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79F5-4D98-4099-B989-6D740CB10B68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EC27-205D-4C05-90E6-8165EBD61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60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79F5-4D98-4099-B989-6D740CB10B68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EC27-205D-4C05-90E6-8165EBD61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4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79F5-4D98-4099-B989-6D740CB10B68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EC27-205D-4C05-90E6-8165EBD61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1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79F5-4D98-4099-B989-6D740CB10B68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EC27-205D-4C05-90E6-8165EBD61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29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79F5-4D98-4099-B989-6D740CB10B68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EC27-205D-4C05-90E6-8165EBD61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0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79F5-4D98-4099-B989-6D740CB10B68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EC27-205D-4C05-90E6-8165EBD61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5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79F5-4D98-4099-B989-6D740CB10B68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EC27-205D-4C05-90E6-8165EBD61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5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79F5-4D98-4099-B989-6D740CB10B68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EC27-205D-4C05-90E6-8165EBD61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9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79F5-4D98-4099-B989-6D740CB10B68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EC27-205D-4C05-90E6-8165EBD61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06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79F5-4D98-4099-B989-6D740CB10B68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EC27-205D-4C05-90E6-8165EBD61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61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79F5-4D98-4099-B989-6D740CB10B68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EC27-205D-4C05-90E6-8165EBD61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98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B79F5-4D98-4099-B989-6D740CB10B68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EC27-205D-4C05-90E6-8165EBD61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66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85" y="981238"/>
            <a:ext cx="6019048" cy="26095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320540" y="3760470"/>
            <a:ext cx="925830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63540" y="3960495"/>
            <a:ext cx="20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 Centred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766185" y="288310"/>
            <a:ext cx="2034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Can we make titles higher – wasted space</a:t>
            </a:r>
            <a:endParaRPr lang="en-GB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29201" y="811530"/>
            <a:ext cx="102869" cy="58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502" y="4590931"/>
            <a:ext cx="3343089" cy="14732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66760" y="2990597"/>
            <a:ext cx="356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 smtClean="0"/>
              <a:t>Preferences for </a:t>
            </a:r>
            <a:r>
              <a:rPr lang="en-GB" sz="1200" u="sng" dirty="0" err="1" smtClean="0"/>
              <a:t>wordcloud</a:t>
            </a:r>
            <a:r>
              <a:rPr lang="en-GB" sz="1200" u="sng" dirty="0" smtClean="0"/>
              <a:t> (see below for example)</a:t>
            </a:r>
          </a:p>
          <a:p>
            <a:endParaRPr lang="en-GB" sz="1200" dirty="0"/>
          </a:p>
          <a:p>
            <a:r>
              <a:rPr lang="en-GB" sz="1200" dirty="0" smtClean="0"/>
              <a:t>Single colour/ multiple shades</a:t>
            </a:r>
          </a:p>
          <a:p>
            <a:r>
              <a:rPr lang="en-GB" sz="1200" dirty="0" smtClean="0"/>
              <a:t>Shaped into an </a:t>
            </a:r>
            <a:r>
              <a:rPr lang="en-GB" sz="1200" dirty="0" err="1" smtClean="0"/>
              <a:t>elipse</a:t>
            </a:r>
            <a:endParaRPr lang="en-GB" sz="1200" dirty="0" smtClean="0"/>
          </a:p>
          <a:p>
            <a:r>
              <a:rPr lang="en-GB" sz="1200" dirty="0" smtClean="0"/>
              <a:t>Better font</a:t>
            </a:r>
          </a:p>
          <a:p>
            <a:r>
              <a:rPr lang="en-GB" sz="1200" dirty="0" smtClean="0"/>
              <a:t>Less space between words</a:t>
            </a:r>
            <a:endParaRPr lang="en-GB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0401300" y="3760470"/>
            <a:ext cx="514350" cy="83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74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11" y="1131791"/>
            <a:ext cx="7142857" cy="3542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5930" y="468630"/>
            <a:ext cx="264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Total Score wrong – </a:t>
            </a:r>
            <a:r>
              <a:rPr lang="en-GB" sz="1400" dirty="0" err="1" smtClean="0"/>
              <a:t>eg</a:t>
            </a:r>
            <a:r>
              <a:rPr lang="en-GB" sz="1400" dirty="0" smtClean="0"/>
              <a:t> 32 shown here when max survey score is 30</a:t>
            </a:r>
            <a:endParaRPr lang="en-GB" sz="1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06140" y="991850"/>
            <a:ext cx="57150" cy="81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65134" y="468630"/>
            <a:ext cx="264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Heading wrong – this is showing the total score for Sam Roberts 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911694" y="5238750"/>
            <a:ext cx="2640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Colours of new graphs not good – can we go back to mainly primary colours, blue, yellow, red, green </a:t>
            </a:r>
            <a:r>
              <a:rPr lang="en-GB" sz="1400" dirty="0" err="1" smtClean="0"/>
              <a:t>etc</a:t>
            </a:r>
            <a:r>
              <a:rPr lang="en-GB" sz="1400" dirty="0" smtClean="0"/>
              <a:t>?</a:t>
            </a:r>
            <a:endParaRPr lang="en-GB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911694" y="4343400"/>
            <a:ext cx="1631856" cy="8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918" y="1555952"/>
            <a:ext cx="3857143" cy="8666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674" y="4721870"/>
            <a:ext cx="1563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Y Axis wrong (should be Total Score”</a:t>
            </a:r>
            <a:endParaRPr lang="en-GB" sz="1400" dirty="0"/>
          </a:p>
        </p:txBody>
      </p:sp>
      <p:cxnSp>
        <p:nvCxnSpPr>
          <p:cNvPr id="13" name="Straight Arrow Connector 12"/>
          <p:cNvCxnSpPr>
            <a:endCxn id="2" idx="1"/>
          </p:cNvCxnSpPr>
          <p:nvPr/>
        </p:nvCxnSpPr>
        <p:spPr>
          <a:xfrm flipV="1">
            <a:off x="777240" y="2903220"/>
            <a:ext cx="695771" cy="113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977890" y="991850"/>
            <a:ext cx="868680" cy="13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0779" y="1446087"/>
            <a:ext cx="12470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Y-AXIS Midpoint set to 20 – but graph not changed</a:t>
            </a:r>
            <a:endParaRPr lang="en-GB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73011" y="1805940"/>
            <a:ext cx="538669" cy="61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24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33" y="1079246"/>
            <a:ext cx="6885714" cy="1019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89" y="3016476"/>
            <a:ext cx="6144482" cy="13051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92040" y="4591558"/>
            <a:ext cx="83439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Now</a:t>
            </a:r>
          </a:p>
          <a:p>
            <a:r>
              <a:rPr lang="en-GB" sz="14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Daily</a:t>
            </a:r>
          </a:p>
          <a:p>
            <a:r>
              <a:rPr lang="en-GB" sz="14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Weekly</a:t>
            </a:r>
          </a:p>
          <a:p>
            <a:r>
              <a:rPr lang="en-GB" sz="14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Monthly</a:t>
            </a:r>
            <a:endParaRPr lang="en-GB" sz="1400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6450" y="4615308"/>
            <a:ext cx="17145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886450" y="4823460"/>
            <a:ext cx="17145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886450" y="5012410"/>
            <a:ext cx="17145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886450" y="5239765"/>
            <a:ext cx="17145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417570" y="409164"/>
            <a:ext cx="2640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Current Set Up in reports – FTP should only be an option if Detail reports selected.</a:t>
            </a:r>
            <a:endParaRPr lang="en-GB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726430" y="594360"/>
            <a:ext cx="445770" cy="99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1"/>
          </p:cNvCxnSpPr>
          <p:nvPr/>
        </p:nvCxnSpPr>
        <p:spPr>
          <a:xfrm flipH="1" flipV="1">
            <a:off x="7966710" y="3669029"/>
            <a:ext cx="392430" cy="15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9140" y="3670274"/>
            <a:ext cx="264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Currently shown</a:t>
            </a:r>
            <a:endParaRPr lang="en-GB" sz="1400" dirty="0"/>
          </a:p>
        </p:txBody>
      </p:sp>
      <p:sp>
        <p:nvSpPr>
          <p:cNvPr id="19" name="Oval 18"/>
          <p:cNvSpPr/>
          <p:nvPr/>
        </p:nvSpPr>
        <p:spPr>
          <a:xfrm>
            <a:off x="4263390" y="4321583"/>
            <a:ext cx="2594610" cy="1587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7486650" y="4885435"/>
            <a:ext cx="2640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Add </a:t>
            </a:r>
            <a:r>
              <a:rPr lang="en-GB" sz="1400" dirty="0" err="1" smtClean="0"/>
              <a:t>tickboxes</a:t>
            </a:r>
            <a:r>
              <a:rPr lang="en-GB" sz="1400" dirty="0" smtClean="0"/>
              <a:t> to schedule reports – daily = last 24 hours sent midnight, weekly sent on Monday morning for previous 7 days, monthly – sent on 1</a:t>
            </a:r>
            <a:r>
              <a:rPr lang="en-GB" sz="1400" baseline="30000" dirty="0" smtClean="0"/>
              <a:t>st</a:t>
            </a:r>
            <a:r>
              <a:rPr lang="en-GB" sz="1400" dirty="0" smtClean="0"/>
              <a:t> for the previous calendar month</a:t>
            </a:r>
            <a:endParaRPr lang="en-GB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686550" y="5411216"/>
            <a:ext cx="605790" cy="2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00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" y="151300"/>
            <a:ext cx="6645425" cy="31956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829" y="3090758"/>
            <a:ext cx="6338887" cy="34291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Oval 4"/>
          <p:cNvSpPr/>
          <p:nvPr/>
        </p:nvSpPr>
        <p:spPr>
          <a:xfrm>
            <a:off x="5406390" y="4171950"/>
            <a:ext cx="1965960" cy="2971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707130" y="4428173"/>
            <a:ext cx="2145030" cy="5687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33463" y="4240530"/>
            <a:ext cx="1915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Remove &amp; move the data up higher</a:t>
            </a:r>
            <a:endParaRPr lang="en-GB" sz="1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97480" y="4286250"/>
            <a:ext cx="100965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97480" y="4171950"/>
            <a:ext cx="2673667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60" y="207965"/>
            <a:ext cx="5747546" cy="28827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066473" y="1040026"/>
            <a:ext cx="19154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Make the pie chart bigger as wasted space here</a:t>
            </a:r>
            <a:endParaRPr lang="en-GB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273412" y="1251697"/>
            <a:ext cx="767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9329" y="1010454"/>
            <a:ext cx="19154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Remove the labels at the bottom, and make bigger if possible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1076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78" y="1076325"/>
            <a:ext cx="6819900" cy="1047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3500" y="2618509"/>
            <a:ext cx="2616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Should be ‘On Screen’ as default</a:t>
            </a:r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759036" y="1797628"/>
            <a:ext cx="1018309" cy="82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02973" y="665018"/>
            <a:ext cx="130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Issue  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65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71" y="312160"/>
            <a:ext cx="8982075" cy="515302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4727864" y="3958936"/>
            <a:ext cx="1693718" cy="199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4759036" y="4613131"/>
            <a:ext cx="1662546" cy="130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05645" y="6057900"/>
            <a:ext cx="17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Issue 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31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Cox</dc:creator>
  <cp:lastModifiedBy>Ian Cox</cp:lastModifiedBy>
  <cp:revision>7</cp:revision>
  <dcterms:created xsi:type="dcterms:W3CDTF">2014-10-09T16:39:35Z</dcterms:created>
  <dcterms:modified xsi:type="dcterms:W3CDTF">2014-11-10T16:05:25Z</dcterms:modified>
</cp:coreProperties>
</file>