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493560" y="0"/>
            <a:ext cx="9543600" cy="2192040"/>
          </a:xfrm>
          <a:prstGeom prst="rect">
            <a:avLst/>
          </a:prstGeom>
          <a:ln>
            <a:noFill/>
          </a:ln>
        </p:spPr>
      </p:pic>
      <p:pic>
        <p:nvPicPr>
          <p:cNvPr id="73" name="Picture 4" descr=""/>
          <p:cNvPicPr/>
          <p:nvPr/>
        </p:nvPicPr>
        <p:blipFill>
          <a:blip r:embed="rId2"/>
          <a:stretch/>
        </p:blipFill>
        <p:spPr>
          <a:xfrm>
            <a:off x="493560" y="2273760"/>
            <a:ext cx="5548680" cy="346680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2281320" y="4847760"/>
            <a:ext cx="19731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Showing blank …</a:t>
            </a:r>
            <a:endParaRPr/>
          </a:p>
        </p:txBody>
      </p:sp>
      <p:pic>
        <p:nvPicPr>
          <p:cNvPr id="75" name="Picture 6" descr=""/>
          <p:cNvPicPr/>
          <p:nvPr/>
        </p:nvPicPr>
        <p:blipFill>
          <a:blip r:embed="rId3"/>
          <a:stretch/>
        </p:blipFill>
        <p:spPr>
          <a:xfrm>
            <a:off x="1312560" y="5692320"/>
            <a:ext cx="10719360" cy="112428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849280" y="4717080"/>
            <a:ext cx="1657440" cy="9745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6672240" y="4432320"/>
            <a:ext cx="16696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Expanding the quadrant shows the report – but should be showing in the quadrant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8015040" y="2896920"/>
            <a:ext cx="16696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This is the report – as you can see the dashboard display is ticked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 flipV="1">
            <a:off x="8715960" y="2192040"/>
            <a:ext cx="587160" cy="7034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1633680" y="552600"/>
            <a:ext cx="8924040" cy="5752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766520" y="4696560"/>
            <a:ext cx="1734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Wordcloud too small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533040" y="4935600"/>
            <a:ext cx="1059120" cy="1965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633680" y="2347560"/>
            <a:ext cx="1734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Shouldn’t be there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 flipV="1">
            <a:off x="3169080" y="2485440"/>
            <a:ext cx="892800" cy="975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8281440" y="903960"/>
            <a:ext cx="12877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Logo should be in top right corner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9071280" y="1365840"/>
            <a:ext cx="9720" cy="82620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