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0A42-79E5-40AB-B68E-C13802AF0731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03AA-C4F0-4A71-AC8B-EE10D9503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54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0A42-79E5-40AB-B68E-C13802AF0731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03AA-C4F0-4A71-AC8B-EE10D9503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73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0A42-79E5-40AB-B68E-C13802AF0731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03AA-C4F0-4A71-AC8B-EE10D9503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2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0A42-79E5-40AB-B68E-C13802AF0731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03AA-C4F0-4A71-AC8B-EE10D9503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98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0A42-79E5-40AB-B68E-C13802AF0731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03AA-C4F0-4A71-AC8B-EE10D9503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54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0A42-79E5-40AB-B68E-C13802AF0731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03AA-C4F0-4A71-AC8B-EE10D9503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05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0A42-79E5-40AB-B68E-C13802AF0731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03AA-C4F0-4A71-AC8B-EE10D9503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18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0A42-79E5-40AB-B68E-C13802AF0731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03AA-C4F0-4A71-AC8B-EE10D9503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48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0A42-79E5-40AB-B68E-C13802AF0731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03AA-C4F0-4A71-AC8B-EE10D9503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22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0A42-79E5-40AB-B68E-C13802AF0731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03AA-C4F0-4A71-AC8B-EE10D9503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07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0A42-79E5-40AB-B68E-C13802AF0731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03AA-C4F0-4A71-AC8B-EE10D9503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5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90A42-79E5-40AB-B68E-C13802AF0731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703AA-C4F0-4A71-AC8B-EE10D9503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4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34" y="257382"/>
            <a:ext cx="8552675" cy="26744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8140" y="2722418"/>
            <a:ext cx="47090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Bar chart report – DataTest01 – not displaying properly.  And logo not displaying.  </a:t>
            </a:r>
          </a:p>
          <a:p>
            <a:endParaRPr lang="en-GB" dirty="0"/>
          </a:p>
          <a:p>
            <a:r>
              <a:rPr lang="en-GB" dirty="0" smtClean="0"/>
              <a:t>Should be one column per calendar day between the dates. At the moment just showing 7 bars – one per day (Monday, </a:t>
            </a:r>
            <a:r>
              <a:rPr lang="en-GB" dirty="0"/>
              <a:t>T</a:t>
            </a:r>
            <a:r>
              <a:rPr lang="en-GB" dirty="0" smtClean="0"/>
              <a:t>uesday </a:t>
            </a:r>
            <a:r>
              <a:rPr lang="en-GB" dirty="0" err="1" smtClean="0"/>
              <a:t>etc</a:t>
            </a:r>
            <a:r>
              <a:rPr lang="en-GB" dirty="0" smtClean="0"/>
              <a:t> – which makes no sense)</a:t>
            </a:r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1792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57" y="376335"/>
            <a:ext cx="12532243" cy="51951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3647" y="1275907"/>
            <a:ext cx="4933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Logo seems a bit big and </a:t>
            </a:r>
            <a:r>
              <a:rPr lang="en-GB" dirty="0" err="1" smtClean="0"/>
              <a:t>wordcloud</a:t>
            </a:r>
            <a:r>
              <a:rPr lang="en-GB" dirty="0" smtClean="0"/>
              <a:t> going off bottom of the screen.  Can you raise up the title, reduce the size of the logo a little and raise up the </a:t>
            </a:r>
            <a:r>
              <a:rPr lang="en-GB" dirty="0" err="1" smtClean="0"/>
              <a:t>wordcloud</a:t>
            </a:r>
            <a:r>
              <a:rPr lang="en-GB" dirty="0" smtClean="0"/>
              <a:t> so that it fits on one screen.  If you go into </a:t>
            </a:r>
            <a:r>
              <a:rPr lang="en-GB" dirty="0" err="1" smtClean="0"/>
              <a:t>shoutdemo</a:t>
            </a:r>
            <a:r>
              <a:rPr lang="en-GB" dirty="0" smtClean="0"/>
              <a:t>/shoutburst11 and launch the wallboard you will see what </a:t>
            </a:r>
            <a:r>
              <a:rPr lang="en-GB" smtClean="0"/>
              <a:t>I mean.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87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106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Cox</dc:creator>
  <cp:lastModifiedBy>Ian Cox</cp:lastModifiedBy>
  <cp:revision>2</cp:revision>
  <dcterms:created xsi:type="dcterms:W3CDTF">2015-01-05T14:06:29Z</dcterms:created>
  <dcterms:modified xsi:type="dcterms:W3CDTF">2015-01-07T08:27:24Z</dcterms:modified>
</cp:coreProperties>
</file>