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0795-874E-4008-9787-8C24D53E2AE2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56CF-ED10-4C0B-A0B2-FB03930F97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0795-874E-4008-9787-8C24D53E2AE2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56CF-ED10-4C0B-A0B2-FB03930F97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0795-874E-4008-9787-8C24D53E2AE2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56CF-ED10-4C0B-A0B2-FB03930F97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0795-874E-4008-9787-8C24D53E2AE2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56CF-ED10-4C0B-A0B2-FB03930F97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0795-874E-4008-9787-8C24D53E2AE2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56CF-ED10-4C0B-A0B2-FB03930F97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0795-874E-4008-9787-8C24D53E2AE2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56CF-ED10-4C0B-A0B2-FB03930F97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0795-874E-4008-9787-8C24D53E2AE2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56CF-ED10-4C0B-A0B2-FB03930F97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0795-874E-4008-9787-8C24D53E2AE2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56CF-ED10-4C0B-A0B2-FB03930F97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0795-874E-4008-9787-8C24D53E2AE2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56CF-ED10-4C0B-A0B2-FB03930F97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0795-874E-4008-9787-8C24D53E2AE2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56CF-ED10-4C0B-A0B2-FB03930F97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0795-874E-4008-9787-8C24D53E2AE2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56CF-ED10-4C0B-A0B2-FB03930F97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A0795-874E-4008-9787-8C24D53E2AE2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D56CF-ED10-4C0B-A0B2-FB03930F971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9952" y="836712"/>
            <a:ext cx="424847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39952" y="836712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652120" y="836712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139952" y="2924944"/>
            <a:ext cx="424847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39952" y="1556792"/>
            <a:ext cx="86409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452320" y="836712"/>
            <a:ext cx="93610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7544" y="4046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Wallboard Builder</a:t>
            </a:r>
            <a:endParaRPr lang="en-GB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1052736"/>
            <a:ext cx="309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1200" dirty="0" smtClean="0"/>
              <a:t>Drag and drop into panels – </a:t>
            </a:r>
            <a:r>
              <a:rPr lang="en-GB" sz="1200" dirty="0" err="1" smtClean="0"/>
              <a:t>autosizing</a:t>
            </a:r>
            <a:r>
              <a:rPr lang="en-GB" sz="1200" dirty="0" smtClean="0"/>
              <a:t> – drag sizing – how best?</a:t>
            </a:r>
          </a:p>
          <a:p>
            <a:pPr>
              <a:buFont typeface="Wingdings" pitchFamily="2" charset="2"/>
              <a:buChar char="Ø"/>
            </a:pPr>
            <a:r>
              <a:rPr lang="en-GB" sz="1200" dirty="0" smtClean="0"/>
              <a:t>Select type of panel</a:t>
            </a:r>
          </a:p>
          <a:p>
            <a:pPr>
              <a:buFont typeface="Wingdings" pitchFamily="2" charset="2"/>
              <a:buChar char="Ø"/>
            </a:pPr>
            <a:r>
              <a:rPr lang="en-GB" sz="1200" dirty="0" smtClean="0"/>
              <a:t>Select background colour</a:t>
            </a:r>
          </a:p>
          <a:p>
            <a:pPr>
              <a:buFont typeface="Wingdings" pitchFamily="2" charset="2"/>
              <a:buChar char="Ø"/>
            </a:pPr>
            <a:r>
              <a:rPr lang="en-GB" sz="1200" dirty="0" smtClean="0"/>
              <a:t>Select foreground colour</a:t>
            </a:r>
          </a:p>
          <a:p>
            <a:pPr>
              <a:buFont typeface="Wingdings" pitchFamily="2" charset="2"/>
              <a:buChar char="Ø"/>
            </a:pPr>
            <a:r>
              <a:rPr lang="en-GB" sz="1200" dirty="0" smtClean="0"/>
              <a:t>Select period.  Today as standard, yesterday/last 7 days/last month/no history</a:t>
            </a:r>
            <a:endParaRPr lang="en-GB" sz="1200" dirty="0"/>
          </a:p>
          <a:p>
            <a:pPr>
              <a:buFont typeface="Wingdings" pitchFamily="2" charset="2"/>
              <a:buChar char="Ø"/>
            </a:pPr>
            <a:r>
              <a:rPr lang="en-GB" sz="1200" dirty="0" smtClean="0"/>
              <a:t>Drag into place</a:t>
            </a:r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80" y="3429000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Each wallboard can be named, copied, deleted</a:t>
            </a:r>
          </a:p>
          <a:p>
            <a:r>
              <a:rPr lang="en-GB" sz="1200" dirty="0" smtClean="0"/>
              <a:t>Same wallboard with a few tweaks can be created to give the idea of movement</a:t>
            </a:r>
          </a:p>
          <a:p>
            <a:endParaRPr lang="en-GB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2708920"/>
            <a:ext cx="30963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u="sng" dirty="0" smtClean="0"/>
              <a:t>Display Types:</a:t>
            </a:r>
          </a:p>
          <a:p>
            <a:pPr>
              <a:buFont typeface="Wingdings" pitchFamily="2" charset="2"/>
              <a:buChar char="ü"/>
            </a:pPr>
            <a:r>
              <a:rPr lang="en-GB" sz="1200" dirty="0" smtClean="0"/>
              <a:t>Faces</a:t>
            </a:r>
          </a:p>
          <a:p>
            <a:pPr>
              <a:buFont typeface="Wingdings" pitchFamily="2" charset="2"/>
              <a:buChar char="ü"/>
            </a:pPr>
            <a:r>
              <a:rPr lang="en-GB" sz="1200" dirty="0" smtClean="0"/>
              <a:t>Thermometer</a:t>
            </a:r>
          </a:p>
          <a:p>
            <a:pPr>
              <a:buFont typeface="Wingdings" pitchFamily="2" charset="2"/>
              <a:buChar char="ü"/>
            </a:pPr>
            <a:r>
              <a:rPr lang="en-GB" sz="1200" dirty="0" smtClean="0"/>
              <a:t>Dials</a:t>
            </a:r>
          </a:p>
          <a:p>
            <a:pPr>
              <a:buFont typeface="Wingdings" pitchFamily="2" charset="2"/>
              <a:buChar char="ü"/>
            </a:pPr>
            <a:r>
              <a:rPr lang="en-GB" sz="1200" dirty="0" smtClean="0"/>
              <a:t>Block dials</a:t>
            </a:r>
          </a:p>
          <a:p>
            <a:pPr>
              <a:buFont typeface="Wingdings" pitchFamily="2" charset="2"/>
              <a:buChar char="ü"/>
            </a:pPr>
            <a:r>
              <a:rPr lang="en-GB" sz="1200" dirty="0" smtClean="0"/>
              <a:t>Half dials</a:t>
            </a:r>
          </a:p>
          <a:p>
            <a:pPr>
              <a:buFont typeface="Wingdings" pitchFamily="2" charset="2"/>
              <a:buChar char="ü"/>
            </a:pPr>
            <a:r>
              <a:rPr lang="en-GB" sz="1200" dirty="0" smtClean="0"/>
              <a:t>Funnels</a:t>
            </a:r>
          </a:p>
          <a:p>
            <a:pPr>
              <a:buFont typeface="Wingdings" pitchFamily="2" charset="2"/>
              <a:buChar char="ü"/>
            </a:pPr>
            <a:r>
              <a:rPr lang="en-GB" sz="1200" dirty="0" smtClean="0"/>
              <a:t>Clock</a:t>
            </a:r>
          </a:p>
          <a:p>
            <a:pPr>
              <a:buFont typeface="Wingdings" pitchFamily="2" charset="2"/>
              <a:buChar char="ü"/>
            </a:pPr>
            <a:r>
              <a:rPr lang="en-GB" sz="1200" dirty="0" smtClean="0"/>
              <a:t>Compass</a:t>
            </a:r>
          </a:p>
          <a:p>
            <a:pPr>
              <a:buFont typeface="Wingdings" pitchFamily="2" charset="2"/>
              <a:buChar char="ü"/>
            </a:pPr>
            <a:r>
              <a:rPr lang="en-GB" sz="1200" dirty="0" smtClean="0"/>
              <a:t>Tickertape</a:t>
            </a:r>
          </a:p>
          <a:p>
            <a:pPr>
              <a:buFont typeface="Wingdings" pitchFamily="2" charset="2"/>
              <a:buChar char="ü"/>
            </a:pPr>
            <a:r>
              <a:rPr lang="en-GB" sz="1200" dirty="0" smtClean="0"/>
              <a:t>Numbers</a:t>
            </a:r>
          </a:p>
          <a:p>
            <a:pPr>
              <a:buFont typeface="Wingdings" pitchFamily="2" charset="2"/>
              <a:buChar char="ü"/>
            </a:pPr>
            <a:r>
              <a:rPr lang="en-GB" sz="1200" dirty="0" smtClean="0"/>
              <a:t>Percentages</a:t>
            </a:r>
          </a:p>
          <a:p>
            <a:pPr>
              <a:buFont typeface="Wingdings" pitchFamily="2" charset="2"/>
              <a:buChar char="ü"/>
            </a:pPr>
            <a:r>
              <a:rPr lang="en-GB" sz="1200" dirty="0" smtClean="0"/>
              <a:t>Arrows (up/down)</a:t>
            </a:r>
          </a:p>
          <a:p>
            <a:pPr>
              <a:buFont typeface="Wingdings" pitchFamily="2" charset="2"/>
              <a:buChar char="ü"/>
            </a:pPr>
            <a:r>
              <a:rPr lang="en-GB" sz="1200" dirty="0" smtClean="0"/>
              <a:t>Logo</a:t>
            </a:r>
          </a:p>
          <a:p>
            <a:pPr>
              <a:buFont typeface="Wingdings" pitchFamily="2" charset="2"/>
              <a:buChar char="ü"/>
            </a:pPr>
            <a:r>
              <a:rPr lang="en-GB" sz="1200" dirty="0" smtClean="0"/>
              <a:t>League tables</a:t>
            </a:r>
          </a:p>
          <a:p>
            <a:pPr>
              <a:buFont typeface="Wingdings" pitchFamily="2" charset="2"/>
              <a:buChar char="ü"/>
            </a:pPr>
            <a:r>
              <a:rPr lang="en-GB" sz="1200" dirty="0" smtClean="0"/>
              <a:t>Measurement line</a:t>
            </a:r>
          </a:p>
          <a:p>
            <a:pPr>
              <a:buFont typeface="Wingdings" pitchFamily="2" charset="2"/>
              <a:buChar char="ü"/>
            </a:pPr>
            <a:r>
              <a:rPr lang="en-GB" sz="1200" dirty="0" smtClean="0"/>
              <a:t>Filled in stripe</a:t>
            </a:r>
          </a:p>
          <a:p>
            <a:pPr>
              <a:buFont typeface="Wingdings" pitchFamily="2" charset="2"/>
              <a:buChar char="ü"/>
            </a:pPr>
            <a:r>
              <a:rPr lang="en-GB" sz="1200" dirty="0" smtClean="0"/>
              <a:t>Bars</a:t>
            </a:r>
          </a:p>
          <a:p>
            <a:pPr>
              <a:buFont typeface="Wingdings" pitchFamily="2" charset="2"/>
              <a:buChar char="ü"/>
            </a:pPr>
            <a:r>
              <a:rPr lang="en-GB" sz="1200" dirty="0" smtClean="0"/>
              <a:t>Pie</a:t>
            </a:r>
          </a:p>
          <a:p>
            <a:pPr>
              <a:buFont typeface="Wingdings" pitchFamily="2" charset="2"/>
              <a:buChar char="ü"/>
            </a:pPr>
            <a:r>
              <a:rPr lang="en-GB" sz="1200" dirty="0" smtClean="0"/>
              <a:t>Graphs</a:t>
            </a:r>
          </a:p>
          <a:p>
            <a:pPr>
              <a:buFont typeface="Wingdings" pitchFamily="2" charset="2"/>
              <a:buChar char="ü"/>
            </a:pPr>
            <a:r>
              <a:rPr lang="en-GB" sz="1200" dirty="0" smtClean="0"/>
              <a:t>Mini-versions of reports created in report builder</a:t>
            </a:r>
          </a:p>
          <a:p>
            <a:endParaRPr lang="en-GB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103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Ian Cox</dc:creator>
  <cp:lastModifiedBy>Ian Cox</cp:lastModifiedBy>
  <cp:revision>1</cp:revision>
  <dcterms:created xsi:type="dcterms:W3CDTF">2014-03-03T14:29:06Z</dcterms:created>
  <dcterms:modified xsi:type="dcterms:W3CDTF">2014-03-03T14:38:35Z</dcterms:modified>
</cp:coreProperties>
</file>