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4" r:id="rId8"/>
    <p:sldId id="262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8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achalka69.ucoz.ru/load/quot_intelekt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yandex.ua/images/search?tex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75656" y="1268760"/>
            <a:ext cx="612068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 smtClean="0"/>
          </a:p>
          <a:p>
            <a:pPr algn="ctr"/>
            <a:r>
              <a:rPr lang="uk-UA" sz="3200" b="1" dirty="0" smtClean="0">
                <a:solidFill>
                  <a:srgbClr val="00B0F0"/>
                </a:solidFill>
              </a:rPr>
              <a:t>Урок української мови</a:t>
            </a:r>
          </a:p>
          <a:p>
            <a:pPr algn="ctr"/>
            <a:r>
              <a:rPr lang="uk-UA" sz="3200" b="1" dirty="0" smtClean="0">
                <a:solidFill>
                  <a:srgbClr val="00B0F0"/>
                </a:solidFill>
              </a:rPr>
              <a:t> в 4 класі</a:t>
            </a:r>
          </a:p>
          <a:p>
            <a:endParaRPr lang="uk-UA" dirty="0" smtClean="0"/>
          </a:p>
          <a:p>
            <a:pPr algn="ctr"/>
            <a:r>
              <a:rPr lang="uk-UA" sz="2800" b="1" dirty="0" smtClean="0"/>
              <a:t>Установлення зв’язку слів у реченнях: виділення головних і другорядних членів. Визначення, за допомогою чого зв’язуються слова (за допомогою закінчень і прийменників, тільки закінчень).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76672"/>
            <a:ext cx="7439151" cy="26161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002060"/>
                </a:solidFill>
              </a:rPr>
              <a:t>Використані джерела:</a:t>
            </a:r>
          </a:p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https://yandex.ua/images/search?text</a:t>
            </a:r>
            <a:r>
              <a:rPr lang="uk-UA" sz="32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endParaRPr lang="uk-UA" sz="3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http://nachalka69.ucoz.ru/load/quot_intelekt</a:t>
            </a:r>
            <a:endParaRPr lang="uk-UA" sz="2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uk-UA" sz="3600" b="1" dirty="0" smtClean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4221088"/>
            <a:ext cx="18002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5" cstate="print"/>
          <a:srcRect l="26475" t="22031" r="9873" b="58789"/>
          <a:stretch>
            <a:fillRect/>
          </a:stretch>
        </p:blipFill>
        <p:spPr bwMode="auto">
          <a:xfrm>
            <a:off x="1115616" y="2852936"/>
            <a:ext cx="604867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Українська мова. 4 клас. Розробки уроків до підручника О. М. Вашуленка, С. Г. Дубовик, О. І. Мельничайко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3933056"/>
            <a:ext cx="1584176" cy="2329671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7" cstate="print"/>
          <a:srcRect l="41737" t="39199" r="40938" b="13901"/>
          <a:stretch>
            <a:fillRect/>
          </a:stretch>
        </p:blipFill>
        <p:spPr bwMode="auto">
          <a:xfrm>
            <a:off x="1475656" y="3933056"/>
            <a:ext cx="151324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285728"/>
            <a:ext cx="7772400" cy="1470025"/>
          </a:xfrm>
        </p:spPr>
        <p:txBody>
          <a:bodyPr anchor="t">
            <a:normAutofit/>
          </a:bodyPr>
          <a:lstStyle/>
          <a:p>
            <a:endParaRPr lang="ru-RU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1928802"/>
            <a:ext cx="8572560" cy="178595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259632" y="260648"/>
            <a:ext cx="6858048" cy="64294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uk-UA" sz="3200" b="1" i="0" u="none" strike="noStrike" kern="1200" cap="none" spc="150" normalizeH="0" baseline="0" noProof="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Каліграфічна хвилинка</a:t>
            </a:r>
            <a:endParaRPr kumimoji="0" lang="ru-RU" sz="3200" b="1" i="0" u="none" strike="noStrike" kern="1200" cap="none" spc="150" normalizeH="0" baseline="0" noProof="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785926"/>
            <a:ext cx="8215370" cy="4913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6" descr="karanda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694067">
            <a:off x="7164743" y="3745102"/>
            <a:ext cx="19462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104 -0.25139 C -0.40555 -0.23449 -0.40486 -0.21296 -0.41285 -0.19791 C -0.41354 -0.19444 -0.41944 -0.17453 -0.4217 -0.17176 C -0.42292 -0.16458 -0.42604 -0.15301 -0.42951 -0.14699 C -0.43055 -0.14051 -0.43316 -0.13449 -0.43542 -0.12847 C -0.43663 -0.11921 -0.4401 -0.11157 -0.44219 -0.10254 C -0.4441 -0.09444 -0.44427 -0.08495 -0.44913 -0.07893 C -0.45087 -0.06852 -0.45434 -0.05995 -0.45781 -0.05023 C -0.46111 -0.0412 -0.46302 -0.03125 -0.46875 -0.02407 C -0.47049 -0.01852 -0.47135 -0.01227 -0.47361 -0.00694 C -0.4743 -0.00532 -0.47569 -0.00463 -0.47656 -0.00301 C -0.47743 -0.00139 -0.47795 0.00023 -0.47847 0.00209 C -0.47986 0.00648 -0.48038 0.00973 -0.48246 0.01389 C -0.48628 0.03125 -0.49358 0.04653 -0.5 0.06227 C -0.5026 0.06852 -0.50486 0.07477 -0.50781 0.08056 C -0.5092 0.08311 -0.51094 0.08542 -0.5118 0.08843 C -0.51302 0.09306 -0.52049 0.10787 -0.52361 0.11065 C -0.52483 0.1132 -0.52621 0.11598 -0.52743 0.11852 C -0.52812 0.11991 -0.52882 0.12107 -0.52951 0.12246 C -0.53021 0.12385 -0.53142 0.12639 -0.53142 0.12662 C -0.53351 0.13635 -0.54392 0.15278 -0.55 0.15903 C -0.55278 0.16181 -0.55382 0.16528 -0.55694 0.16806 C -0.55851 0.17523 -0.56163 0.17824 -0.5658 0.1838 C -0.57535 0.19653 -0.5842 0.21297 -0.59809 0.21783 C -0.60503 0.22408 -0.60174 0.22246 -0.60781 0.22431 C -0.6125 0.22871 -0.6191 0.23334 -0.62448 0.23611 C -0.62917 0.2419 -0.63594 0.24306 -0.64115 0.24792 C -0.64844 0.24746 -0.6566 0.25047 -0.66285 0.24537 C -0.66944 0.24005 -0.65955 0.24468 -0.66771 0.24144 C -0.67049 0.23727 -0.67621 0.23403 -0.67951 0.23079 C -0.68055 0.22986 -0.68246 0.22824 -0.68246 0.22848 C -0.68958 0.21366 -0.69167 0.19792 -0.69514 0.18125 C -0.69705 0.15463 -0.69705 0.16389 -0.69705 0.15371 " pathEditMode="relative" rAng="0" ptsTypes="ffffffffffffffffffffffffffffffff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691 0.01227 C -0.47465 0.00787 -0.47292 0.00625 -0.4691 0.0044 C -0.46319 -0.00277 -0.45625 -0.01342 -0.44844 -0.01643 C -0.44549 -0.0206 -0.44219 -0.02314 -0.43854 -0.02569 C -0.4375 -0.02639 -0.43663 -0.02731 -0.43576 -0.02824 C -0.43507 -0.02916 -0.43455 -0.03032 -0.43368 -0.03102 C -0.43194 -0.0324 -0.42969 -0.0324 -0.42778 -0.03356 C -0.42101 -0.03796 -0.41597 -0.04004 -0.40816 -0.04143 C -0.39601 -0.03981 -0.39913 -0.04027 -0.39149 -0.03356 C -0.38837 -0.02731 -0.3849 -0.02037 -0.38073 -0.01527 C -0.37934 -0.00926 -0.3783 -0.00301 -0.37691 0.00301 C -0.37656 0.00648 -0.37587 0.00996 -0.37587 0.01343 C -0.37587 0.03311 -0.37413 0.10348 -0.38767 0.13125 C -0.38889 0.13681 -0.3901 0.1419 -0.39253 0.14676 C -0.3934 0.15278 -0.39392 0.15625 -0.39653 0.16135 C -0.39809 0.16898 -0.39826 0.17176 -0.40243 0.17686 C -0.40365 0.18426 -0.40486 0.18704 -0.40816 0.19398 C -0.40937 0.1963 -0.40903 0.19954 -0.41024 0.20186 C -0.41146 0.20394 -0.41406 0.20834 -0.4151 0.21088 C -0.41944 0.22246 -0.42448 0.2338 -0.43281 0.24098 C -0.43524 0.24607 -0.43802 0.2463 -0.44149 0.25023 C -0.44896 0.25834 -0.45781 0.26505 -0.46701 0.26852 C -0.47274 0.27547 -0.4908 0.27871 -0.49844 0.2801 C -0.50278 0.27963 -0.50764 0.28102 -0.51111 0.27755 C -0.51424 0.27454 -0.51719 0.27084 -0.51996 0.26713 C -0.52309 0.26297 -0.52344 0.25695 -0.52691 0.25278 C -0.52899 0.24375 -0.5309 0.23334 -0.53472 0.22523 C -0.53611 0.21829 -0.53698 0.21135 -0.53854 0.2044 C -0.53958 0.18773 -0.53958 0.19398 -0.53958 0.18611 " pathEditMode="relative" rAng="0" ptsTypes="ffffffffffffffffffffffffffffA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663 -0.07963 C -0.54462 -0.0912 -0.54601 -0.10694 -0.54844 -0.12152 C -0.5493 -0.13333 -0.55069 -0.14514 -0.55226 -0.15671 C -0.55208 -0.16435 -0.55538 -0.18981 -0.54844 -0.2 C -0.54601 -0.20902 -0.54305 -0.21227 -0.53854 -0.21944 C -0.53594 -0.22361 -0.53368 -0.2287 -0.53073 -0.23264 C -0.5283 -0.23588 -0.5276 -0.23472 -0.52483 -0.23657 C -0.51632 -0.24236 -0.50903 -0.24537 -0.4993 -0.24699 C -0.47934 -0.25416 -0.45243 -0.25625 -0.43177 -0.2574 C -0.40035 -0.27222 -0.33559 -0.26504 -0.31597 -0.26527 C -0.29115 -0.26551 -0.26632 -0.26527 -0.24149 -0.26527 " pathEditMode="relative" rAng="0" ptsTypes="ffffffffff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135 0.22361 C -0.41389 0.22246 -0.4125 0.22292 -0.40573 0.21968 C -0.40139 0.2176 -0.3974 0.21459 -0.39305 0.2132 C -0.3849 0.20741 -0.37674 0.20023 -0.36753 0.19746 C -0.36458 0.19352 -0.36076 0.1926 -0.35677 0.19098 C -0.3533 0.18635 -0.34861 0.18403 -0.34392 0.18172 C -0.33958 0.17593 -0.33229 0.16736 -0.32639 0.16482 C -0.32344 0.16088 -0.31979 0.15764 -0.31649 0.15417 C -0.31562 0.15324 -0.31441 0.15255 -0.31354 0.15162 C -0.3125 0.15047 -0.31059 0.14769 -0.31059 0.14792 " pathEditMode="relative" rAng="0" ptsTypes="fffffffff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472 0.11227 C -0.18542 0.10023 -0.18611 0.08982 -0.18767 0.07824 C -0.18767 0.07778 -0.18924 0.06991 -0.18976 0.06898 C -0.1967 0.05787 -0.20781 0.05486 -0.21805 0.05324 C -0.23698 0.05486 -0.23333 0.05556 -0.24757 0.06111 C -0.25278 0.06574 -0.25781 0.07037 -0.26319 0.07431 C -0.26805 0.08426 -0.27743 0.0919 -0.28385 0.10047 C -0.29219 0.11158 -0.29653 0.12593 -0.30347 0.1382 C -0.30677 0.15278 -0.30156 0.13218 -0.30642 0.14491 C -0.30885 0.15139 -0.3099 0.16019 -0.31215 0.16713 C -0.31528 0.17709 -0.31649 0.1882 -0.3191 0.19838 C -0.31875 0.20764 -0.31858 0.21667 -0.31805 0.22593 C -0.31684 0.2463 -0.2974 0.25255 -0.28576 0.25718 C -0.27882 0.25672 -0.27205 0.25672 -0.2651 0.25602 C -0.25868 0.25533 -0.25347 0.25047 -0.24757 0.24815 C -0.24375 0.24491 -0.23924 0.24422 -0.23576 0.24028 C -0.22535 0.22801 -0.21944 0.21181 -0.21024 0.19838 C -0.2092 0.19329 -0.20677 0.19098 -0.20434 0.18658 C -0.20278 0.17986 -0.19861 0.17408 -0.19549 0.16829 C -0.19444 0.1632 -0.19236 0.15787 -0.18976 0.15394 C -0.18871 0.14908 -0.18628 0.1419 -0.18385 0.1382 C -0.18351 0.13704 -0.18333 0.13565 -0.18281 0.13449 C -0.18229 0.13334 -0.18125 0.13287 -0.1809 0.13172 C -0.17882 0.12616 -0.17865 0.1213 -0.17604 0.11598 C -0.17448 0.10834 -0.17344 0.10093 -0.1691 0.09514 C -0.16736 0.08473 -0.16458 0.07408 -0.16024 0.06505 C -0.15885 0.05718 -0.15608 0.05047 -0.15434 0.04283 C -0.15278 0.03588 -0.15156 0.02732 -0.14948 0.02061 C -0.14757 0.01482 -0.14462 0.00949 -0.14271 0.00371 C -0.13976 -0.00532 -0.1375 -0.01481 -0.13472 -0.02384 C -0.13281 -0.02963 -0.13003 -0.03495 -0.12795 -0.04074 C -0.12639 -0.05092 -0.12222 -0.05995 -0.1191 -0.06944 C -0.11736 -0.07477 -0.11719 -0.07963 -0.11424 -0.08402 C -0.1118 -0.0956 -0.10694 -0.10648 -0.10347 -0.11782 C -0.10174 -0.12384 -0.10121 -0.12847 -0.09844 -0.13356 C -0.09705 -0.14166 -0.09444 -0.14838 -0.09167 -0.15578 C -0.08976 -0.16111 -0.08906 -0.16643 -0.0868 -0.17152 C -0.08611 -0.17314 -0.08524 -0.17477 -0.08472 -0.17662 C -0.08403 -0.1787 -0.08368 -0.18125 -0.08281 -0.18333 C -0.08177 -0.18611 -0.07882 -0.1912 -0.07882 -0.19097 C -0.07778 -0.19629 -0.07569 -0.20162 -0.07309 -0.20555 C -0.07187 -0.21018 -0.0724 -0.20926 -0.07014 -0.21342 C -0.06858 -0.21643 -0.0651 -0.22245 -0.0651 -0.22222 C -0.06389 -0.22801 -0.06042 -0.23264 -0.05729 -0.2368 C -0.04271 -0.25625 -0.03646 -0.25972 -0.01424 -0.26041 C 0.0151 -0.26134 0.04462 -0.2618 0.07396 -0.2618 " pathEditMode="relative" rAng="0" ptsTypes="fffffffffffffffffffffffffffffffffffffffffffff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-11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www.clipartpal.com/_thumbs/pd/education/open_face_book_blank_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44370" cy="56166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11760" y="18864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chemeClr val="accent1">
                    <a:lumMod val="75000"/>
                  </a:schemeClr>
                </a:solidFill>
              </a:rPr>
              <a:t>Гра </a:t>
            </a:r>
            <a:r>
              <a:rPr lang="uk-UA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“Коректор”</a:t>
            </a:r>
            <a:endParaRPr lang="ru-RU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25689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err="1" smtClean="0"/>
              <a:t>Аєродром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будьласка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вечері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гардероп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гиктар</a:t>
            </a:r>
            <a:r>
              <a:rPr lang="ru-RU" sz="4000" b="1" dirty="0" smtClean="0"/>
              <a:t>,  </a:t>
            </a:r>
            <a:r>
              <a:rPr lang="ru-RU" sz="4000" b="1" dirty="0" err="1" smtClean="0"/>
              <a:t>гвентівка</a:t>
            </a:r>
            <a:r>
              <a:rPr lang="ru-RU" sz="4000" b="1" dirty="0" smtClean="0"/>
              <a:t>,</a:t>
            </a:r>
          </a:p>
          <a:p>
            <a:r>
              <a:rPr lang="ru-RU" sz="4000" b="1" dirty="0" smtClean="0"/>
              <a:t> </a:t>
            </a:r>
            <a:r>
              <a:rPr lang="ru-RU" sz="4000" b="1" dirty="0" err="1" smtClean="0"/>
              <a:t>допобаченя</a:t>
            </a:r>
            <a:r>
              <a:rPr lang="ru-RU" sz="4000" b="1" dirty="0" smtClean="0"/>
              <a:t>,  </a:t>
            </a:r>
            <a:r>
              <a:rPr lang="ru-RU" sz="4000" b="1" dirty="0" err="1" smtClean="0"/>
              <a:t>диржава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окиан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дисцепліна</a:t>
            </a:r>
            <a:r>
              <a:rPr lang="ru-RU" sz="4000" b="1" dirty="0" smtClean="0"/>
              <a:t>, заду, </a:t>
            </a:r>
            <a:r>
              <a:rPr lang="ru-RU" sz="4000" b="1" dirty="0" err="1" smtClean="0"/>
              <a:t>інжинер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кілометер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миханік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мізиниць</a:t>
            </a:r>
            <a:r>
              <a:rPr lang="ru-RU" sz="4000" b="1" dirty="0" smtClean="0"/>
              <a:t>,</a:t>
            </a:r>
          </a:p>
          <a:p>
            <a:r>
              <a:rPr lang="ru-RU" sz="4000" b="1" dirty="0" smtClean="0"/>
              <a:t> </a:t>
            </a:r>
            <a:r>
              <a:rPr lang="ru-RU" sz="4000" b="1" dirty="0" err="1" smtClean="0"/>
              <a:t>мілйон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напамять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телиграма</a:t>
            </a:r>
            <a:r>
              <a:rPr lang="ru-RU" sz="4000" b="1" dirty="0" smtClean="0"/>
              <a:t>,</a:t>
            </a:r>
          </a:p>
          <a:p>
            <a:r>
              <a:rPr lang="ru-RU" sz="4000" b="1" dirty="0" smtClean="0"/>
              <a:t> </a:t>
            </a:r>
            <a:r>
              <a:rPr lang="ru-RU" sz="4000" b="1" dirty="0" err="1" smtClean="0"/>
              <a:t>тилефон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тимпература</a:t>
            </a:r>
            <a:r>
              <a:rPr lang="ru-RU" sz="4000" b="1" dirty="0" smtClean="0"/>
              <a:t>. </a:t>
            </a:r>
            <a:endParaRPr lang="ru-RU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http://www.clipartpal.com/_thumbs/pd/education/open_face_book_blank_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80728"/>
            <a:ext cx="8644370" cy="561662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11760" y="18864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i="1" dirty="0" smtClean="0">
                <a:solidFill>
                  <a:schemeClr val="accent1">
                    <a:lumMod val="75000"/>
                  </a:schemeClr>
                </a:solidFill>
              </a:rPr>
              <a:t>Гра </a:t>
            </a:r>
            <a:r>
              <a:rPr lang="uk-UA" sz="4000" b="1" i="1" dirty="0" err="1" smtClean="0">
                <a:solidFill>
                  <a:schemeClr val="accent1">
                    <a:lumMod val="75000"/>
                  </a:schemeClr>
                </a:solidFill>
              </a:rPr>
              <a:t>“Коректор”</a:t>
            </a:r>
            <a:endParaRPr lang="ru-RU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225689"/>
            <a:ext cx="7920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err="1" smtClean="0"/>
              <a:t>А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родром</a:t>
            </a:r>
            <a:r>
              <a:rPr lang="ru-RU" sz="4000" b="1" dirty="0" smtClean="0"/>
              <a:t>, буд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ь   л</a:t>
            </a:r>
            <a:r>
              <a:rPr lang="ru-RU" sz="4000" b="1" dirty="0" smtClean="0"/>
              <a:t>аска,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в</a:t>
            </a:r>
            <a:r>
              <a:rPr lang="ru-RU" sz="4000" b="1" dirty="0" err="1" smtClean="0"/>
              <a:t>вечері</a:t>
            </a:r>
            <a:r>
              <a:rPr lang="ru-RU" sz="4000" b="1" dirty="0" smtClean="0"/>
              <a:t>, гардеро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б</a:t>
            </a:r>
            <a:r>
              <a:rPr lang="ru-RU" sz="4000" b="1" dirty="0" smtClean="0"/>
              <a:t>, г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smtClean="0"/>
              <a:t>ктар,  </a:t>
            </a:r>
            <a:r>
              <a:rPr lang="ru-RU" sz="4000" b="1" dirty="0" err="1" smtClean="0"/>
              <a:t>гв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ru-RU" sz="4000" b="1" dirty="0" err="1" smtClean="0"/>
              <a:t>нтівка</a:t>
            </a:r>
            <a:r>
              <a:rPr lang="ru-RU" sz="4000" b="1" dirty="0" smtClean="0"/>
              <a:t>,</a:t>
            </a:r>
          </a:p>
          <a:p>
            <a:r>
              <a:rPr lang="ru-RU" sz="4000" b="1" dirty="0" smtClean="0"/>
              <a:t> д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о</a:t>
            </a:r>
            <a:r>
              <a:rPr lang="ru-RU" sz="4000" b="1" dirty="0" smtClean="0"/>
              <a:t>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ru-RU" sz="4000" b="1" dirty="0" err="1" smtClean="0"/>
              <a:t>обаче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н</a:t>
            </a:r>
            <a:r>
              <a:rPr lang="ru-RU" sz="4000" b="1" dirty="0" err="1" smtClean="0"/>
              <a:t>ня</a:t>
            </a:r>
            <a:r>
              <a:rPr lang="ru-RU" sz="4000" b="1" dirty="0" smtClean="0"/>
              <a:t>,  </a:t>
            </a:r>
            <a:r>
              <a:rPr lang="ru-RU" sz="4000" b="1" dirty="0" err="1" smtClean="0"/>
              <a:t>д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ржава,ок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ан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дисц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ru-RU" sz="4000" b="1" dirty="0" err="1" smtClean="0"/>
              <a:t>пліна</a:t>
            </a:r>
            <a:r>
              <a:rPr lang="ru-RU" sz="4000" b="1" dirty="0" smtClean="0"/>
              <a:t>, 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з</a:t>
            </a:r>
            <a:r>
              <a:rPr lang="ru-RU" sz="4000" b="1" dirty="0" err="1" smtClean="0"/>
              <a:t>заду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інж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нер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кіломе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тр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м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ханік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мізин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ць</a:t>
            </a:r>
            <a:r>
              <a:rPr lang="ru-RU" sz="4000" b="1" dirty="0" smtClean="0"/>
              <a:t>,</a:t>
            </a:r>
          </a:p>
          <a:p>
            <a:r>
              <a:rPr lang="ru-RU" sz="4000" b="1" dirty="0" smtClean="0"/>
              <a:t> </a:t>
            </a:r>
            <a:r>
              <a:rPr lang="ru-RU" sz="4000" b="1" dirty="0" err="1" smtClean="0"/>
              <a:t>міл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ь</a:t>
            </a:r>
            <a:r>
              <a:rPr lang="ru-RU" sz="4000" b="1" dirty="0" err="1" smtClean="0"/>
              <a:t>йон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напам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ru-RU" sz="4000" b="1" dirty="0" err="1" smtClean="0"/>
              <a:t>ять</a:t>
            </a:r>
            <a:r>
              <a:rPr lang="ru-RU" sz="4000" b="1" dirty="0" smtClean="0"/>
              <a:t>, </a:t>
            </a:r>
            <a:r>
              <a:rPr lang="ru-RU" sz="4000" b="1" dirty="0" err="1" smtClean="0"/>
              <a:t>тел</a:t>
            </a:r>
            <a:r>
              <a:rPr lang="ru-RU" sz="4000" b="1" dirty="0" err="1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err="1" smtClean="0"/>
              <a:t>грама</a:t>
            </a:r>
            <a:r>
              <a:rPr lang="ru-RU" sz="4000" b="1" dirty="0" smtClean="0"/>
              <a:t>,</a:t>
            </a:r>
          </a:p>
          <a:p>
            <a:r>
              <a:rPr lang="ru-RU" sz="4000" b="1" dirty="0" smtClean="0"/>
              <a:t> т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smtClean="0"/>
              <a:t>лефон, т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е</a:t>
            </a:r>
            <a:r>
              <a:rPr lang="ru-RU" sz="4000" b="1" dirty="0" smtClean="0"/>
              <a:t>мпература. </a:t>
            </a:r>
            <a:endParaRPr lang="ru-RU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ua-referat.com/dopb365118.zi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631" y="908720"/>
            <a:ext cx="8489079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908720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b="1" dirty="0" smtClean="0">
                <a:solidFill>
                  <a:schemeClr val="accent1">
                    <a:lumMod val="75000"/>
                  </a:schemeClr>
                </a:solidFill>
              </a:rPr>
              <a:t>Самостійна робота</a:t>
            </a:r>
            <a:endParaRPr lang="ru-RU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386" name="Picture 2" descr="http://ua.kursoviks.com.ua/d/871080/d/%D0%BE%D1%84%D0%BE%D1%80%D0%BC%D0%BB%D0%B5%D0%BD%D0%BD%D1%8F_%D0%BB%D0%B0%D0%B1%D0%BE%D1%80%D0%B0%D1%82%D0%BE%D1%80%D0%BD%D0%BE%D1%97_%D1%80%D0%BE%D0%B1%D0%BE%D1%82%D0%B8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132856"/>
            <a:ext cx="5256584" cy="33800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skaz.com.ua/pars_docs/refs/9/8521/8521_html_m75f8cfb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76672"/>
            <a:ext cx="5526362" cy="3169146"/>
          </a:xfrm>
          <a:prstGeom prst="rect">
            <a:avLst/>
          </a:prstGeom>
          <a:noFill/>
        </p:spPr>
      </p:pic>
      <p:pic>
        <p:nvPicPr>
          <p:cNvPr id="19460" name="Picture 4" descr="http://sessiya-ua.com/pars_docs/refs/6/5006/5006_html_67bc635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365104"/>
            <a:ext cx="6984776" cy="1504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 l="41737" t="39199" r="40938" b="13901"/>
          <a:stretch>
            <a:fillRect/>
          </a:stretch>
        </p:blipFill>
        <p:spPr bwMode="auto">
          <a:xfrm rot="964249">
            <a:off x="6280675" y="495058"/>
            <a:ext cx="2157303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475656" y="1340768"/>
            <a:ext cx="4414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600" b="1" dirty="0" err="1" smtClean="0"/>
              <a:t>Впр</a:t>
            </a:r>
            <a:r>
              <a:rPr lang="uk-UA" sz="6600" b="1" dirty="0" smtClean="0"/>
              <a:t>. 54-56</a:t>
            </a:r>
            <a:endParaRPr lang="ru-RU" sz="6600" b="1" dirty="0"/>
          </a:p>
        </p:txBody>
      </p:sp>
      <p:pic>
        <p:nvPicPr>
          <p:cNvPr id="4" name="Рисунок 3" descr="983431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404664"/>
            <a:ext cx="8544948" cy="6025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1196752"/>
            <a:ext cx="4905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solidFill>
                  <a:schemeClr val="accent1">
                    <a:lumMod val="75000"/>
                  </a:schemeClr>
                </a:solidFill>
              </a:rPr>
              <a:t>Домашнє завдання</a:t>
            </a:r>
            <a:endParaRPr lang="ru-RU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2276872"/>
            <a:ext cx="2860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b="1" dirty="0" err="1" smtClean="0"/>
              <a:t>Впр</a:t>
            </a:r>
            <a:r>
              <a:rPr lang="uk-UA" sz="6000" b="1" dirty="0" smtClean="0"/>
              <a:t>. 57</a:t>
            </a:r>
            <a:endParaRPr lang="ru-RU" sz="6000" b="1" dirty="0"/>
          </a:p>
        </p:txBody>
      </p:sp>
      <p:pic>
        <p:nvPicPr>
          <p:cNvPr id="5" name="Рисунок 4" descr="104617037_a__6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3140968"/>
            <a:ext cx="3405758" cy="34057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</TotalTime>
  <Words>97</Words>
  <Application>Microsoft Office PowerPoint</Application>
  <PresentationFormat>Екран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1" baseType="lpstr">
      <vt:lpstr>Справедливость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Владимир</dc:creator>
  <cp:lastModifiedBy>PC</cp:lastModifiedBy>
  <cp:revision>9</cp:revision>
  <dcterms:created xsi:type="dcterms:W3CDTF">2015-09-24T04:35:44Z</dcterms:created>
  <dcterms:modified xsi:type="dcterms:W3CDTF">2021-02-14T15:30:09Z</dcterms:modified>
</cp:coreProperties>
</file>