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3320-9222-4FD4-A1F5-21C63695743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A93F-51F8-4E7B-9FD7-4B154C1EF8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7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3320-9222-4FD4-A1F5-21C63695743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A93F-51F8-4E7B-9FD7-4B154C1EF8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5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3320-9222-4FD4-A1F5-21C63695743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A93F-51F8-4E7B-9FD7-4B154C1EF8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3320-9222-4FD4-A1F5-21C63695743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A93F-51F8-4E7B-9FD7-4B154C1EF8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1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3320-9222-4FD4-A1F5-21C63695743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A93F-51F8-4E7B-9FD7-4B154C1EF8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3320-9222-4FD4-A1F5-21C63695743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A93F-51F8-4E7B-9FD7-4B154C1EF8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3320-9222-4FD4-A1F5-21C63695743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A93F-51F8-4E7B-9FD7-4B154C1EF8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5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3320-9222-4FD4-A1F5-21C63695743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A93F-51F8-4E7B-9FD7-4B154C1EF8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6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3320-9222-4FD4-A1F5-21C63695743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A93F-51F8-4E7B-9FD7-4B154C1EF8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9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3320-9222-4FD4-A1F5-21C63695743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A93F-51F8-4E7B-9FD7-4B154C1EF8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7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3320-9222-4FD4-A1F5-21C63695743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2A93F-51F8-4E7B-9FD7-4B154C1EF8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1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A3320-9222-4FD4-A1F5-21C63695743F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2A93F-51F8-4E7B-9FD7-4B154C1EF8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4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286764"/>
          </a:xfrm>
        </p:spPr>
        <p:txBody>
          <a:bodyPr>
            <a:noAutofit/>
          </a:bodyPr>
          <a:lstStyle/>
          <a:p>
            <a:r>
              <a:rPr lang="en-US" sz="9600" b="1" dirty="0" err="1" smtClean="0">
                <a:latin typeface="Myriad Pro" panose="020B0503030403020204" pitchFamily="34" charset="0"/>
              </a:rPr>
              <a:t>Visualizando</a:t>
            </a:r>
            <a:r>
              <a:rPr lang="en-US" sz="9600" b="1" dirty="0" smtClean="0">
                <a:latin typeface="Myriad Pro" panose="020B0503030403020204" pitchFamily="34" charset="0"/>
              </a:rPr>
              <a:t> </a:t>
            </a:r>
            <a:r>
              <a:rPr lang="en-US" sz="9600" b="1" dirty="0" err="1" smtClean="0">
                <a:latin typeface="Myriad Pro" panose="020B0503030403020204" pitchFamily="34" charset="0"/>
              </a:rPr>
              <a:t>Modelos</a:t>
            </a:r>
            <a:r>
              <a:rPr lang="en-US" sz="9600" b="1" dirty="0" smtClean="0">
                <a:latin typeface="Myriad Pro" panose="020B0503030403020204" pitchFamily="34" charset="0"/>
              </a:rPr>
              <a:t> 3D con Angular.</a:t>
            </a:r>
            <a:endParaRPr lang="en-US" sz="9600" b="1" dirty="0">
              <a:latin typeface="Myriad Pro" panose="020B0503030403020204" pitchFamily="34" charset="0"/>
            </a:endParaRP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1524000" y="5872766"/>
            <a:ext cx="9144000" cy="695458"/>
          </a:xfrm>
        </p:spPr>
        <p:txBody>
          <a:bodyPr/>
          <a:lstStyle/>
          <a:p>
            <a:r>
              <a:rPr lang="en-US" dirty="0" smtClean="0">
                <a:latin typeface="Myriad Pro" panose="020B0503030403020204" pitchFamily="34" charset="0"/>
              </a:rPr>
              <a:t>Ivo Rojas</a:t>
            </a:r>
            <a:endParaRPr lang="en-US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29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021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Myriad Pro</vt:lpstr>
      <vt:lpstr>Tema de Office</vt:lpstr>
      <vt:lpstr>Visualizando Modelos 3D con Angular.</vt:lpstr>
      <vt:lpstr>Presentación de PowerPoint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Visualizando Modelos 3D con Angular.</dc:title>
  <dc:creator>Administrator</dc:creator>
  <cp:lastModifiedBy>Administrator</cp:lastModifiedBy>
  <cp:revision>2</cp:revision>
  <dcterms:created xsi:type="dcterms:W3CDTF">2017-07-26T11:40:37Z</dcterms:created>
  <dcterms:modified xsi:type="dcterms:W3CDTF">2017-07-26T12:20:52Z</dcterms:modified>
</cp:coreProperties>
</file>