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1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5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1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5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4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4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86764"/>
          </a:xfrm>
          <a:effectLst>
            <a:outerShdw blurRad="190500" dist="114300" dir="2700000" algn="tl" rotWithShape="0">
              <a:prstClr val="black">
                <a:alpha val="62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9600" b="1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Visualizando</a:t>
            </a:r>
            <a:r>
              <a:rPr lang="en-US" sz="9600" b="1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sz="9600" b="1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Modelos</a:t>
            </a:r>
            <a:r>
              <a:rPr lang="en-US" sz="9600" b="1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3D con Angular</a:t>
            </a:r>
            <a:endParaRPr lang="en-US" sz="96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524000" y="5872766"/>
            <a:ext cx="9144000" cy="69545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yriad Pro" panose="020B0503030403020204" pitchFamily="34" charset="0"/>
              </a:rPr>
              <a:t>Ivo Rojas</a:t>
            </a:r>
            <a:endParaRPr lang="en-US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" y="106045"/>
            <a:ext cx="11978640" cy="1325563"/>
          </a:xfrm>
          <a:effectLst>
            <a:outerShdw blurRad="215900" dist="38100" dir="2700000" algn="tl" rotWithShape="0">
              <a:prstClr val="black">
                <a:alpha val="8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8000" b="1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Acerca</a:t>
            </a:r>
            <a:r>
              <a:rPr lang="en-US" sz="8000" b="1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de mi…</a:t>
            </a:r>
            <a:endParaRPr lang="en-US" sz="80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" y="1584960"/>
            <a:ext cx="11978640" cy="5135879"/>
          </a:xfrm>
          <a:effectLst>
            <a:outerShdw blurRad="76200" dist="38100" dir="2700000" algn="tl" rotWithShape="0">
              <a:prstClr val="black">
                <a:alpha val="98000"/>
              </a:prstClr>
            </a:outerShdw>
          </a:effectLst>
        </p:spPr>
        <p:txBody>
          <a:bodyPr>
            <a:normAutofit lnSpcReduction="10000"/>
          </a:bodyPr>
          <a:lstStyle/>
          <a:p>
            <a:pPr algn="ctr"/>
            <a:endParaRPr lang="es-ES" sz="4000" b="1" dirty="0" smtClean="0">
              <a:solidFill>
                <a:schemeClr val="bg1"/>
              </a:solidFill>
            </a:endParaRPr>
          </a:p>
          <a:p>
            <a:pPr algn="ctr"/>
            <a:endParaRPr lang="es-E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Ivo Rojas.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Universidad Mayor de San </a:t>
            </a:r>
            <a:r>
              <a:rPr lang="en-US" sz="2000" b="1" dirty="0" err="1" smtClean="0">
                <a:solidFill>
                  <a:schemeClr val="bg1"/>
                </a:solidFill>
              </a:rPr>
              <a:t>Simón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Global Insight Software SRL.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Front-End D</a:t>
            </a:r>
            <a:r>
              <a:rPr lang="en-US" sz="2000" b="1" dirty="0" smtClean="0">
                <a:solidFill>
                  <a:schemeClr val="bg1"/>
                </a:solidFill>
              </a:rPr>
              <a:t>eveloper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Twitter: @</a:t>
            </a:r>
            <a:r>
              <a:rPr lang="en-US" sz="4000" b="1" dirty="0" err="1" smtClean="0">
                <a:solidFill>
                  <a:schemeClr val="bg1"/>
                </a:solidFill>
              </a:rPr>
              <a:t>ircube</a:t>
            </a:r>
            <a:r>
              <a:rPr lang="en-US" sz="40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4000" b="1" dirty="0" err="1" smtClean="0">
                <a:solidFill>
                  <a:schemeClr val="bg1"/>
                </a:solidFill>
              </a:rPr>
              <a:t>Github</a:t>
            </a:r>
            <a:r>
              <a:rPr lang="en-US" sz="4000" b="1" dirty="0" smtClean="0">
                <a:solidFill>
                  <a:schemeClr val="bg1"/>
                </a:solidFill>
              </a:rPr>
              <a:t>: </a:t>
            </a:r>
            <a:r>
              <a:rPr lang="en-US" sz="4000" b="1" dirty="0" err="1" smtClean="0">
                <a:solidFill>
                  <a:schemeClr val="bg1"/>
                </a:solidFill>
              </a:rPr>
              <a:t>ircube</a:t>
            </a:r>
            <a:r>
              <a:rPr lang="en-US" sz="4000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90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" y="106045"/>
            <a:ext cx="11978640" cy="1325563"/>
          </a:xfrm>
          <a:effectLst>
            <a:outerShdw blurRad="215900" dist="38100" dir="2700000" algn="tl" rotWithShape="0">
              <a:prstClr val="black">
                <a:alpha val="8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8000" b="1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Contenido</a:t>
            </a:r>
            <a:endParaRPr lang="en-US" sz="80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" y="1584960"/>
            <a:ext cx="11978640" cy="5135879"/>
          </a:xfrm>
          <a:effectLst>
            <a:outerShdw blurRad="177800" dist="38100" dir="2700000" algn="tl" rotWithShape="0">
              <a:prstClr val="black">
                <a:alpha val="94000"/>
              </a:prstClr>
            </a:outerShdw>
          </a:effectLst>
        </p:spPr>
        <p:txBody>
          <a:bodyPr>
            <a:normAutofit lnSpcReduction="10000"/>
          </a:bodyPr>
          <a:lstStyle/>
          <a:p>
            <a:pPr algn="ctr"/>
            <a:endParaRPr lang="en-US" sz="4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4000" b="1" dirty="0" err="1" smtClean="0">
                <a:solidFill>
                  <a:schemeClr val="bg1"/>
                </a:solidFill>
              </a:rPr>
              <a:t>Componentes</a:t>
            </a:r>
            <a:r>
              <a:rPr lang="en-US" sz="4000" b="1" dirty="0" smtClean="0">
                <a:solidFill>
                  <a:schemeClr val="bg1"/>
                </a:solidFill>
              </a:rPr>
              <a:t> con Angular</a:t>
            </a:r>
          </a:p>
          <a:p>
            <a:pPr algn="ctr"/>
            <a:endParaRPr lang="en-US" sz="4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Typescript.</a:t>
            </a:r>
            <a:br>
              <a:rPr lang="en-US" sz="4000" b="1" dirty="0">
                <a:solidFill>
                  <a:schemeClr val="bg1"/>
                </a:solidFill>
              </a:rPr>
            </a:b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Three.js y </a:t>
            </a:r>
            <a:r>
              <a:rPr lang="en-US" sz="4000" b="1" dirty="0" err="1" smtClean="0">
                <a:solidFill>
                  <a:schemeClr val="bg1"/>
                </a:solidFill>
              </a:rPr>
              <a:t>webGL</a:t>
            </a:r>
            <a:r>
              <a:rPr lang="en-US" sz="40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sz="4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Demo.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 1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yriad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43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Myriad Pro</vt:lpstr>
      <vt:lpstr>Office Theme</vt:lpstr>
      <vt:lpstr>Visualizando Modelos 3D con Angular</vt:lpstr>
      <vt:lpstr>Acerca de mi…</vt:lpstr>
      <vt:lpstr>Contenido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Visualizando Modelos 3D con Angular.</dc:title>
  <dc:creator>Administrator</dc:creator>
  <cp:lastModifiedBy>Administrator</cp:lastModifiedBy>
  <cp:revision>6</cp:revision>
  <dcterms:created xsi:type="dcterms:W3CDTF">2017-07-26T11:40:37Z</dcterms:created>
  <dcterms:modified xsi:type="dcterms:W3CDTF">2017-07-26T13:13:49Z</dcterms:modified>
</cp:coreProperties>
</file>