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3" r:id="rId4"/>
  </p:sldMasterIdLst>
  <p:notesMasterIdLst>
    <p:notesMasterId r:id="rId7"/>
  </p:notesMasterIdLst>
  <p:handoutMasterIdLst>
    <p:handoutMasterId r:id="rId8"/>
  </p:handoutMasterIdLst>
  <p:sldIdLst>
    <p:sldId id="256" r:id="rId5"/>
    <p:sldId id="315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vargaonkar, Mayuresh" initials="SM" lastIdx="1" clrIdx="0">
    <p:extLst>
      <p:ext uri="{19B8F6BF-5375-455C-9EA6-DF929625EA0E}">
        <p15:presenceInfo xmlns:p15="http://schemas.microsoft.com/office/powerpoint/2012/main" userId="Savargaonkar, Mayuresh" providerId="None"/>
      </p:ext>
    </p:extLst>
  </p:cmAuthor>
  <p:cmAuthor id="2" name="Savargaonkar, Mayuresh Vijay" initials="SMV" lastIdx="1" clrIdx="1">
    <p:extLst>
      <p:ext uri="{19B8F6BF-5375-455C-9EA6-DF929625EA0E}">
        <p15:presenceInfo xmlns:p15="http://schemas.microsoft.com/office/powerpoint/2012/main" userId="Savargaonkar, Mayuresh Vij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E697"/>
    <a:srgbClr val="FFEDB3"/>
    <a:srgbClr val="0C024A"/>
    <a:srgbClr val="FFD243"/>
    <a:srgbClr val="FFF4D1"/>
    <a:srgbClr val="061746"/>
    <a:srgbClr val="00274C"/>
    <a:srgbClr val="181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2965" autoAdjust="0"/>
  </p:normalViewPr>
  <p:slideViewPr>
    <p:cSldViewPr>
      <p:cViewPr varScale="1">
        <p:scale>
          <a:sx n="80" d="100"/>
          <a:sy n="80" d="100"/>
        </p:scale>
        <p:origin x="132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8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6CCA5-BC6B-4291-8C9A-35FB7F40636C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841D9-B4BD-40A7-B098-02C8EC157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9413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3ECED-9F9F-4D02-B00C-C65C13734BC9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31CBA-302A-4F3F-BA06-B052E77923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7929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rda.club/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da.club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da.club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da.club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da.club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da.club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da.club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da.club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da.club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5mm-Slide4-onwhitetitl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6823" cy="6858000"/>
          </a:xfrm>
          <a:prstGeom prst="rect">
            <a:avLst/>
          </a:prstGeom>
          <a:noFill/>
        </p:spPr>
      </p:pic>
      <p:sp>
        <p:nvSpPr>
          <p:cNvPr id="14339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9144000" cy="639534"/>
          </a:xfr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40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9144000" cy="530017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ED3AA9-3E13-4D8D-8405-F53DC441AEE0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http://www.irda.club</a:t>
            </a: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EDB581-C48E-4955-8716-E7BF4C6187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CFE7A4D-8E80-4A40-AF27-36D195EDC4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367" y="1766206"/>
            <a:ext cx="1905266" cy="19052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22749" y="1828801"/>
            <a:ext cx="4964051" cy="21906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B67B04-71C5-4ADB-9732-A6CE9C696BCF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http://www.irda.club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0B4D8-2F62-4970-8CF7-12E5BA167B0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676400"/>
            <a:ext cx="2057400" cy="3984625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2800" y="1676399"/>
            <a:ext cx="2720681" cy="39846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0FB47D-5E2E-45F3-AC38-68F877A6DEDD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http://www.irda.club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08CBF-371E-4DBB-830D-FC67F85BE06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94E075-055B-4BA7-BC51-DE1B8509C23B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http://www.irda.club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E9423-ACB3-4AF2-B76C-DCFDC36696C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89" y="4406901"/>
            <a:ext cx="7772400" cy="1362075"/>
          </a:xfrm>
        </p:spPr>
        <p:txBody>
          <a:bodyPr anchor="t"/>
          <a:lstStyle>
            <a:lvl1pPr algn="l">
              <a:defRPr sz="3556" b="1" cap="all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89" y="4040966"/>
            <a:ext cx="7772400" cy="365934"/>
          </a:xfrm>
        </p:spPr>
        <p:txBody>
          <a:bodyPr anchor="b"/>
          <a:lstStyle>
            <a:lvl1pPr marL="0" indent="0">
              <a:buNone/>
              <a:defRPr sz="1778"/>
            </a:lvl1pPr>
            <a:lvl2pPr marL="406405" indent="0">
              <a:buNone/>
              <a:defRPr sz="1600"/>
            </a:lvl2pPr>
            <a:lvl3pPr marL="812810" indent="0">
              <a:buNone/>
              <a:defRPr sz="1422"/>
            </a:lvl3pPr>
            <a:lvl4pPr marL="1219215" indent="0">
              <a:buNone/>
              <a:defRPr sz="1244"/>
            </a:lvl4pPr>
            <a:lvl5pPr marL="1625620" indent="0">
              <a:buNone/>
              <a:defRPr sz="1244"/>
            </a:lvl5pPr>
            <a:lvl6pPr marL="2032025" indent="0">
              <a:buNone/>
              <a:defRPr sz="1244"/>
            </a:lvl6pPr>
            <a:lvl7pPr marL="2438430" indent="0">
              <a:buNone/>
              <a:defRPr sz="1244"/>
            </a:lvl7pPr>
            <a:lvl8pPr marL="2844836" indent="0">
              <a:buNone/>
              <a:defRPr sz="1244"/>
            </a:lvl8pPr>
            <a:lvl9pPr marL="3251241" indent="0">
              <a:buNone/>
              <a:defRPr sz="1244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7BD503-9884-4E10-8091-F67B12BC9D2C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http://www.irda.club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D5D398-0B0D-4235-AD0F-D1011E0F4DE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1"/>
            <a:ext cx="4047067" cy="2301527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733" y="1828801"/>
            <a:ext cx="4047067" cy="2301527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A8505F-9950-4EE6-B5E4-A87004F6907C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http://www.irda.club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D04AF8-4B67-45B3-8EBF-A00EB76B07C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4311"/>
            <a:ext cx="4040012" cy="420564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12" cy="1681742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78" y="1754311"/>
            <a:ext cx="4041422" cy="420564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78" y="2174875"/>
            <a:ext cx="4041422" cy="1681742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AA3FFD-4792-4354-BA0A-1D6C62021A28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http://www.irda.club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F6F6C3B-7544-4C76-A171-E6C757ECBA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A50BDA-25FF-434E-B5A5-B613313DC491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http://www.irda.club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A595B-6A2F-4696-82BD-B6277B45842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DABE5D-8062-4005-9837-4B46FFAE2DBE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http://www.irda.club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3C84C-66DD-466E-930C-8FE1E0B5AC6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56" y="1828800"/>
            <a:ext cx="5111044" cy="2190664"/>
          </a:xfrm>
        </p:spPr>
        <p:txBody>
          <a:bodyPr/>
          <a:lstStyle>
            <a:lvl1pPr>
              <a:defRPr sz="2844"/>
            </a:lvl1pPr>
            <a:lvl2pPr>
              <a:defRPr sz="2489"/>
            </a:lvl2pPr>
            <a:lvl3pPr>
              <a:defRPr sz="2133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1783017"/>
            <a:ext cx="3008489" cy="283796"/>
          </a:xfrm>
        </p:spPr>
        <p:txBody>
          <a:bodyPr/>
          <a:lstStyle>
            <a:lvl1pPr marL="0" indent="0">
              <a:buNone/>
              <a:defRPr sz="1244">
                <a:solidFill>
                  <a:srgbClr val="002060"/>
                </a:solidFill>
              </a:defRPr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C96BB0-9D74-4AFE-83FB-39DD3E772D5D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http://www.irda.club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7522E-9219-4CCB-A35A-46F1A40545A1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FBCE-9DCC-4E8A-B635-DACEE25C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734" y="264319"/>
            <a:ext cx="5960533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11" y="4800600"/>
            <a:ext cx="5486400" cy="566738"/>
          </a:xfrm>
        </p:spPr>
        <p:txBody>
          <a:bodyPr anchor="b"/>
          <a:lstStyle>
            <a:lvl1pPr algn="l">
              <a:defRPr sz="1778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11" y="5367338"/>
            <a:ext cx="5486400" cy="283796"/>
          </a:xfr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7CB6F3-5F51-467B-8BA7-C4EBB10D8673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http://www.irda.club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8466A-75E2-442A-976C-0058DDCFA84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801A38-85AD-4DA7-AD59-2B3C089F966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591734" y="264319"/>
            <a:ext cx="596053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556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556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556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556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556">
                <a:solidFill>
                  <a:schemeClr val="bg1"/>
                </a:solidFill>
                <a:latin typeface="Arial" charset="0"/>
              </a:defRPr>
            </a:lvl5pPr>
            <a:lvl6pPr marL="406405" algn="l" rtl="0" fontAlgn="base">
              <a:spcBef>
                <a:spcPct val="0"/>
              </a:spcBef>
              <a:spcAft>
                <a:spcPct val="0"/>
              </a:spcAft>
              <a:defRPr sz="3556">
                <a:solidFill>
                  <a:schemeClr val="bg1"/>
                </a:solidFill>
                <a:latin typeface="Arial" charset="0"/>
              </a:defRPr>
            </a:lvl6pPr>
            <a:lvl7pPr marL="812810" algn="l" rtl="0" fontAlgn="base">
              <a:spcBef>
                <a:spcPct val="0"/>
              </a:spcBef>
              <a:spcAft>
                <a:spcPct val="0"/>
              </a:spcAft>
              <a:defRPr sz="3556">
                <a:solidFill>
                  <a:schemeClr val="bg1"/>
                </a:solidFill>
                <a:latin typeface="Arial" charset="0"/>
              </a:defRPr>
            </a:lvl7pPr>
            <a:lvl8pPr marL="1219215" algn="l" rtl="0" fontAlgn="base">
              <a:spcBef>
                <a:spcPct val="0"/>
              </a:spcBef>
              <a:spcAft>
                <a:spcPct val="0"/>
              </a:spcAft>
              <a:defRPr sz="3556">
                <a:solidFill>
                  <a:schemeClr val="bg1"/>
                </a:solidFill>
                <a:latin typeface="Arial" charset="0"/>
              </a:defRPr>
            </a:lvl8pPr>
            <a:lvl9pPr marL="1625620" algn="l" rtl="0" fontAlgn="base">
              <a:spcBef>
                <a:spcPct val="0"/>
              </a:spcBef>
              <a:spcAft>
                <a:spcPct val="0"/>
              </a:spcAft>
              <a:defRPr sz="3556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kern="0" dirty="0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irda.club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35mm-Slide3-onwhit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1412" y="0"/>
            <a:ext cx="9146823" cy="6858000"/>
          </a:xfrm>
          <a:prstGeom prst="rect">
            <a:avLst/>
          </a:prstGeom>
          <a:noFill/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91734" y="264319"/>
            <a:ext cx="596053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316" name="Rectangle 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457200" y="1828801"/>
            <a:ext cx="8229600" cy="219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44"/>
            </a:lvl1pPr>
          </a:lstStyle>
          <a:p>
            <a:fld id="{EF534462-8E5F-4C58-8A06-4893F0814E79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44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http://www.irda.club</a:t>
            </a:r>
            <a:endParaRPr lang="en-US" dirty="0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r>
              <a:rPr lang="en-US" dirty="0">
                <a:hlinkClick r:id="rId14"/>
              </a:rPr>
              <a:t>/</a:t>
            </a:r>
            <a:fld id="{E45258DB-1ED3-491D-B7DC-662042850B0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close up of a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1C4A2882-D45D-4519-957A-504D19083DD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227" y="0"/>
            <a:ext cx="1302911" cy="13379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charset="0"/>
        </a:defRPr>
      </a:lvl5pPr>
      <a:lvl6pPr marL="406405" algn="l" rtl="0" fontAlgn="base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charset="0"/>
        </a:defRPr>
      </a:lvl6pPr>
      <a:lvl7pPr marL="812810" algn="l" rtl="0" fontAlgn="base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charset="0"/>
        </a:defRPr>
      </a:lvl7pPr>
      <a:lvl8pPr marL="1219215" algn="l" rtl="0" fontAlgn="base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charset="0"/>
        </a:defRPr>
      </a:lvl8pPr>
      <a:lvl9pPr marL="1625620" algn="l" rtl="0" fontAlgn="base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charset="0"/>
        </a:defRPr>
      </a:lvl9pPr>
    </p:titleStyle>
    <p:bodyStyle>
      <a:lvl1pPr marL="304804" indent="-304804" algn="l" rtl="0" fontAlgn="base">
        <a:spcBef>
          <a:spcPct val="15000"/>
        </a:spcBef>
        <a:spcAft>
          <a:spcPct val="15000"/>
        </a:spcAft>
        <a:buChar char="•"/>
        <a:defRPr sz="2844">
          <a:solidFill>
            <a:srgbClr val="020C4A"/>
          </a:solidFill>
          <a:latin typeface="+mn-lt"/>
          <a:ea typeface="+mn-ea"/>
          <a:cs typeface="+mn-cs"/>
        </a:defRPr>
      </a:lvl1pPr>
      <a:lvl2pPr marL="660408" indent="-254003" algn="l" rtl="0" fontAlgn="base">
        <a:spcBef>
          <a:spcPct val="15000"/>
        </a:spcBef>
        <a:spcAft>
          <a:spcPct val="15000"/>
        </a:spcAft>
        <a:buChar char="–"/>
        <a:defRPr sz="2489">
          <a:solidFill>
            <a:srgbClr val="020C4A"/>
          </a:solidFill>
          <a:latin typeface="+mn-lt"/>
        </a:defRPr>
      </a:lvl2pPr>
      <a:lvl3pPr marL="1016013" indent="-203203" algn="l" rtl="0" fontAlgn="base">
        <a:spcBef>
          <a:spcPct val="15000"/>
        </a:spcBef>
        <a:spcAft>
          <a:spcPct val="15000"/>
        </a:spcAft>
        <a:buChar char="•"/>
        <a:defRPr sz="2133">
          <a:solidFill>
            <a:srgbClr val="020C4A"/>
          </a:solidFill>
          <a:latin typeface="+mn-lt"/>
        </a:defRPr>
      </a:lvl3pPr>
      <a:lvl4pPr marL="1422418" indent="-203203" algn="l" rtl="0" fontAlgn="base">
        <a:spcBef>
          <a:spcPct val="15000"/>
        </a:spcBef>
        <a:spcAft>
          <a:spcPct val="15000"/>
        </a:spcAft>
        <a:buChar char="–"/>
        <a:defRPr sz="1778">
          <a:solidFill>
            <a:srgbClr val="020C4A"/>
          </a:solidFill>
          <a:latin typeface="+mn-lt"/>
        </a:defRPr>
      </a:lvl4pPr>
      <a:lvl5pPr marL="1828823" indent="-203203" algn="l" rtl="0" fontAlgn="base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5pPr>
      <a:lvl6pPr marL="2235228" indent="-203203" algn="l" rtl="0" fontAlgn="base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6pPr>
      <a:lvl7pPr marL="2641633" indent="-203203" algn="l" rtl="0" fontAlgn="base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7pPr>
      <a:lvl8pPr marL="3048038" indent="-203203" algn="l" rtl="0" fontAlgn="base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8pPr>
      <a:lvl9pPr marL="3454443" indent="-203203" algn="l" rtl="0" fontAlgn="base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1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1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2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2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3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36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41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da.club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da.club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F2E2-1414-4DD8-A06F-6F0ED3772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91000"/>
            <a:ext cx="9144000" cy="639534"/>
          </a:xfrm>
        </p:spPr>
        <p:txBody>
          <a:bodyPr/>
          <a:lstStyle/>
          <a:p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7E1D2-8F7C-4227-8D45-6468F1345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476250"/>
          </a:xfrm>
        </p:spPr>
        <p:txBody>
          <a:bodyPr/>
          <a:lstStyle/>
          <a:p>
            <a:fld id="{D2EDB581-C48E-4955-8716-E7BF4C61878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4D4879-5EDC-42CE-8983-8F5F3BA32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476250"/>
          </a:xfrm>
        </p:spPr>
        <p:txBody>
          <a:bodyPr/>
          <a:lstStyle/>
          <a:p>
            <a:fld id="{7B43287D-DED6-4F2B-9012-A201B0A3FD2B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5CA53CA-42A7-41C4-A108-3F4989838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476250"/>
          </a:xfrm>
        </p:spPr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http://www.irda.club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8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EBE4ED-AE64-47CD-8D10-CEA34367AEE6}"/>
              </a:ext>
            </a:extLst>
          </p:cNvPr>
          <p:cNvSpPr/>
          <p:nvPr/>
        </p:nvSpPr>
        <p:spPr>
          <a:xfrm>
            <a:off x="0" y="1295400"/>
            <a:ext cx="9144000" cy="5562600"/>
          </a:xfrm>
          <a:prstGeom prst="rect">
            <a:avLst/>
          </a:prstGeom>
          <a:solidFill>
            <a:srgbClr val="0C0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22794-80C4-474A-9590-1D88A6EC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25908"/>
            <a:ext cx="2133600" cy="476250"/>
          </a:xfrm>
        </p:spPr>
        <p:txBody>
          <a:bodyPr/>
          <a:lstStyle/>
          <a:p>
            <a:fld id="{8F94E075-055B-4BA7-BC51-DE1B8509C23B}" type="datetime1">
              <a:rPr lang="en-US" smtClean="0">
                <a:solidFill>
                  <a:schemeClr val="bg1"/>
                </a:solidFill>
              </a:rPr>
              <a:t>3/15/2021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1AD0-9768-4DCD-B383-73ECAEF3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525908"/>
            <a:ext cx="2895600" cy="476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http://www.irda.club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960F5-1D6E-41DE-906D-E2471B8A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525908"/>
            <a:ext cx="2133600" cy="476250"/>
          </a:xfrm>
        </p:spPr>
        <p:txBody>
          <a:bodyPr/>
          <a:lstStyle/>
          <a:p>
            <a:fld id="{773E9423-ACB3-4AF2-B76C-DCFDC36696C1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37230-A628-44F8-9D3E-77CE9D47D64C}"/>
              </a:ext>
            </a:extLst>
          </p:cNvPr>
          <p:cNvSpPr txBox="1"/>
          <p:nvPr/>
        </p:nvSpPr>
        <p:spPr>
          <a:xfrm>
            <a:off x="1828800" y="2514600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Thank you!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7A63F-F37D-4677-80CA-FE041979BE50}"/>
              </a:ext>
            </a:extLst>
          </p:cNvPr>
          <p:cNvSpPr txBox="1"/>
          <p:nvPr/>
        </p:nvSpPr>
        <p:spPr>
          <a:xfrm>
            <a:off x="1815353" y="4241412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81668258"/>
      </p:ext>
    </p:extLst>
  </p:cSld>
  <p:clrMapOvr>
    <a:masterClrMapping/>
  </p:clrMapOvr>
</p:sld>
</file>

<file path=ppt/theme/theme1.xml><?xml version="1.0" encoding="utf-8"?>
<a:theme xmlns:a="http://schemas.openxmlformats.org/drawingml/2006/main" name="IRDA Club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EB8927B9D19948B9B2CAD7AAE07BD0" ma:contentTypeVersion="6" ma:contentTypeDescription="Create a new document." ma:contentTypeScope="" ma:versionID="2fd64fda24659e6caae0690a316bef38">
  <xsd:schema xmlns:xsd="http://www.w3.org/2001/XMLSchema" xmlns:xs="http://www.w3.org/2001/XMLSchema" xmlns:p="http://schemas.microsoft.com/office/2006/metadata/properties" xmlns:ns2="a4f428da-7be7-4c33-bb1f-85d5a78dbffa" targetNamespace="http://schemas.microsoft.com/office/2006/metadata/properties" ma:root="true" ma:fieldsID="42599a8649a0fdd613bce43d000c7c5c" ns2:_="">
    <xsd:import namespace="a4f428da-7be7-4c33-bb1f-85d5a78dbf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428da-7be7-4c33-bb1f-85d5a78dbf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8DA805-697D-4284-B2C5-D2C37FF2A9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428da-7be7-4c33-bb1f-85d5a78dbf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7815CB-D5B4-4456-B966-4E7F205368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66D5A0-522E-4176-ACBB-421ECB95BDCB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a4f428da-7be7-4c33-bb1f-85d5a78dbff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5271</TotalTime>
  <Words>23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 Light</vt:lpstr>
      <vt:lpstr>Arial</vt:lpstr>
      <vt:lpstr>Calibri</vt:lpstr>
      <vt:lpstr>IRDA Club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Carla: Research Avenues and Other Updates</dc:title>
  <dc:creator>Savargaonkar, Mayuresh Vijay</dc:creator>
  <cp:lastModifiedBy>Savargaonkar, Mayuresh Vijay</cp:lastModifiedBy>
  <cp:revision>997</cp:revision>
  <dcterms:created xsi:type="dcterms:W3CDTF">2020-07-21T21:28:49Z</dcterms:created>
  <dcterms:modified xsi:type="dcterms:W3CDTF">2021-03-15T21:13:57Z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0x01010074EB8927B9D19948B9B2CAD7AAE07BD0</vt:lpwstr>
  </property>
</Properties>
</file>