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vargaonkar, Mayuresh" initials="SM" lastIdx="1" clrIdx="0">
    <p:extLst>
      <p:ext uri="{19B8F6BF-5375-455C-9EA6-DF929625EA0E}">
        <p15:presenceInfo xmlns:p15="http://schemas.microsoft.com/office/powerpoint/2012/main" userId="Savargaonkar, Mayure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62"/>
    <a:srgbClr val="352367"/>
    <a:srgbClr val="2A2169"/>
    <a:srgbClr val="233067"/>
    <a:srgbClr val="1E1E6C"/>
    <a:srgbClr val="1C1E6E"/>
    <a:srgbClr val="333399"/>
    <a:srgbClr val="00274C"/>
    <a:srgbClr val="11153B"/>
    <a:srgbClr val="181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3099" autoAdjust="0"/>
  </p:normalViewPr>
  <p:slideViewPr>
    <p:cSldViewPr>
      <p:cViewPr varScale="1">
        <p:scale>
          <a:sx n="80" d="100"/>
          <a:sy n="80" d="100"/>
        </p:scale>
        <p:origin x="151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84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handoutMaster" Target="handoutMasters/handout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6CCA5-BC6B-4291-8C9A-35FB7F40636C}" type="datetime1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841D9-B4BD-40A7-B098-02C8EC15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9413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3ECED-9F9F-4D02-B00C-C65C13734BC9}" type="datetime1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31CBA-302A-4F3F-BA06-B052E77923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7929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hyperlink" Target="http://www.irda.club/" TargetMode="Externa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da.club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da.club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da.club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da.club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da.club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da.club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da.club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da.club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da.club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da.club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8B0ACF-2526-4022-8289-980C959D9801}"/>
              </a:ext>
            </a:extLst>
          </p:cNvPr>
          <p:cNvSpPr/>
          <p:nvPr userDrawn="1"/>
        </p:nvSpPr>
        <p:spPr>
          <a:xfrm>
            <a:off x="3434792" y="0"/>
            <a:ext cx="2141767" cy="4318181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University Unions &amp; Events">
            <a:extLst>
              <a:ext uri="{FF2B5EF4-FFF2-40B4-BE49-F238E27FC236}">
                <a16:creationId xmlns:a16="http://schemas.microsoft.com/office/drawing/2014/main" id="{7C99CECD-B1E5-4576-9C56-ABBA334D071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"/>
          <a:stretch/>
        </p:blipFill>
        <p:spPr bwMode="auto">
          <a:xfrm>
            <a:off x="0" y="-1"/>
            <a:ext cx="3437332" cy="207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University of Michigan-Dearborn Rankings, Tuition, Acceptance Rate, etc.">
            <a:extLst>
              <a:ext uri="{FF2B5EF4-FFF2-40B4-BE49-F238E27FC236}">
                <a16:creationId xmlns:a16="http://schemas.microsoft.com/office/drawing/2014/main" id="{8FFBCC69-2363-4CDD-BA1F-CAF9841D430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09"/>
          <a:stretch/>
        </p:blipFill>
        <p:spPr bwMode="auto">
          <a:xfrm>
            <a:off x="0" y="2057049"/>
            <a:ext cx="3437332" cy="227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University of Michigan-Dearborn Rankings, Tuition, Acceptance Rate, etc.">
            <a:extLst>
              <a:ext uri="{FF2B5EF4-FFF2-40B4-BE49-F238E27FC236}">
                <a16:creationId xmlns:a16="http://schemas.microsoft.com/office/drawing/2014/main" id="{9149B841-F242-4D68-8BF0-89251AFA6DE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44" r="1075"/>
          <a:stretch/>
        </p:blipFill>
        <p:spPr bwMode="auto">
          <a:xfrm>
            <a:off x="5571479" y="2067266"/>
            <a:ext cx="3572521" cy="225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niversity of Michigan-Dearborn breaks ground for $90M Engineering Lab amid  lecturers union protest | News | pressandguide.com">
            <a:extLst>
              <a:ext uri="{FF2B5EF4-FFF2-40B4-BE49-F238E27FC236}">
                <a16:creationId xmlns:a16="http://schemas.microsoft.com/office/drawing/2014/main" id="{8965F362-BF88-4C72-B8E3-5BC30D6011B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9"/>
          <a:stretch/>
        </p:blipFill>
        <p:spPr bwMode="auto">
          <a:xfrm>
            <a:off x="5571479" y="-1"/>
            <a:ext cx="3572521" cy="20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9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-17016" y="4785895"/>
            <a:ext cx="9144000" cy="400110"/>
          </a:xfrm>
        </p:spPr>
        <p:txBody>
          <a:bodyPr>
            <a:spAutoFit/>
          </a:bodyPr>
          <a:lstStyle>
            <a:lvl1pPr algn="ctr">
              <a:defRPr b="1">
                <a:solidFill>
                  <a:srgbClr val="18114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340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5632706"/>
            <a:ext cx="9144000" cy="338554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rgbClr val="18114F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6558281" y="6459294"/>
            <a:ext cx="1573024" cy="223808"/>
          </a:xfrm>
        </p:spPr>
        <p:txBody>
          <a:bodyPr/>
          <a:lstStyle>
            <a:lvl1pPr>
              <a:defRPr lang="en-US" sz="1000" b="1" dirty="0" smtClean="0">
                <a:solidFill>
                  <a:srgbClr val="002060"/>
                </a:solidFill>
                <a:latin typeface="+mn-lt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defRPr>
            </a:lvl1pPr>
          </a:lstStyle>
          <a:p>
            <a:r>
              <a:rPr lang="en-US"/>
              <a:t>http://www.irda.club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C72A2243-ADE6-458E-888C-8A39F8DE475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05534" y="6438974"/>
            <a:ext cx="821184" cy="22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0" b="1" smtClean="0">
                <a:solidFill>
                  <a:srgbClr val="002060"/>
                </a:solidFill>
                <a:latin typeface="+mn-lt"/>
              </a:defRPr>
            </a:lvl1pPr>
          </a:lstStyle>
          <a:p>
            <a:pPr algn="ctr"/>
            <a:fld id="{EF534462-8E5F-4C58-8A06-4893F0814E79}" type="datetime1">
              <a:rPr lang="en-US" smtClean="0"/>
              <a:pPr algn="ctr"/>
              <a:t>3/15/2021</a:t>
            </a:fld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73CF97FB-6687-4A1F-A974-F70BC62711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353" y="2755"/>
            <a:ext cx="1871268" cy="207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logo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111E6BC4-7617-4BBB-8642-35C514B8B3C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969" y="2346569"/>
            <a:ext cx="1635793" cy="16798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5591" y="1828801"/>
            <a:ext cx="1611210" cy="2190664"/>
          </a:xfrm>
        </p:spPr>
        <p:txBody>
          <a:bodyPr vert="eaVert"/>
          <a:lstStyle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43877B5-FDA4-42CC-9B61-C6F7A4E740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19872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EF534462-8E5F-4C58-8A06-4893F0814E79}" type="datetime1">
              <a:rPr lang="en-US" smtClean="0"/>
              <a:pPr/>
              <a:t>3/15/2021</a:t>
            </a:fld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B6A9877-D50C-4E4E-810D-86EE5618A2D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9872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http://www.irda.club</a:t>
            </a:r>
            <a:endParaRPr lang="en-US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ECBF58F-C157-4515-8498-C7AE9029EDC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19872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5258DB-1ED3-491D-B7DC-662042850B0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676404"/>
            <a:ext cx="2057400" cy="39846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8495" y="1676399"/>
            <a:ext cx="1364989" cy="39846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5AF67A0-C651-4027-A438-580BADE614E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19872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EF534462-8E5F-4C58-8A06-4893F0814E79}" type="datetime1">
              <a:rPr lang="en-US" smtClean="0"/>
              <a:pPr/>
              <a:t>3/15/2021</a:t>
            </a:fld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99A5D64-00BC-4D7D-BF3F-48D680BDB0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9872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http://www.irda.club</a:t>
            </a:r>
            <a:endParaRPr lang="en-US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EBD71FC-B186-4361-B9D4-2587593A0D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19872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5258DB-1ED3-491D-B7DC-662042850B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A090158-A445-4D5A-A183-1463F5F46D8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591734" y="97498"/>
            <a:ext cx="596053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charset="0"/>
              </a:defRPr>
            </a:lvl5pPr>
            <a:lvl6pPr marL="228603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charset="0"/>
              </a:defRPr>
            </a:lvl6pPr>
            <a:lvl7pPr marL="457206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charset="0"/>
              </a:defRPr>
            </a:lvl7pPr>
            <a:lvl8pPr marL="685808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charset="0"/>
              </a:defRPr>
            </a:lvl8pPr>
            <a:lvl9pPr marL="914411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ker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large building&#10;&#10;Description automatically generated">
            <a:extLst>
              <a:ext uri="{FF2B5EF4-FFF2-40B4-BE49-F238E27FC236}">
                <a16:creationId xmlns:a16="http://schemas.microsoft.com/office/drawing/2014/main" id="{84CF2C56-4D0E-4DF5-989D-F97E3724B2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85" b="20405"/>
          <a:stretch/>
        </p:blipFill>
        <p:spPr>
          <a:xfrm>
            <a:off x="0" y="1341120"/>
            <a:ext cx="9144000" cy="551688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91EEB71-94C1-400C-B8A5-5107F4B84CD0}"/>
              </a:ext>
            </a:extLst>
          </p:cNvPr>
          <p:cNvGrpSpPr/>
          <p:nvPr userDrawn="1"/>
        </p:nvGrpSpPr>
        <p:grpSpPr>
          <a:xfrm>
            <a:off x="914400" y="1344966"/>
            <a:ext cx="2286000" cy="1515717"/>
            <a:chOff x="914400" y="1344966"/>
            <a:chExt cx="2286000" cy="1515717"/>
          </a:xfrm>
        </p:grpSpPr>
        <p:pic>
          <p:nvPicPr>
            <p:cNvPr id="14338" name="Picture 2" descr="50 Questions That Make You Think - Thought-Provoking Questions">
              <a:extLst>
                <a:ext uri="{FF2B5EF4-FFF2-40B4-BE49-F238E27FC236}">
                  <a16:creationId xmlns:a16="http://schemas.microsoft.com/office/drawing/2014/main" id="{0FFFE8EE-8498-44D4-A51D-EF61CFD043D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344966"/>
              <a:ext cx="2286000" cy="1515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A57E9A-4BFE-4613-89E1-548A45962633}"/>
                </a:ext>
              </a:extLst>
            </p:cNvPr>
            <p:cNvSpPr txBox="1"/>
            <p:nvPr userDrawn="1"/>
          </p:nvSpPr>
          <p:spPr>
            <a:xfrm>
              <a:off x="1295400" y="2491351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Questions?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721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05433F4-D743-4495-B2B3-110085A621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2111" y="4800600"/>
            <a:ext cx="5486400" cy="566738"/>
          </a:xfrm>
        </p:spPr>
        <p:txBody>
          <a:bodyPr anchor="b"/>
          <a:lstStyle>
            <a:lvl1pPr algn="ctr">
              <a:defRPr sz="2000" b="1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1947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BFA281A-1F1B-4F6C-A871-70071E48C83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19872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8114F"/>
                </a:solidFill>
              </a:defRPr>
            </a:lvl1pPr>
          </a:lstStyle>
          <a:p>
            <a:fld id="{EF534462-8E5F-4C58-8A06-4893F0814E79}" type="datetime1">
              <a:rPr lang="en-US" smtClean="0"/>
              <a:pPr/>
              <a:t>3/15/2021</a:t>
            </a:fld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3867011-3984-432A-BDCB-5DC203AFA7F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9872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18114F"/>
                </a:solidFill>
              </a:defRPr>
            </a:lvl1pPr>
          </a:lstStyle>
          <a:p>
            <a:r>
              <a:rPr lang="en-US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http://www.irda.club</a:t>
            </a:r>
            <a:endParaRPr lang="en-US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09DD253-21FB-4546-A46A-2C3F1512E30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19872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18114F"/>
                </a:solidFill>
              </a:defRPr>
            </a:lvl1pPr>
          </a:lstStyle>
          <a:p>
            <a:fld id="{E45258DB-1ED3-491D-B7DC-662042850B0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89" y="4406905"/>
            <a:ext cx="7772400" cy="1362075"/>
          </a:xfrm>
        </p:spPr>
        <p:txBody>
          <a:bodyPr anchor="t"/>
          <a:lstStyle>
            <a:lvl1pPr algn="l">
              <a:defRPr sz="1800" b="1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89" y="4068346"/>
            <a:ext cx="7772400" cy="338554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28603" indent="0">
              <a:buNone/>
              <a:defRPr sz="900"/>
            </a:lvl2pPr>
            <a:lvl3pPr marL="457206" indent="0">
              <a:buNone/>
              <a:defRPr sz="800"/>
            </a:lvl3pPr>
            <a:lvl4pPr marL="685808" indent="0">
              <a:buNone/>
              <a:defRPr sz="700"/>
            </a:lvl4pPr>
            <a:lvl5pPr marL="914411" indent="0">
              <a:buNone/>
              <a:defRPr sz="700"/>
            </a:lvl5pPr>
            <a:lvl6pPr marL="1143014" indent="0">
              <a:buNone/>
              <a:defRPr sz="700"/>
            </a:lvl6pPr>
            <a:lvl7pPr marL="1371617" indent="0">
              <a:buNone/>
              <a:defRPr sz="700"/>
            </a:lvl7pPr>
            <a:lvl8pPr marL="1600220" indent="0">
              <a:buNone/>
              <a:defRPr sz="700"/>
            </a:lvl8pPr>
            <a:lvl9pPr marL="1828823" indent="0">
              <a:buNone/>
              <a:defRPr sz="7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E27AA01-410B-4400-921A-4F80C5AEE97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19872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EF534462-8E5F-4C58-8A06-4893F0814E79}" type="datetime1">
              <a:rPr lang="en-US" smtClean="0"/>
              <a:pPr/>
              <a:t>3/15/2021</a:t>
            </a:fld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C5B1F244-8D36-4C23-B6C8-6E830A781D6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9872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http://www.irda.club</a:t>
            </a:r>
            <a:endParaRPr lang="en-US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CC4B473-ABF3-4296-B017-ECD57C4A9ED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19872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5258DB-1ED3-491D-B7DC-662042850B0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828802"/>
            <a:ext cx="4047067" cy="12514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05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735" y="1828802"/>
            <a:ext cx="4047067" cy="12514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05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5F4387B6-8813-40A8-940C-E10BE1CF6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619872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EF534462-8E5F-4C58-8A06-4893F0814E79}" type="datetime1">
              <a:rPr lang="en-US" smtClean="0"/>
              <a:pPr/>
              <a:t>3/15/2021</a:t>
            </a:fld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A93BC86B-5A7F-456C-87E8-50AE9EABACA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9872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http://www.irda.club</a:t>
            </a:r>
            <a:endParaRPr lang="en-US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1BCE4325-4ACD-422D-9EAD-C22FA765098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19872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5258DB-1ED3-491D-B7DC-662042850B0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36321"/>
            <a:ext cx="4040012" cy="338554"/>
          </a:xfrm>
        </p:spPr>
        <p:txBody>
          <a:bodyPr anchor="b"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228603" indent="0">
              <a:buNone/>
              <a:defRPr sz="1001" b="1"/>
            </a:lvl2pPr>
            <a:lvl3pPr marL="457206" indent="0">
              <a:buNone/>
              <a:defRPr sz="900" b="1"/>
            </a:lvl3pPr>
            <a:lvl4pPr marL="685808" indent="0">
              <a:buNone/>
              <a:defRPr sz="800" b="1"/>
            </a:lvl4pPr>
            <a:lvl5pPr marL="914411" indent="0">
              <a:buNone/>
              <a:defRPr sz="800" b="1"/>
            </a:lvl5pPr>
            <a:lvl6pPr marL="1143014" indent="0">
              <a:buNone/>
              <a:defRPr sz="800" b="1"/>
            </a:lvl6pPr>
            <a:lvl7pPr marL="1371617" indent="0">
              <a:buNone/>
              <a:defRPr sz="800" b="1"/>
            </a:lvl7pPr>
            <a:lvl8pPr marL="1600220" indent="0">
              <a:buNone/>
              <a:defRPr sz="800" b="1"/>
            </a:lvl8pPr>
            <a:lvl9pPr marL="1828823" indent="0">
              <a:buNone/>
              <a:defRPr sz="8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7"/>
            <a:ext cx="4040012" cy="1089529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05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78" y="1836321"/>
            <a:ext cx="4041422" cy="338554"/>
          </a:xfrm>
        </p:spPr>
        <p:txBody>
          <a:bodyPr anchor="b"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228603" indent="0">
              <a:buNone/>
              <a:defRPr sz="1001" b="1"/>
            </a:lvl2pPr>
            <a:lvl3pPr marL="457206" indent="0">
              <a:buNone/>
              <a:defRPr sz="900" b="1"/>
            </a:lvl3pPr>
            <a:lvl4pPr marL="685808" indent="0">
              <a:buNone/>
              <a:defRPr sz="800" b="1"/>
            </a:lvl4pPr>
            <a:lvl5pPr marL="914411" indent="0">
              <a:buNone/>
              <a:defRPr sz="800" b="1"/>
            </a:lvl5pPr>
            <a:lvl6pPr marL="1143014" indent="0">
              <a:buNone/>
              <a:defRPr sz="800" b="1"/>
            </a:lvl6pPr>
            <a:lvl7pPr marL="1371617" indent="0">
              <a:buNone/>
              <a:defRPr sz="800" b="1"/>
            </a:lvl7pPr>
            <a:lvl8pPr marL="1600220" indent="0">
              <a:buNone/>
              <a:defRPr sz="800" b="1"/>
            </a:lvl8pPr>
            <a:lvl9pPr marL="1828823" indent="0">
              <a:buNone/>
              <a:defRPr sz="8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78" y="2174877"/>
            <a:ext cx="4041422" cy="1089529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05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0F3648CE-C15C-4148-9266-81AF097BB3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619872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EF534462-8E5F-4C58-8A06-4893F0814E79}" type="datetime1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DA68BCCE-CFD9-4526-BB45-CE4DB17F4A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619872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http://www.irda.club</a:t>
            </a:r>
            <a:endParaRPr lang="en-US" dirty="0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CEFF8565-BD3F-4A6C-8E41-C82F46CA52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619872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5258DB-1ED3-491D-B7DC-662042850B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8EAEF77-50BA-4AE8-AF5A-7E611AB0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734" y="97498"/>
            <a:ext cx="596053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1588197-FF5D-4950-AA90-C5FD0984BF7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19872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EF534462-8E5F-4C58-8A06-4893F0814E79}" type="datetime1">
              <a:rPr lang="en-US" smtClean="0"/>
              <a:pPr/>
              <a:t>3/15/2021</a:t>
            </a:fld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9EDC2472-6132-4F29-80E8-BF23022DAB3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9872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http://www.irda.club</a:t>
            </a:r>
            <a:endParaRPr lang="en-US" dirty="0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EB0E78E-2339-44A6-9440-36AB20FCBD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19872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5258DB-1ED3-491D-B7DC-662042850B0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5BEC8410-3EDA-4007-BE48-71588C42033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19872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EF534462-8E5F-4C58-8A06-4893F0814E79}" type="datetime1">
              <a:rPr lang="en-US" smtClean="0"/>
              <a:pPr/>
              <a:t>3/15/2021</a:t>
            </a:fld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84D7BCA-4091-42DB-9785-6601831B143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9872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http://www.irda.club</a:t>
            </a:r>
            <a:endParaRPr 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C7BA9868-AE39-40A4-8863-A1ECCEE3817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19872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5258DB-1ED3-491D-B7DC-662042850B0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57" y="1828800"/>
            <a:ext cx="5111044" cy="1272913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001">
                <a:solidFill>
                  <a:schemeClr val="tx1"/>
                </a:solidFill>
              </a:defRPr>
            </a:lvl4pPr>
            <a:lvl5pPr>
              <a:defRPr sz="1001">
                <a:solidFill>
                  <a:schemeClr val="tx1"/>
                </a:solidFill>
              </a:defRPr>
            </a:lvl5pPr>
            <a:lvl6pPr>
              <a:defRPr sz="1001"/>
            </a:lvl6pPr>
            <a:lvl7pPr>
              <a:defRPr sz="1001"/>
            </a:lvl7pPr>
            <a:lvl8pPr>
              <a:defRPr sz="1001"/>
            </a:lvl8pPr>
            <a:lvl9pPr>
              <a:defRPr sz="100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2" y="1783017"/>
            <a:ext cx="3008489" cy="33855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28603" indent="0">
              <a:buNone/>
              <a:defRPr sz="600"/>
            </a:lvl2pPr>
            <a:lvl3pPr marL="457206" indent="0">
              <a:buNone/>
              <a:defRPr sz="500"/>
            </a:lvl3pPr>
            <a:lvl4pPr marL="685808" indent="0">
              <a:buNone/>
              <a:defRPr sz="450"/>
            </a:lvl4pPr>
            <a:lvl5pPr marL="914411" indent="0">
              <a:buNone/>
              <a:defRPr sz="450"/>
            </a:lvl5pPr>
            <a:lvl6pPr marL="1143014" indent="0">
              <a:buNone/>
              <a:defRPr sz="450"/>
            </a:lvl6pPr>
            <a:lvl7pPr marL="1371617" indent="0">
              <a:buNone/>
              <a:defRPr sz="450"/>
            </a:lvl7pPr>
            <a:lvl8pPr marL="1600220" indent="0">
              <a:buNone/>
              <a:defRPr sz="450"/>
            </a:lvl8pPr>
            <a:lvl9pPr marL="1828823" indent="0">
              <a:buNone/>
              <a:defRPr sz="4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CF64576-F20A-4EF0-95C5-41BECFDE70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619872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EF534462-8E5F-4C58-8A06-4893F0814E79}" type="datetime1">
              <a:rPr lang="en-US" smtClean="0"/>
              <a:pPr/>
              <a:t>3/15/2021</a:t>
            </a:fld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66D0DD4-77F2-4485-A50E-75C8915510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9872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http://www.irda.club</a:t>
            </a:r>
            <a:endParaRPr lang="en-US" dirty="0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06338E10-1B8E-494B-9530-C558B39E1FC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19872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5258DB-1ED3-491D-B7DC-662042850B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6CA12D-E6E8-476B-8BD0-88228E52F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734" y="97498"/>
            <a:ext cx="596053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11" y="4800600"/>
            <a:ext cx="5486400" cy="566738"/>
          </a:xfrm>
        </p:spPr>
        <p:txBody>
          <a:bodyPr anchor="b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11" y="5367338"/>
            <a:ext cx="5486400" cy="30777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3" indent="0">
              <a:buNone/>
              <a:defRPr sz="600"/>
            </a:lvl2pPr>
            <a:lvl3pPr marL="457206" indent="0">
              <a:buNone/>
              <a:defRPr sz="500"/>
            </a:lvl3pPr>
            <a:lvl4pPr marL="685808" indent="0">
              <a:buNone/>
              <a:defRPr sz="450"/>
            </a:lvl4pPr>
            <a:lvl5pPr marL="914411" indent="0">
              <a:buNone/>
              <a:defRPr sz="450"/>
            </a:lvl5pPr>
            <a:lvl6pPr marL="1143014" indent="0">
              <a:buNone/>
              <a:defRPr sz="450"/>
            </a:lvl6pPr>
            <a:lvl7pPr marL="1371617" indent="0">
              <a:buNone/>
              <a:defRPr sz="450"/>
            </a:lvl7pPr>
            <a:lvl8pPr marL="1600220" indent="0">
              <a:buNone/>
              <a:defRPr sz="450"/>
            </a:lvl8pPr>
            <a:lvl9pPr marL="1828823" indent="0">
              <a:buNone/>
              <a:defRPr sz="4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6B8E261-D00C-49AF-AF34-AB89724A81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619872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EF534462-8E5F-4C58-8A06-4893F0814E79}" type="datetime1">
              <a:rPr lang="en-US" smtClean="0"/>
              <a:pPr/>
              <a:t>3/15/2021</a:t>
            </a:fld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99E2A46A-6FDE-4586-A36F-B8567427421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9872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http://www.irda.club</a:t>
            </a:r>
            <a:endParaRPr lang="en-US" dirty="0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7AF09AD6-9898-4F54-A9D1-849DAE9A864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19872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5258DB-1ED3-491D-B7DC-662042850B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C053FD-B5B4-41BB-B3FC-6D42F2F38B0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591734" y="97498"/>
            <a:ext cx="596053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charset="0"/>
              </a:defRPr>
            </a:lvl5pPr>
            <a:lvl6pPr marL="228603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charset="0"/>
              </a:defRPr>
            </a:lvl6pPr>
            <a:lvl7pPr marL="457206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charset="0"/>
              </a:defRPr>
            </a:lvl7pPr>
            <a:lvl8pPr marL="685808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charset="0"/>
              </a:defRPr>
            </a:lvl8pPr>
            <a:lvl9pPr marL="914411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kern="0" dirty="0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irda.club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06B81F-B5EB-41A5-90FD-2AEBBEDFE1FF}"/>
              </a:ext>
            </a:extLst>
          </p:cNvPr>
          <p:cNvSpPr/>
          <p:nvPr userDrawn="1"/>
        </p:nvSpPr>
        <p:spPr>
          <a:xfrm>
            <a:off x="1" y="2"/>
            <a:ext cx="9144000" cy="1337996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91734" y="97498"/>
            <a:ext cx="596053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3316" name="Rectangle 4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457200" y="1828801"/>
            <a:ext cx="8229600" cy="127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19872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8114F"/>
                </a:solidFill>
              </a:defRPr>
            </a:lvl1pPr>
          </a:lstStyle>
          <a:p>
            <a:fld id="{EF534462-8E5F-4C58-8A06-4893F0814E79}" type="datetime1">
              <a:rPr lang="en-US" smtClean="0"/>
              <a:pPr/>
              <a:t>3/15/2021</a:t>
            </a:fld>
            <a:endParaRPr 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9872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18114F"/>
                </a:solidFill>
              </a:defRPr>
            </a:lvl1pPr>
          </a:lstStyle>
          <a:p>
            <a:r>
              <a:rPr lang="en-US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http://www.irda.club</a:t>
            </a:r>
            <a:endParaRPr lang="en-US" dirty="0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19872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18114F"/>
                </a:solidFill>
              </a:defRPr>
            </a:lvl1pPr>
          </a:lstStyle>
          <a:p>
            <a:fld id="{E45258DB-1ED3-491D-B7DC-662042850B0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 close up of a logo&#10;&#10;Description automatically generated">
            <a:hlinkClick r:id="rId15"/>
            <a:extLst>
              <a:ext uri="{FF2B5EF4-FFF2-40B4-BE49-F238E27FC236}">
                <a16:creationId xmlns:a16="http://schemas.microsoft.com/office/drawing/2014/main" id="{1C4A2882-D45D-4519-957A-504D19083DD1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559" y="32087"/>
            <a:ext cx="1119440" cy="114958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0685E80-2C14-47DB-AD55-4F9B8BFB0A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331"/>
            <a:ext cx="1271840" cy="132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5" r:id="rId13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5pPr>
      <a:lvl6pPr marL="228603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6pPr>
      <a:lvl7pPr marL="457206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7pPr>
      <a:lvl8pPr marL="685808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8pPr>
      <a:lvl9pPr marL="914411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9pPr>
    </p:titleStyle>
    <p:bodyStyle>
      <a:lvl1pPr marL="171452" indent="-171452" algn="l" rtl="0" fontAlgn="base">
        <a:spcBef>
          <a:spcPct val="15000"/>
        </a:spcBef>
        <a:spcAft>
          <a:spcPct val="1500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371480" indent="-142877" algn="l" rtl="0" fontAlgn="base">
        <a:spcBef>
          <a:spcPct val="15000"/>
        </a:spcBef>
        <a:spcAft>
          <a:spcPct val="15000"/>
        </a:spcAft>
        <a:buChar char="–"/>
        <a:defRPr sz="1400">
          <a:solidFill>
            <a:schemeClr val="tx1"/>
          </a:solidFill>
          <a:latin typeface="+mn-lt"/>
        </a:defRPr>
      </a:lvl2pPr>
      <a:lvl3pPr marL="571508" indent="-114302" algn="l" rtl="0" fontAlgn="base">
        <a:spcBef>
          <a:spcPct val="15000"/>
        </a:spcBef>
        <a:spcAft>
          <a:spcPct val="15000"/>
        </a:spcAft>
        <a:buChar char="•"/>
        <a:defRPr sz="1200">
          <a:solidFill>
            <a:schemeClr val="tx1"/>
          </a:solidFill>
          <a:latin typeface="+mn-lt"/>
        </a:defRPr>
      </a:lvl3pPr>
      <a:lvl4pPr marL="800111" indent="-114302" algn="l" rtl="0" fontAlgn="base">
        <a:spcBef>
          <a:spcPct val="15000"/>
        </a:spcBef>
        <a:spcAft>
          <a:spcPct val="15000"/>
        </a:spcAft>
        <a:buChar char="–"/>
        <a:defRPr sz="1000">
          <a:solidFill>
            <a:schemeClr val="tx1"/>
          </a:solidFill>
          <a:latin typeface="+mn-lt"/>
        </a:defRPr>
      </a:lvl4pPr>
      <a:lvl5pPr marL="1028713" indent="-114302" algn="l" rtl="0" fontAlgn="base">
        <a:spcBef>
          <a:spcPct val="15000"/>
        </a:spcBef>
        <a:spcAft>
          <a:spcPct val="15000"/>
        </a:spcAft>
        <a:buChar char="»"/>
        <a:defRPr sz="1000">
          <a:solidFill>
            <a:schemeClr val="tx1"/>
          </a:solidFill>
          <a:latin typeface="+mn-lt"/>
        </a:defRPr>
      </a:lvl5pPr>
      <a:lvl6pPr marL="1257316" indent="-114302" algn="l" rtl="0" fontAlgn="base">
        <a:spcBef>
          <a:spcPct val="15000"/>
        </a:spcBef>
        <a:spcAft>
          <a:spcPct val="15000"/>
        </a:spcAft>
        <a:buChar char="»"/>
        <a:defRPr sz="1001">
          <a:solidFill>
            <a:srgbClr val="020C4A"/>
          </a:solidFill>
          <a:latin typeface="+mn-lt"/>
        </a:defRPr>
      </a:lvl6pPr>
      <a:lvl7pPr marL="1485919" indent="-114302" algn="l" rtl="0" fontAlgn="base">
        <a:spcBef>
          <a:spcPct val="15000"/>
        </a:spcBef>
        <a:spcAft>
          <a:spcPct val="15000"/>
        </a:spcAft>
        <a:buChar char="»"/>
        <a:defRPr sz="1001">
          <a:solidFill>
            <a:srgbClr val="020C4A"/>
          </a:solidFill>
          <a:latin typeface="+mn-lt"/>
        </a:defRPr>
      </a:lvl7pPr>
      <a:lvl8pPr marL="1714522" indent="-114302" algn="l" rtl="0" fontAlgn="base">
        <a:spcBef>
          <a:spcPct val="15000"/>
        </a:spcBef>
        <a:spcAft>
          <a:spcPct val="15000"/>
        </a:spcAft>
        <a:buChar char="»"/>
        <a:defRPr sz="1001">
          <a:solidFill>
            <a:srgbClr val="020C4A"/>
          </a:solidFill>
          <a:latin typeface="+mn-lt"/>
        </a:defRPr>
      </a:lvl8pPr>
      <a:lvl9pPr marL="1943124" indent="-114302" algn="l" rtl="0" fontAlgn="base">
        <a:spcBef>
          <a:spcPct val="15000"/>
        </a:spcBef>
        <a:spcAft>
          <a:spcPct val="15000"/>
        </a:spcAft>
        <a:buChar char="»"/>
        <a:defRPr sz="1001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45720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3" algn="l" defTabSz="45720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6" algn="l" defTabSz="45720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8" algn="l" defTabSz="45720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11" algn="l" defTabSz="45720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14" algn="l" defTabSz="45720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17" algn="l" defTabSz="45720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20" algn="l" defTabSz="45720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23" algn="l" defTabSz="45720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da.club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da.club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da.club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da.club/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da.club/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1A34B5-8425-4E92-8BA8-1358910F1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8CC1CF2-E46D-4452-B6A1-54DAA954F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740E8-6768-460C-973D-254A71823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http://www.irda.club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5628A-AB1F-4792-BED6-C6D7583B473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EF534462-8E5F-4C58-8A06-4893F0814E79}" type="datetime1">
              <a:rPr lang="en-US" smtClean="0"/>
              <a:pPr algn="ctr"/>
              <a:t>3/15/2021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5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B334E08-24E5-47EA-96F3-8BB9EDD4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D4FBF6-066A-43B2-9571-2A1E805BC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7F09E-A2B4-4A09-B45F-A42FAC1EEE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534462-8E5F-4C58-8A06-4893F0814E79}" type="datetime1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218C8-2C4A-4FBA-83EE-123D0EAC9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http://www.irda.club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A20FF-D753-479A-9BAD-550374815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5258DB-1ED3-491D-B7DC-662042850B0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3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4E53554-F99F-46C6-88AC-255A073E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768D5C7-9B98-4A46-8D0E-32D06BECF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D68E39E-ABDA-44EB-8407-CE112311B3A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534462-8E5F-4C58-8A06-4893F0814E79}" type="datetime1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86FFF1-FE3D-4B6F-8268-462B6A567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http://www.irda.club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394B1B-A61C-456A-9361-3568C2A45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5258DB-1ED3-491D-B7DC-662042850B0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2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9AB7457-9A89-43DF-A25F-4E9EFEE3C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E6ECBA2-A9C1-4D0D-B830-125BF31929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2593192-C6F0-4995-9A31-B6C190153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D88858E-57D7-47D6-AA7B-CD31A6B44C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EB5D-2DE1-4FD0-8510-BE462A3A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4462-8E5F-4C58-8A06-4893F0814E79}" type="datetime1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ADBAD-6570-4E4D-BF5D-E733C719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http://www.irda.club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3064C-71AE-4B74-B488-0272421F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58DB-1ED3-491D-B7DC-662042850B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45B4182-0B9F-4783-A2D3-7520FA48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0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40D05DF-DBCD-4BE6-B3D7-382ADEFF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36F90C3-C0FD-400B-9EDC-D8D490C27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EB1EA09-C1B8-4FC4-A747-9D8F85E3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4462-8E5F-4C58-8A06-4893F0814E79}" type="datetime1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B55BAA-1802-41FE-AF90-2EA5B2575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http://www.irda.club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1194BE-309F-4FD2-B419-56BC7909B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5258DB-1ED3-491D-B7DC-662042850B0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67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ED93E-1AAB-47C9-B10F-8CCC81E7ED9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619875"/>
            <a:ext cx="2133600" cy="476250"/>
          </a:xfrm>
        </p:spPr>
        <p:txBody>
          <a:bodyPr/>
          <a:lstStyle/>
          <a:p>
            <a:fld id="{EF534462-8E5F-4C58-8A06-4893F0814E79}" type="datetime1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D7565-DB30-4CB7-81DA-CA5C6B89042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619875"/>
            <a:ext cx="2895600" cy="476250"/>
          </a:xfrm>
        </p:spPr>
        <p:txBody>
          <a:bodyPr/>
          <a:lstStyle/>
          <a:p>
            <a:r>
              <a:rPr lang="en-US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http://www.irda.club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D5CC1-1F2A-4D24-89DC-E13780912C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619875"/>
            <a:ext cx="2133600" cy="476250"/>
          </a:xfrm>
        </p:spPr>
        <p:txBody>
          <a:bodyPr/>
          <a:lstStyle/>
          <a:p>
            <a:fld id="{E45258DB-1ED3-491D-B7DC-662042850B0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6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1045-F7B7-4C25-9A43-5BE3EBF1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3289"/>
      </p:ext>
    </p:extLst>
  </p:cSld>
  <p:clrMapOvr>
    <a:masterClrMapping/>
  </p:clrMapOvr>
</p:sld>
</file>

<file path=ppt/theme/theme1.xml><?xml version="1.0" encoding="utf-8"?>
<a:theme xmlns:a="http://schemas.openxmlformats.org/drawingml/2006/main" name="IRDA Club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7760</TotalTime>
  <Words>53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IRDA Club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 - 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mayuresh savargaonkar</dc:creator>
  <cp:keywords>week overview</cp:keywords>
  <cp:lastModifiedBy>Savargaonkar, Mayuresh Vijay</cp:lastModifiedBy>
  <cp:revision>661</cp:revision>
  <dcterms:created xsi:type="dcterms:W3CDTF">2007-03-12T18:38:19Z</dcterms:created>
  <dcterms:modified xsi:type="dcterms:W3CDTF">2021-03-15T21:36:20Z</dcterms:modified>
</cp:coreProperties>
</file>