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57" r:id="rId3"/>
    <p:sldId id="265" r:id="rId4"/>
    <p:sldId id="263" r:id="rId5"/>
    <p:sldId id="264"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76" autoAdjust="0"/>
    <p:restoredTop sz="94660"/>
  </p:normalViewPr>
  <p:slideViewPr>
    <p:cSldViewPr snapToGrid="0">
      <p:cViewPr varScale="1">
        <p:scale>
          <a:sx n="74" d="100"/>
          <a:sy n="74" d="100"/>
        </p:scale>
        <p:origin x="63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9BA4AF-F76F-49F1-BE18-31311337ADA9}"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B192A-058E-4097-8F20-BE55E7C4FD3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BA4AF-F76F-49F1-BE18-31311337ADA9}"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B192A-058E-4097-8F20-BE55E7C4FD3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BA4AF-F76F-49F1-BE18-31311337ADA9}"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B192A-058E-4097-8F20-BE55E7C4FD3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9BA4AF-F76F-49F1-BE18-31311337ADA9}"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B192A-058E-4097-8F20-BE55E7C4FD3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49BA4AF-F76F-49F1-BE18-31311337ADA9}"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B192A-058E-4097-8F20-BE55E7C4FD3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9BA4AF-F76F-49F1-BE18-31311337ADA9}"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EB192A-058E-4097-8F20-BE55E7C4FD30}"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9BA4AF-F76F-49F1-BE18-31311337ADA9}" type="datetimeFigureOut">
              <a:rPr lang="en-US" smtClean="0"/>
              <a:t>5/18/2016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EB192A-058E-4097-8F20-BE55E7C4FD3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9BA4AF-F76F-49F1-BE18-31311337ADA9}" type="datetimeFigureOut">
              <a:rPr lang="en-US" smtClean="0"/>
              <a:t>5/18/2016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EB192A-058E-4097-8F20-BE55E7C4FD3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9BA4AF-F76F-49F1-BE18-31311337ADA9}" type="datetimeFigureOut">
              <a:rPr lang="en-US" smtClean="0"/>
              <a:t>5/18/2016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EB192A-058E-4097-8F20-BE55E7C4FD3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49BA4AF-F76F-49F1-BE18-31311337ADA9}" type="datetimeFigureOut">
              <a:rPr lang="en-US" smtClean="0"/>
              <a:t>5/18/2016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85EB192A-058E-4097-8F20-BE55E7C4FD3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9BA4AF-F76F-49F1-BE18-31311337ADA9}"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EB192A-058E-4097-8F20-BE55E7C4FD3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149BA4AF-F76F-49F1-BE18-31311337ADA9}" type="datetimeFigureOut">
              <a:rPr lang="en-US" smtClean="0"/>
              <a:t>5/18/2016</a:t>
            </a:fld>
            <a:endParaRPr lang="en-US"/>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85EB192A-058E-4097-8F20-BE55E7C4FD3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492022">
            <a:off x="1501609" y="1485703"/>
            <a:ext cx="7531497" cy="1204306"/>
          </a:xfrm>
        </p:spPr>
        <p:txBody>
          <a:bodyPr/>
          <a:lstStyle/>
          <a:p>
            <a:r>
              <a:rPr lang="en-GB" b="1" dirty="0" smtClean="0"/>
              <a:t>AIRPORT </a:t>
            </a:r>
            <a:r>
              <a:rPr lang="en-GB" b="1" dirty="0"/>
              <a:t>MANAGEMENT SYSTEM</a:t>
            </a:r>
            <a:endParaRPr lang="en-US" dirty="0"/>
          </a:p>
        </p:txBody>
      </p:sp>
      <p:sp>
        <p:nvSpPr>
          <p:cNvPr id="3" name="Subtitle 2"/>
          <p:cNvSpPr>
            <a:spLocks noGrp="1"/>
          </p:cNvSpPr>
          <p:nvPr>
            <p:ph type="subTitle" idx="1"/>
          </p:nvPr>
        </p:nvSpPr>
        <p:spPr>
          <a:xfrm>
            <a:off x="4515378" y="3996267"/>
            <a:ext cx="6987645" cy="2005288"/>
          </a:xfrm>
        </p:spPr>
        <p:txBody>
          <a:bodyPr>
            <a:normAutofit/>
          </a:bodyPr>
          <a:lstStyle/>
          <a:p>
            <a:r>
              <a:rPr lang="en-US" sz="2400" b="1" dirty="0" smtClean="0">
                <a:solidFill>
                  <a:schemeClr val="bg1"/>
                </a:solidFill>
              </a:rPr>
              <a:t>Developed By:</a:t>
            </a:r>
          </a:p>
          <a:p>
            <a:r>
              <a:rPr lang="en-US" sz="2400" dirty="0" smtClean="0">
                <a:solidFill>
                  <a:schemeClr val="bg1"/>
                </a:solidFill>
              </a:rPr>
              <a:t>Irfan Danish </a:t>
            </a:r>
          </a:p>
          <a:p>
            <a:r>
              <a:rPr lang="en-US" sz="2400" dirty="0" smtClean="0">
                <a:solidFill>
                  <a:schemeClr val="bg1"/>
                </a:solidFill>
              </a:rPr>
              <a:t>KHIZAR HAYAT </a:t>
            </a:r>
          </a:p>
          <a:p>
            <a:r>
              <a:rPr lang="en-US" sz="2400" dirty="0" smtClean="0">
                <a:solidFill>
                  <a:schemeClr val="bg1"/>
                </a:solidFill>
              </a:rPr>
              <a:t>Ali </a:t>
            </a:r>
            <a:r>
              <a:rPr lang="en-US" sz="2400" dirty="0" err="1" smtClean="0">
                <a:solidFill>
                  <a:schemeClr val="bg1"/>
                </a:solidFill>
              </a:rPr>
              <a:t>FErzain</a:t>
            </a:r>
            <a:endParaRPr lang="en-US" sz="2400" dirty="0">
              <a:solidFill>
                <a:schemeClr val="bg1"/>
              </a:solidFill>
            </a:endParaRPr>
          </a:p>
        </p:txBody>
      </p:sp>
    </p:spTree>
    <p:extLst>
      <p:ext uri="{BB962C8B-B14F-4D97-AF65-F5344CB8AC3E}">
        <p14:creationId xmlns:p14="http://schemas.microsoft.com/office/powerpoint/2010/main" val="47872555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u="sng" dirty="0"/>
              <a:t>Introduction:</a:t>
            </a:r>
            <a:endParaRPr lang="en-US" sz="4800" dirty="0"/>
          </a:p>
        </p:txBody>
      </p:sp>
      <p:sp>
        <p:nvSpPr>
          <p:cNvPr id="3" name="Content Placeholder 2"/>
          <p:cNvSpPr>
            <a:spLocks noGrp="1"/>
          </p:cNvSpPr>
          <p:nvPr>
            <p:ph idx="1"/>
          </p:nvPr>
        </p:nvSpPr>
        <p:spPr/>
        <p:txBody>
          <a:bodyPr/>
          <a:lstStyle/>
          <a:p>
            <a:pPr marL="0" indent="0">
              <a:buNone/>
            </a:pPr>
            <a:r>
              <a:rPr lang="en-US" sz="2800" dirty="0" smtClean="0">
                <a:solidFill>
                  <a:schemeClr val="accent3"/>
                </a:solidFill>
              </a:rPr>
              <a:t>Airport management system that can manage.</a:t>
            </a:r>
          </a:p>
          <a:p>
            <a:pPr marL="285750" indent="-285750">
              <a:buFont typeface="Arial" panose="020B0604020202020204" pitchFamily="34" charset="0"/>
              <a:buChar char="•"/>
            </a:pPr>
            <a:r>
              <a:rPr lang="en-US" sz="2800" dirty="0" smtClean="0">
                <a:solidFill>
                  <a:schemeClr val="accent3"/>
                </a:solidFill>
              </a:rPr>
              <a:t>Passenger info's</a:t>
            </a:r>
          </a:p>
          <a:p>
            <a:pPr marL="285750" indent="-285750">
              <a:buFont typeface="Arial" panose="020B0604020202020204" pitchFamily="34" charset="0"/>
              <a:buChar char="•"/>
            </a:pPr>
            <a:r>
              <a:rPr lang="en-US" sz="2800" dirty="0" smtClean="0">
                <a:solidFill>
                  <a:schemeClr val="accent3"/>
                </a:solidFill>
              </a:rPr>
              <a:t>Security Employee </a:t>
            </a:r>
          </a:p>
          <a:p>
            <a:pPr marL="285750" indent="-285750">
              <a:buFont typeface="Arial" panose="020B0604020202020204" pitchFamily="34" charset="0"/>
              <a:buChar char="•"/>
            </a:pPr>
            <a:r>
              <a:rPr lang="en-US" sz="2800" dirty="0" smtClean="0">
                <a:solidFill>
                  <a:schemeClr val="accent3"/>
                </a:solidFill>
              </a:rPr>
              <a:t>Catering </a:t>
            </a:r>
          </a:p>
          <a:p>
            <a:pPr marL="285750" indent="-285750">
              <a:buFont typeface="Arial" panose="020B0604020202020204" pitchFamily="34" charset="0"/>
              <a:buChar char="•"/>
            </a:pPr>
            <a:r>
              <a:rPr lang="en-US" sz="2800" dirty="0" smtClean="0">
                <a:solidFill>
                  <a:schemeClr val="accent3"/>
                </a:solidFill>
              </a:rPr>
              <a:t>Ticket </a:t>
            </a:r>
          </a:p>
          <a:p>
            <a:pPr marL="285750" indent="-285750">
              <a:buFont typeface="Arial" panose="020B0604020202020204" pitchFamily="34" charset="0"/>
              <a:buChar char="•"/>
            </a:pPr>
            <a:r>
              <a:rPr lang="en-US" sz="2800" dirty="0" smtClean="0">
                <a:solidFill>
                  <a:schemeClr val="accent3"/>
                </a:solidFill>
              </a:rPr>
              <a:t>Employee info</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2657414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Previous version </a:t>
            </a:r>
            <a:endParaRPr lang="en-US" sz="4800" dirty="0"/>
          </a:p>
        </p:txBody>
      </p:sp>
      <p:sp>
        <p:nvSpPr>
          <p:cNvPr id="3" name="Content Placeholder 2"/>
          <p:cNvSpPr>
            <a:spLocks noGrp="1"/>
          </p:cNvSpPr>
          <p:nvPr>
            <p:ph idx="1"/>
          </p:nvPr>
        </p:nvSpPr>
        <p:spPr/>
        <p:txBody>
          <a:bodyPr/>
          <a:lstStyle/>
          <a:p>
            <a:r>
              <a:rPr lang="en-GB" sz="2800" dirty="0" smtClean="0">
                <a:solidFill>
                  <a:schemeClr val="accent3"/>
                </a:solidFill>
              </a:rPr>
              <a:t>	</a:t>
            </a:r>
            <a:r>
              <a:rPr lang="en-GB" sz="2800" smtClean="0">
                <a:solidFill>
                  <a:schemeClr val="accent3"/>
                </a:solidFill>
              </a:rPr>
              <a:t>we </a:t>
            </a:r>
            <a:r>
              <a:rPr lang="en-GB" sz="2800" smtClean="0">
                <a:solidFill>
                  <a:schemeClr val="accent3"/>
                </a:solidFill>
              </a:rPr>
              <a:t>designed </a:t>
            </a:r>
            <a:r>
              <a:rPr lang="en-GB" sz="2800" dirty="0">
                <a:solidFill>
                  <a:schemeClr val="accent3"/>
                </a:solidFill>
              </a:rPr>
              <a:t>Airport Database System. The system lack some features and also had some drawbacks. It was all console based, not user friendly. It lacks efficiency to remove, update and modify employee data, Flight data, seat reservations and their cancelation request, flight departure and arrival timings. Now keeping in view all the drawbacks and vulnerabilities we have developed this project. </a:t>
            </a:r>
            <a:endParaRPr lang="en-US" sz="2800" dirty="0">
              <a:solidFill>
                <a:schemeClr val="accent3"/>
              </a:solidFill>
            </a:endParaRPr>
          </a:p>
          <a:p>
            <a:endParaRPr lang="en-US" dirty="0"/>
          </a:p>
        </p:txBody>
      </p:sp>
    </p:spTree>
    <p:extLst>
      <p:ext uri="{BB962C8B-B14F-4D97-AF65-F5344CB8AC3E}">
        <p14:creationId xmlns:p14="http://schemas.microsoft.com/office/powerpoint/2010/main" val="330798340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u="sng" dirty="0">
                <a:latin typeface="Times New Roman" pitchFamily="18" charset="0"/>
                <a:cs typeface="Times New Roman" pitchFamily="18" charset="0"/>
              </a:rPr>
              <a:t>Features of project</a:t>
            </a: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457200" lvl="0" indent="-457200">
              <a:buFont typeface="Arial" pitchFamily="34" charset="0"/>
              <a:buChar char="•"/>
            </a:pPr>
            <a:r>
              <a:rPr lang="en-GB" sz="3200" dirty="0" smtClean="0">
                <a:solidFill>
                  <a:schemeClr val="accent3"/>
                </a:solidFill>
                <a:latin typeface="Times New Roman" pitchFamily="18" charset="0"/>
                <a:cs typeface="Times New Roman" pitchFamily="18" charset="0"/>
              </a:rPr>
              <a:t>Provides Graphical </a:t>
            </a:r>
            <a:r>
              <a:rPr lang="en-GB" sz="3200" dirty="0">
                <a:solidFill>
                  <a:schemeClr val="accent3"/>
                </a:solidFill>
                <a:latin typeface="Times New Roman" pitchFamily="18" charset="0"/>
                <a:cs typeface="Times New Roman" pitchFamily="18" charset="0"/>
              </a:rPr>
              <a:t>User </a:t>
            </a:r>
            <a:r>
              <a:rPr lang="en-GB" sz="3200" dirty="0" smtClean="0">
                <a:solidFill>
                  <a:schemeClr val="accent3"/>
                </a:solidFill>
                <a:latin typeface="Times New Roman" pitchFamily="18" charset="0"/>
                <a:cs typeface="Times New Roman" pitchFamily="18" charset="0"/>
              </a:rPr>
              <a:t>Interface.</a:t>
            </a:r>
            <a:endParaRPr lang="en-US" sz="3200" dirty="0">
              <a:solidFill>
                <a:schemeClr val="accent3"/>
              </a:solidFill>
              <a:latin typeface="Times New Roman" pitchFamily="18" charset="0"/>
              <a:cs typeface="Times New Roman" pitchFamily="18" charset="0"/>
            </a:endParaRPr>
          </a:p>
          <a:p>
            <a:pPr marL="457200" lvl="0" indent="-457200">
              <a:buFont typeface="Arial" pitchFamily="34" charset="0"/>
              <a:buChar char="•"/>
            </a:pPr>
            <a:r>
              <a:rPr lang="en-GB" sz="3200" dirty="0">
                <a:solidFill>
                  <a:schemeClr val="accent3"/>
                </a:solidFill>
                <a:latin typeface="Times New Roman" pitchFamily="18" charset="0"/>
                <a:cs typeface="Times New Roman" pitchFamily="18" charset="0"/>
              </a:rPr>
              <a:t>User </a:t>
            </a:r>
            <a:r>
              <a:rPr lang="en-GB" sz="3200" dirty="0" smtClean="0">
                <a:solidFill>
                  <a:schemeClr val="accent3"/>
                </a:solidFill>
                <a:latin typeface="Times New Roman" pitchFamily="18" charset="0"/>
                <a:cs typeface="Times New Roman" pitchFamily="18" charset="0"/>
              </a:rPr>
              <a:t>Friendly.</a:t>
            </a:r>
            <a:endParaRPr lang="en-US" sz="3200" dirty="0">
              <a:solidFill>
                <a:schemeClr val="accent3"/>
              </a:solidFill>
              <a:latin typeface="Times New Roman" pitchFamily="18" charset="0"/>
              <a:cs typeface="Times New Roman" pitchFamily="18" charset="0"/>
            </a:endParaRPr>
          </a:p>
          <a:p>
            <a:pPr marL="457200" lvl="0" indent="-457200">
              <a:buFont typeface="Arial" pitchFamily="34" charset="0"/>
              <a:buChar char="•"/>
            </a:pPr>
            <a:r>
              <a:rPr lang="en-GB" sz="3200" dirty="0">
                <a:solidFill>
                  <a:schemeClr val="accent3"/>
                </a:solidFill>
                <a:latin typeface="Times New Roman" pitchFamily="18" charset="0"/>
                <a:cs typeface="Times New Roman" pitchFamily="18" charset="0"/>
              </a:rPr>
              <a:t>Easy to add, update and modify </a:t>
            </a:r>
            <a:r>
              <a:rPr lang="en-GB" sz="3200" dirty="0" smtClean="0">
                <a:solidFill>
                  <a:schemeClr val="accent3"/>
                </a:solidFill>
                <a:latin typeface="Times New Roman" pitchFamily="18" charset="0"/>
                <a:cs typeface="Times New Roman" pitchFamily="18" charset="0"/>
              </a:rPr>
              <a:t>records.</a:t>
            </a:r>
            <a:endParaRPr lang="en-US" sz="3200" dirty="0">
              <a:solidFill>
                <a:schemeClr val="accent3"/>
              </a:solidFill>
              <a:latin typeface="Times New Roman" pitchFamily="18" charset="0"/>
              <a:cs typeface="Times New Roman" pitchFamily="18" charset="0"/>
            </a:endParaRPr>
          </a:p>
          <a:p>
            <a:pPr marL="457200" lvl="0" indent="-457200">
              <a:buFont typeface="Arial" pitchFamily="34" charset="0"/>
              <a:buChar char="•"/>
            </a:pPr>
            <a:r>
              <a:rPr lang="en-GB" sz="3200" dirty="0" smtClean="0">
                <a:solidFill>
                  <a:schemeClr val="accent3"/>
                </a:solidFill>
                <a:latin typeface="Times New Roman" pitchFamily="18" charset="0"/>
                <a:cs typeface="Times New Roman" pitchFamily="18" charset="0"/>
              </a:rPr>
              <a:t>Flight </a:t>
            </a:r>
            <a:r>
              <a:rPr lang="en-GB" sz="3200" dirty="0">
                <a:solidFill>
                  <a:schemeClr val="accent3"/>
                </a:solidFill>
                <a:latin typeface="Times New Roman" pitchFamily="18" charset="0"/>
                <a:cs typeface="Times New Roman" pitchFamily="18" charset="0"/>
              </a:rPr>
              <a:t>Timings .</a:t>
            </a:r>
            <a:endParaRPr lang="en-US" sz="3200" dirty="0">
              <a:solidFill>
                <a:schemeClr val="accent3"/>
              </a:solidFill>
              <a:latin typeface="Times New Roman" pitchFamily="18" charset="0"/>
              <a:cs typeface="Times New Roman" pitchFamily="18" charset="0"/>
            </a:endParaRPr>
          </a:p>
          <a:p>
            <a:pPr marL="457200" lvl="0" indent="-457200">
              <a:buFont typeface="Arial" pitchFamily="34" charset="0"/>
              <a:buChar char="•"/>
            </a:pPr>
            <a:r>
              <a:rPr lang="en-GB" sz="3200" dirty="0" smtClean="0">
                <a:solidFill>
                  <a:schemeClr val="accent3"/>
                </a:solidFill>
                <a:latin typeface="Times New Roman" pitchFamily="18" charset="0"/>
                <a:cs typeface="Times New Roman" pitchFamily="18" charset="0"/>
              </a:rPr>
              <a:t>Add &amp; manipulate Employee data.</a:t>
            </a:r>
          </a:p>
          <a:p>
            <a:pPr lvl="0"/>
            <a:endParaRPr lang="en-GB" sz="3200" dirty="0" smtClean="0"/>
          </a:p>
          <a:p>
            <a:pPr marL="0" indent="0">
              <a:buNone/>
            </a:pPr>
            <a:endParaRPr lang="en-US" sz="2000" dirty="0"/>
          </a:p>
        </p:txBody>
      </p:sp>
    </p:spTree>
    <p:extLst>
      <p:ext uri="{BB962C8B-B14F-4D97-AF65-F5344CB8AC3E}">
        <p14:creationId xmlns:p14="http://schemas.microsoft.com/office/powerpoint/2010/main" val="65011620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0" indent="-457200">
              <a:buFont typeface="Arial" pitchFamily="34" charset="0"/>
              <a:buChar char="•"/>
            </a:pPr>
            <a:r>
              <a:rPr lang="en-GB" sz="2800" dirty="0">
                <a:solidFill>
                  <a:schemeClr val="accent3"/>
                </a:solidFill>
                <a:latin typeface="Times New Roman" pitchFamily="18" charset="0"/>
                <a:cs typeface="Times New Roman" pitchFamily="18" charset="0"/>
              </a:rPr>
              <a:t>Security Employees Data.</a:t>
            </a:r>
          </a:p>
          <a:p>
            <a:pPr marL="457200" lvl="0" indent="-457200">
              <a:buFont typeface="Arial" pitchFamily="34" charset="0"/>
              <a:buChar char="•"/>
            </a:pPr>
            <a:r>
              <a:rPr lang="en-GB" sz="2800" dirty="0">
                <a:solidFill>
                  <a:schemeClr val="accent3"/>
                </a:solidFill>
                <a:latin typeface="Times New Roman" pitchFamily="18" charset="0"/>
                <a:cs typeface="Times New Roman" pitchFamily="18" charset="0"/>
              </a:rPr>
              <a:t>Catering management for flights.</a:t>
            </a:r>
            <a:endParaRPr lang="en-US" sz="2800" dirty="0">
              <a:solidFill>
                <a:schemeClr val="accent3"/>
              </a:solidFill>
              <a:latin typeface="Times New Roman" pitchFamily="18" charset="0"/>
              <a:cs typeface="Times New Roman" pitchFamily="18" charset="0"/>
            </a:endParaRPr>
          </a:p>
          <a:p>
            <a:pPr marL="457200" lvl="0" indent="-457200">
              <a:buFont typeface="Arial" pitchFamily="34" charset="0"/>
              <a:buChar char="•"/>
            </a:pPr>
            <a:r>
              <a:rPr lang="en-GB" sz="2800" dirty="0">
                <a:solidFill>
                  <a:schemeClr val="accent3"/>
                </a:solidFill>
                <a:latin typeface="Times New Roman" pitchFamily="18" charset="0"/>
                <a:cs typeface="Times New Roman" pitchFamily="18" charset="0"/>
              </a:rPr>
              <a:t>Seat reservations</a:t>
            </a:r>
            <a:endParaRPr lang="en-US" sz="2800" dirty="0">
              <a:solidFill>
                <a:schemeClr val="accent3"/>
              </a:solidFill>
              <a:latin typeface="Times New Roman" pitchFamily="18" charset="0"/>
              <a:cs typeface="Times New Roman" pitchFamily="18" charset="0"/>
            </a:endParaRPr>
          </a:p>
          <a:p>
            <a:pPr marL="457200" lvl="0" indent="-457200">
              <a:buFont typeface="Arial" pitchFamily="34" charset="0"/>
              <a:buChar char="•"/>
            </a:pPr>
            <a:r>
              <a:rPr lang="en-GB" sz="2800" dirty="0">
                <a:solidFill>
                  <a:schemeClr val="accent3"/>
                </a:solidFill>
                <a:latin typeface="Times New Roman" pitchFamily="18" charset="0"/>
                <a:cs typeface="Times New Roman" pitchFamily="18" charset="0"/>
              </a:rPr>
              <a:t>Security guards timings and their names</a:t>
            </a:r>
            <a:endParaRPr lang="en-US" sz="2800" dirty="0">
              <a:solidFill>
                <a:schemeClr val="accent3"/>
              </a:solidFill>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6279341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Class Diagram</a:t>
            </a:r>
            <a:endParaRPr lang="en-US" sz="32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97280" y="1100138"/>
            <a:ext cx="9579306" cy="5757862"/>
          </a:xfrm>
        </p:spPr>
      </p:pic>
    </p:spTree>
    <p:extLst>
      <p:ext uri="{BB962C8B-B14F-4D97-AF65-F5344CB8AC3E}">
        <p14:creationId xmlns:p14="http://schemas.microsoft.com/office/powerpoint/2010/main" val="335056260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620753">
            <a:off x="1633445" y="1765376"/>
            <a:ext cx="7534656" cy="1207509"/>
          </a:xfrm>
        </p:spPr>
        <p:txBody>
          <a:bodyPr/>
          <a:lstStyle/>
          <a:p>
            <a:r>
              <a:rPr lang="en-US" dirty="0" smtClean="0"/>
              <a:t>Now Lets See Coding Behind This Project</a:t>
            </a:r>
            <a:endParaRPr lang="en-US" dirty="0"/>
          </a:p>
        </p:txBody>
      </p:sp>
    </p:spTree>
    <p:extLst>
      <p:ext uri="{BB962C8B-B14F-4D97-AF65-F5344CB8AC3E}">
        <p14:creationId xmlns:p14="http://schemas.microsoft.com/office/powerpoint/2010/main" val="74316916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450</TotalTime>
  <Words>86</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Franklin Gothic Book</vt:lpstr>
      <vt:lpstr>Franklin Gothic Medium</vt:lpstr>
      <vt:lpstr>Times New Roman</vt:lpstr>
      <vt:lpstr>Tunga</vt:lpstr>
      <vt:lpstr>Wingdings</vt:lpstr>
      <vt:lpstr>Angles</vt:lpstr>
      <vt:lpstr>AIRPORT MANAGEMENT SYSTEM</vt:lpstr>
      <vt:lpstr>Introduction:</vt:lpstr>
      <vt:lpstr>Previous version </vt:lpstr>
      <vt:lpstr>Features of project</vt:lpstr>
      <vt:lpstr>PowerPoint Presentation</vt:lpstr>
      <vt:lpstr>Class Diagram</vt:lpstr>
      <vt:lpstr>Now Lets See Coding Behind This Project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dc:title>
  <dc:creator>Windows User</dc:creator>
  <cp:lastModifiedBy>Irfan Danish Dani</cp:lastModifiedBy>
  <cp:revision>21</cp:revision>
  <dcterms:created xsi:type="dcterms:W3CDTF">2016-05-13T18:11:28Z</dcterms:created>
  <dcterms:modified xsi:type="dcterms:W3CDTF">2016-05-18T04:14:46Z</dcterms:modified>
</cp:coreProperties>
</file>