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3" r:id="rId12"/>
    <p:sldId id="270" r:id="rId13"/>
    <p:sldId id="271" r:id="rId14"/>
    <p:sldId id="272" r:id="rId15"/>
    <p:sldId id="265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64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8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1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5134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24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85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09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91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6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1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074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3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4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8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755-684B-4935-9566-70B71463CA6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7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D07755-684B-4935-9566-70B71463CA64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1B1A8-044A-4717-A251-DFAAEA3F4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83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ar-AE" sz="8000" b="1" dirty="0">
                <a:solidFill>
                  <a:schemeClr val="tx1"/>
                </a:solidFill>
              </a:rPr>
              <a:t>بِسْمِ اللهِ الرَّحْمٰنِ الرَّحِيْم </a:t>
            </a:r>
            <a:r>
              <a:rPr lang="en-US" sz="8000" b="1" dirty="0">
                <a:solidFill>
                  <a:schemeClr val="tx1"/>
                </a:solidFill>
              </a:rPr>
              <a:t> </a:t>
            </a:r>
            <a:br>
              <a:rPr lang="en-US" sz="8000" b="1" dirty="0">
                <a:solidFill>
                  <a:schemeClr val="tx1"/>
                </a:solidFill>
              </a:rPr>
            </a:b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05940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major contribution in this project is of the ultrasonic sensor module. It emits ultrasonic waves of 40 KHz from its trigger.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These waves hit any hindrance in its path and then echoes back to the receiver.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45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Working: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33261" cy="419548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time taken for the echo to return determines the distance of the hindrance that was created or occurred in the wave’s path.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 have programmed our controller in such a way that it will create three zones.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respective distance from the object is displayed on LCD.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571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Zone 1: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22" y="1282891"/>
            <a:ext cx="8990107" cy="5022376"/>
          </a:xfrm>
        </p:spPr>
      </p:pic>
    </p:spTree>
    <p:extLst>
      <p:ext uri="{BB962C8B-B14F-4D97-AF65-F5344CB8AC3E}">
        <p14:creationId xmlns:p14="http://schemas.microsoft.com/office/powerpoint/2010/main" val="384621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Zone 2: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42" y="1501254"/>
            <a:ext cx="9266829" cy="4790363"/>
          </a:xfrm>
        </p:spPr>
      </p:pic>
    </p:spTree>
    <p:extLst>
      <p:ext uri="{BB962C8B-B14F-4D97-AF65-F5344CB8AC3E}">
        <p14:creationId xmlns:p14="http://schemas.microsoft.com/office/powerpoint/2010/main" val="367709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Zone 3: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0" y="1433015"/>
            <a:ext cx="9259264" cy="4872251"/>
          </a:xfrm>
        </p:spPr>
      </p:pic>
    </p:spTree>
    <p:extLst>
      <p:ext uri="{BB962C8B-B14F-4D97-AF65-F5344CB8AC3E}">
        <p14:creationId xmlns:p14="http://schemas.microsoft.com/office/powerpoint/2010/main" val="258706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Working (Schematic):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1" y="1351127"/>
            <a:ext cx="9615131" cy="5349923"/>
          </a:xfrm>
        </p:spPr>
      </p:pic>
    </p:spTree>
    <p:extLst>
      <p:ext uri="{BB962C8B-B14F-4D97-AF65-F5344CB8AC3E}">
        <p14:creationId xmlns:p14="http://schemas.microsoft.com/office/powerpoint/2010/main" val="169434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Extensions &amp; Applications: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470" y="1575247"/>
            <a:ext cx="10197034" cy="4893792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By adding Wi-Fi (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Controller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Node MCU or Wi-Fi Module) and GPS Module we can send the location of collision to nearby police stations and to family of the person.</a:t>
            </a:r>
          </a:p>
          <a:p>
            <a:pPr marL="0" indent="0">
              <a:buNone/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create blind stick using Ultrasonic Sensor &amp; Arduino.</a:t>
            </a:r>
          </a:p>
          <a:p>
            <a:pPr marL="0" indent="0">
              <a:buNone/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 automatic water level controller can be developed which can switch water pump by sensing water level in the tank.</a:t>
            </a:r>
          </a:p>
          <a:p>
            <a:pPr marL="0" indent="0">
              <a:buNone/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It can also be used for counting persons in a particular space.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0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8847" y="1943736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600" b="1" i="1" dirty="0" smtClean="0">
                <a:latin typeface="French Script MT" panose="03020402040607040605" pitchFamily="66" charset="0"/>
              </a:rPr>
              <a:t>Thanks</a:t>
            </a:r>
            <a:endParaRPr lang="en-US" sz="16600" b="1" i="1" dirty="0"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3742" cy="1949288"/>
          </a:xfrm>
        </p:spPr>
        <p:txBody>
          <a:bodyPr/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Collision Detection &amp;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Warning System</a:t>
            </a:r>
            <a:b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ased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AVR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715904"/>
            <a:ext cx="8946541" cy="353249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Microprocessor Systems &amp; Interfacing [EEE342]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Semester Project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Irfan Danish [FA15-BEL-012]</a:t>
            </a:r>
          </a:p>
          <a:p>
            <a:pPr marL="0" indent="0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Hammad Munir[FA15-BEL-034]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18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Contents: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69494"/>
            <a:ext cx="8946541" cy="494048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AVR Platform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Ultrasonic Sensor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</a:p>
          <a:p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Further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Extension &amp; Applications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52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28550"/>
            <a:ext cx="9569237" cy="4719850"/>
          </a:xfrm>
        </p:spPr>
        <p:txBody>
          <a:bodyPr>
            <a:no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Vehicles are an important way of transportation all over the world. There are many cases of road accidents every day in the world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Timely detection of other vehicles on road is of extreme importance to help avoid accidents and potential loss of human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life.</a:t>
            </a:r>
          </a:p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It propelled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our concern on collision detection &amp; warning system mainly for dense fog affected areas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81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528294" cy="4195481"/>
          </a:xfrm>
        </p:spPr>
        <p:txBody>
          <a:bodyPr>
            <a:no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This system is an Arduino based collision detector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This system enables vehicles to identify the chances of collision and gives visual or audio warning to the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driver.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This project is about making cars more intelligent by issuing warnings and taking automatic action if necessary.</a:t>
            </a:r>
          </a:p>
        </p:txBody>
      </p:sp>
    </p:spTree>
    <p:extLst>
      <p:ext uri="{BB962C8B-B14F-4D97-AF65-F5344CB8AC3E}">
        <p14:creationId xmlns:p14="http://schemas.microsoft.com/office/powerpoint/2010/main" val="273524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Arduino (AVR) Platform: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555589" cy="419548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Arduino Uno is a microcontroller board based on the AVR ATmega328. 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has 14 digital input/output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pins &amp;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6 analog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inputs.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Arduino Uno comes with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16 MHz crystal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oscillator.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It has 10 bit ADC(Analog to Digital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onverter).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9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Ultrasonic Sensor: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470" y="1624084"/>
            <a:ext cx="9801249" cy="476079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Ultrasonic sound waves has an extremely high pitch that humans cannot hear and is also free from external noises from passive or active sources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This ultrasonic distance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sensor (HC-SR04)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provides steady and accurate distance measurements within the range of 2cm to 450cm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It has a focus of less than 15 degrees and an accuracy of about 3mm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Ultrasonic Sensor: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00748" cy="419548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This particular sensor transmits an ultrasonic sound that has a frequency of about 40 kHz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sensor has two main parts- transducer that creates an ultrasonic sound wave while the other part listens to its echo.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6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Working (Block Diagram):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46" y="1498404"/>
            <a:ext cx="9444251" cy="4997930"/>
          </a:xfrm>
        </p:spPr>
      </p:pic>
    </p:spTree>
    <p:extLst>
      <p:ext uri="{BB962C8B-B14F-4D97-AF65-F5344CB8AC3E}">
        <p14:creationId xmlns:p14="http://schemas.microsoft.com/office/powerpoint/2010/main" val="106740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240</TotalTime>
  <Words>505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French Script MT</vt:lpstr>
      <vt:lpstr>Times New Roman</vt:lpstr>
      <vt:lpstr>Wingdings 3</vt:lpstr>
      <vt:lpstr>Ion</vt:lpstr>
      <vt:lpstr>بِسْمِ اللهِ الرَّحْمٰنِ الرَّحِيْم   </vt:lpstr>
      <vt:lpstr>Collision Detection &amp; Warning System  Based on AVR Platform </vt:lpstr>
      <vt:lpstr>Contents:</vt:lpstr>
      <vt:lpstr>Introduction:</vt:lpstr>
      <vt:lpstr>Background:</vt:lpstr>
      <vt:lpstr>Arduino (AVR) Platform:</vt:lpstr>
      <vt:lpstr>Ultrasonic Sensor:</vt:lpstr>
      <vt:lpstr>Ultrasonic Sensor:</vt:lpstr>
      <vt:lpstr>Working (Block Diagram): </vt:lpstr>
      <vt:lpstr>Working:</vt:lpstr>
      <vt:lpstr>Working:</vt:lpstr>
      <vt:lpstr>Zone 1:</vt:lpstr>
      <vt:lpstr>Zone 2:</vt:lpstr>
      <vt:lpstr>Zone 3:</vt:lpstr>
      <vt:lpstr>Working (Schematic):</vt:lpstr>
      <vt:lpstr>Extensions &amp; Applications: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بِسْمِ اللهِ الرَّحْمٰنِ الرَّحِيْم   </dc:title>
  <dc:creator>Irfán Danés</dc:creator>
  <cp:lastModifiedBy>Irfán Danés</cp:lastModifiedBy>
  <cp:revision>19</cp:revision>
  <dcterms:created xsi:type="dcterms:W3CDTF">2017-12-11T19:51:15Z</dcterms:created>
  <dcterms:modified xsi:type="dcterms:W3CDTF">2017-12-14T08:22:47Z</dcterms:modified>
</cp:coreProperties>
</file>