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23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991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3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F11B76-E4E9-4C50-B0F3-1154F245AE0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680485-EC45-4FBB-B3E1-AF3E3C04F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0"/>
            <a:ext cx="10916654" cy="4740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AE" sz="6600" b="1" dirty="0">
                <a:solidFill>
                  <a:schemeClr val="tx1"/>
                </a:solidFill>
              </a:rPr>
              <a:t>بِسْمِ اللهِ الرَّحْمٰنِ الرَّحِيْم </a:t>
            </a:r>
            <a:r>
              <a:rPr lang="en-US" sz="66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820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75" y="0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Block Diagrams &amp; Modules.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21" y="1383633"/>
            <a:ext cx="6701590" cy="5257800"/>
          </a:xfrm>
        </p:spPr>
      </p:pic>
    </p:spTree>
    <p:extLst>
      <p:ext uri="{BB962C8B-B14F-4D97-AF65-F5344CB8AC3E}">
        <p14:creationId xmlns:p14="http://schemas.microsoft.com/office/powerpoint/2010/main" val="34761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3" y="-229046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Block Diagrams &amp; Modules.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87" y="1494589"/>
            <a:ext cx="7904746" cy="4436980"/>
          </a:xfrm>
        </p:spPr>
      </p:pic>
    </p:spTree>
    <p:extLst>
      <p:ext uri="{BB962C8B-B14F-4D97-AF65-F5344CB8AC3E}">
        <p14:creationId xmlns:p14="http://schemas.microsoft.com/office/powerpoint/2010/main" val="15006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18" y="300343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Description of Modules (Working).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117" y="1925052"/>
            <a:ext cx="8820735" cy="40666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Main module connects the top modules ‘Top_button’ &amp; ‘top_PWM_Generator’.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Top_button connects the ‘synchronizer’, ‘top debounce’ &amp; ‘level pulse converter’.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Synchronizer: As, our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finger is not synchronized to the clock, so the button is assumed to be an asynchronous signal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 We have to make it synchronous. It performs synchronization.</a:t>
            </a:r>
            <a:endParaRPr 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64" y="377434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Description of Modules (Working).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64" y="2658979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 Debounce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Counter: It counts for 20 ms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&amp; generates delay for 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switch debouncing state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machine.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Sm_debounce: The State Machine eliminates the debouncing effect of push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Level pulse converter: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64" y="377434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Description of Modules (Working).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64" y="1768643"/>
            <a:ext cx="8534400" cy="45056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 PWM Generator : It connects ‘Selection Counter’, ‘Rom’ &amp; ‘PWM Generator’.</a:t>
            </a:r>
          </a:p>
          <a:p>
            <a:pPr marL="0" indent="0">
              <a:buNone/>
            </a:pPr>
            <a:endParaRPr lang="en-US" sz="105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Selection Counter : It generates a unique binary code on every input.</a:t>
            </a:r>
          </a:p>
          <a:p>
            <a:pPr marL="0" indent="0">
              <a:buNone/>
            </a:pPr>
            <a:endParaRPr lang="en-US" sz="105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Rom: It takes the binary code input from ‘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Selection Counter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‘ &amp; generates the value of time for which counters run.</a:t>
            </a:r>
          </a:p>
          <a:p>
            <a:pPr marL="0" indent="0">
              <a:buNone/>
            </a:pPr>
            <a:endParaRPr lang="en-US" sz="105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PWM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Generator : Take value of time from ‘ROM’ and decide for how much time output should remain high &amp; low.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91" y="144379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Output.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5" name="Comprresed Output of Projec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3970" y="925550"/>
            <a:ext cx="9088245" cy="5129561"/>
          </a:xfrm>
        </p:spPr>
      </p:pic>
    </p:spTree>
    <p:extLst>
      <p:ext uri="{BB962C8B-B14F-4D97-AF65-F5344CB8AC3E}">
        <p14:creationId xmlns:p14="http://schemas.microsoft.com/office/powerpoint/2010/main" val="6378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6254"/>
            <a:ext cx="8760577" cy="365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FPGA Based 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LED Brightness Controller using pwm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37645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Impact" panose="020B0806030902050204" pitchFamily="34" charset="0"/>
              </a:rPr>
              <a:t>Digital Logic Design [EEE241]</a:t>
            </a:r>
          </a:p>
          <a:p>
            <a:r>
              <a:rPr lang="en-US" dirty="0" smtClean="0">
                <a:latin typeface="Impact" panose="020B0806030902050204" pitchFamily="34" charset="0"/>
              </a:rPr>
              <a:t>Semester Project</a:t>
            </a:r>
          </a:p>
          <a:p>
            <a:endParaRPr lang="en-US" dirty="0" smtClean="0">
              <a:latin typeface="Impact" panose="020B0806030902050204" pitchFamily="34" charset="0"/>
            </a:endParaRPr>
          </a:p>
          <a:p>
            <a:r>
              <a:rPr lang="en-US" dirty="0" smtClean="0">
                <a:latin typeface="Impact" panose="020B0806030902050204" pitchFamily="34" charset="0"/>
              </a:rPr>
              <a:t>Irfan Danish [FA15-BEL-012]</a:t>
            </a:r>
          </a:p>
          <a:p>
            <a:r>
              <a:rPr lang="en-US" dirty="0" smtClean="0">
                <a:latin typeface="Impact" panose="020B0806030902050204" pitchFamily="34" charset="0"/>
              </a:rPr>
              <a:t>Hammad Munir [FA15-BEL-034]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86" y="372532"/>
            <a:ext cx="8534400" cy="150706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Contents :</a:t>
            </a:r>
            <a:endParaRPr lang="en-US" sz="54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86" y="1227222"/>
            <a:ext cx="8534400" cy="52515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Introduction.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Background.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Block Diagrams &amp;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Description of Modules (Working).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Output.</a:t>
            </a:r>
          </a:p>
          <a:p>
            <a:endParaRPr 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3" y="468785"/>
            <a:ext cx="8534400" cy="1507067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3" y="1479884"/>
            <a:ext cx="8534400" cy="49628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LED Brightness controller based on PWM (Pulse Width Modulation).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Spartan 6 XC6SLX9 used to implement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ModelSim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SE 5.7f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 is used for Programming &amp; Simulation.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Xilinx ISE 12.2 is used to implement the code on FPGA.</a:t>
            </a:r>
          </a:p>
          <a:p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3" y="0"/>
            <a:ext cx="8534400" cy="1507067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Background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3" y="1696452"/>
            <a:ext cx="8534400" cy="50349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PWM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: Pulse-width modulation (PWM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),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is a modulation technique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used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to encode a message into a pulsing signal. It is achieved by changing the width of the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signal &amp;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keeping the time period or frequency same. </a:t>
            </a:r>
            <a:endParaRPr lang="en-US" sz="28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Some of the important applications of PWM are:</a:t>
            </a:r>
            <a:endParaRPr lang="en-US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PWM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can be used 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to control LED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brightness.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PWM can be used to mix RGB 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color, </a:t>
            </a:r>
            <a:r>
              <a:rPr lang="fr-FR" sz="2400" dirty="0">
                <a:solidFill>
                  <a:schemeClr val="tx1"/>
                </a:solidFill>
                <a:latin typeface="Agency FB" panose="020B0503020202020204" pitchFamily="34" charset="0"/>
              </a:rPr>
              <a:t>w</a:t>
            </a:r>
            <a:r>
              <a:rPr lang="fr-FR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ith </a:t>
            </a:r>
            <a:r>
              <a:rPr lang="fr-FR" sz="2400" dirty="0">
                <a:solidFill>
                  <a:schemeClr val="tx1"/>
                </a:solidFill>
                <a:latin typeface="Agency FB" panose="020B0503020202020204" pitchFamily="34" charset="0"/>
              </a:rPr>
              <a:t>an RGB (red green blue) </a:t>
            </a:r>
            <a:r>
              <a:rPr lang="fr-FR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PWM can be used to </a:t>
            </a:r>
            <a:r>
              <a:rPr lang="fr-FR" sz="2400" dirty="0">
                <a:solidFill>
                  <a:schemeClr val="tx1"/>
                </a:solidFill>
                <a:latin typeface="Agency FB" panose="020B0503020202020204" pitchFamily="34" charset="0"/>
              </a:rPr>
              <a:t>control the angle of a servo motor attached to something mechanical like a robot arm.</a:t>
            </a:r>
            <a:endParaRPr lang="fr-FR" sz="24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3" y="204537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3" y="842211"/>
            <a:ext cx="8534400" cy="63767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When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working with PWM one of the important thing to know is ‘Duty Cycle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’.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Duty cycle is the proportion of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time;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during which a component, device, or system is operated. The duty cycle can be expressed as a ratio or as a percentage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74" y="-123436"/>
            <a:ext cx="8534400" cy="1507067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Duty 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3" y="1383631"/>
            <a:ext cx="7134726" cy="4884821"/>
          </a:xfrm>
        </p:spPr>
      </p:pic>
    </p:spTree>
    <p:extLst>
      <p:ext uri="{BB962C8B-B14F-4D97-AF65-F5344CB8AC3E}">
        <p14:creationId xmlns:p14="http://schemas.microsoft.com/office/powerpoint/2010/main" val="28644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64" y="0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Block Diagrams &amp; Modules.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3" y="1106905"/>
            <a:ext cx="8534400" cy="68339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There are total elven modules used in this project. Which are divided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main_led_brightness_controller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Top_button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Synchronizer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Top_debounce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Counter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Sm_debounce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Levl_puls_conv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Top_pwm_Generator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Selection_counter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N_rom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Pwm_Generator</a:t>
            </a:r>
          </a:p>
          <a:p>
            <a:endParaRPr 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32" y="0"/>
            <a:ext cx="8534400" cy="150706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Block Diagrams &amp; Modules.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32" y="1179095"/>
            <a:ext cx="11652167" cy="55345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Main Module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88" y="1179095"/>
            <a:ext cx="8269469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306</TotalTime>
  <Words>446</Words>
  <Application>Microsoft Office PowerPoint</Application>
  <PresentationFormat>Widescreen</PresentationFormat>
  <Paragraphs>67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Agency FB</vt:lpstr>
      <vt:lpstr>Arial</vt:lpstr>
      <vt:lpstr>Arial Black</vt:lpstr>
      <vt:lpstr>Century Gothic</vt:lpstr>
      <vt:lpstr>Impact</vt:lpstr>
      <vt:lpstr>Tahoma</vt:lpstr>
      <vt:lpstr>Times New Roman</vt:lpstr>
      <vt:lpstr>Wingdings</vt:lpstr>
      <vt:lpstr>Wingdings 3</vt:lpstr>
      <vt:lpstr>Slice</vt:lpstr>
      <vt:lpstr>PowerPoint Presentation</vt:lpstr>
      <vt:lpstr>FPGA Based  LED Brightness Controller using pwm</vt:lpstr>
      <vt:lpstr>Contents :</vt:lpstr>
      <vt:lpstr>Introduction:</vt:lpstr>
      <vt:lpstr>Background </vt:lpstr>
      <vt:lpstr>Background</vt:lpstr>
      <vt:lpstr>Duty Cycle</vt:lpstr>
      <vt:lpstr>Block Diagrams &amp; Modules. </vt:lpstr>
      <vt:lpstr>Block Diagrams &amp; Modules. </vt:lpstr>
      <vt:lpstr>Block Diagrams &amp; Modules. </vt:lpstr>
      <vt:lpstr>Block Diagrams &amp; Modules.</vt:lpstr>
      <vt:lpstr>Description of Modules (Working). </vt:lpstr>
      <vt:lpstr>Description of Modules (Working). </vt:lpstr>
      <vt:lpstr>Description of Modules (Working). </vt:lpstr>
      <vt:lpstr>Output.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Brightness Controller using pwm</dc:title>
  <dc:creator>Irfán Danés</dc:creator>
  <cp:lastModifiedBy>Irfán Danés</cp:lastModifiedBy>
  <cp:revision>34</cp:revision>
  <dcterms:created xsi:type="dcterms:W3CDTF">2017-05-29T16:25:11Z</dcterms:created>
  <dcterms:modified xsi:type="dcterms:W3CDTF">2017-05-31T19:01:31Z</dcterms:modified>
</cp:coreProperties>
</file>