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60" r:id="rId8"/>
    <p:sldId id="276" r:id="rId9"/>
    <p:sldId id="261" r:id="rId10"/>
    <p:sldId id="262" r:id="rId11"/>
    <p:sldId id="269" r:id="rId12"/>
    <p:sldId id="277" r:id="rId13"/>
    <p:sldId id="278" r:id="rId14"/>
    <p:sldId id="263" r:id="rId15"/>
    <p:sldId id="264" r:id="rId16"/>
    <p:sldId id="273" r:id="rId17"/>
    <p:sldId id="265" r:id="rId18"/>
    <p:sldId id="270" r:id="rId19"/>
    <p:sldId id="271" r:id="rId20"/>
    <p:sldId id="272" r:id="rId21"/>
    <p:sldId id="279" r:id="rId22"/>
    <p:sldId id="280" r:id="rId23"/>
    <p:sldId id="267" r:id="rId24"/>
    <p:sldId id="281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64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134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24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85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09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91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6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1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074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3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8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7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D07755-684B-4935-9566-70B71463CA64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83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077152" cy="4106839"/>
          </a:xfrm>
        </p:spPr>
        <p:txBody>
          <a:bodyPr/>
          <a:lstStyle/>
          <a:p>
            <a:pPr algn="ctr"/>
            <a:r>
              <a:rPr lang="ar-AE" sz="8800" b="1" dirty="0">
                <a:solidFill>
                  <a:schemeClr val="tx1"/>
                </a:solidFill>
              </a:rPr>
              <a:t>بِسْمِ اللهِ الرَّحْمٰنِ الرَّحِيْم </a:t>
            </a:r>
            <a:r>
              <a:rPr lang="en-US" sz="8800" b="1" dirty="0">
                <a:solidFill>
                  <a:schemeClr val="tx1"/>
                </a:solidFill>
              </a:rPr>
              <a:t> </a:t>
            </a:r>
            <a:br>
              <a:rPr lang="en-US" sz="8800" b="1" dirty="0">
                <a:solidFill>
                  <a:schemeClr val="tx1"/>
                </a:solidFill>
              </a:rPr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5940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Ultrasonic Sensor: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470" y="1624084"/>
            <a:ext cx="9801249" cy="476079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Ultrasonic sound waves has an extremely high pitch that humans cannot hear and is also free from external noises from passive or active sources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ultrasonic distance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sensor (HC-SR04)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provides steady and accurate distance measurements within the range of 2cm to 450cm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It has a focus of less than 15 degrees and an accuracy of about 3mm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Ultrasonic Sensor: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00748" cy="4195481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This particular sensor transmits an ultrasonic sound that has a frequency of about 40 kHz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sensor has two main parts- transducer that creates an ultrasonic sound wave while the other part listens to its echo.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Darlington Pair: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7606"/>
            <a:ext cx="9651124" cy="4760793"/>
          </a:xfrm>
        </p:spPr>
        <p:txBody>
          <a:bodyPr/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Darlington Transistor or Darlington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Pair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is circuitry in which two transistors are cascaded in such a way that we get the current gain equal to the product of respective current gain of each transistor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project we used this</a:t>
            </a:r>
          </a:p>
          <a:p>
            <a:pPr marL="0" indent="0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  device to drive a relay.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766" y="3456296"/>
            <a:ext cx="5026925" cy="31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4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Voltage Regulator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10074204" cy="4395151"/>
          </a:xfrm>
        </p:spPr>
        <p:txBody>
          <a:bodyPr>
            <a:no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Voltage regulator is an electrical or electronic device that maintains the voltage of a power source within acceptable limits. 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We used voltage regulator to provide safe voltage parameters to the components used.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this project, we used LM7805 (3-terminal IC) from 78xx series, which provides fixed 5V at output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 can deliver up to 1.5 A of output current.</a:t>
            </a:r>
          </a:p>
        </p:txBody>
      </p:sp>
    </p:spTree>
    <p:extLst>
      <p:ext uri="{BB962C8B-B14F-4D97-AF65-F5344CB8AC3E}">
        <p14:creationId xmlns:p14="http://schemas.microsoft.com/office/powerpoint/2010/main" val="223590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Working (Block Diagram):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12" y="1378425"/>
            <a:ext cx="10413241" cy="5076966"/>
          </a:xfrm>
        </p:spPr>
      </p:pic>
    </p:spTree>
    <p:extLst>
      <p:ext uri="{BB962C8B-B14F-4D97-AF65-F5344CB8AC3E}">
        <p14:creationId xmlns:p14="http://schemas.microsoft.com/office/powerpoint/2010/main" val="106740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major contribution in this project is of the ultrasonic sensor module. It emits ultrasonic waves of 40 KHz from its trigger.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These waves hit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water in the overhead tank and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then echoes back to the receiver.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Working: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33261" cy="419548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time taken for the echo to return determines the distance of the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water which is used to calculate the water level in the tank.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have programmed our controller in such a way that it will create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zones.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respective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water level percentage is displayed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on LCD.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57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Working (Schematic):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9" y="1378423"/>
            <a:ext cx="9990160" cy="5213445"/>
          </a:xfrm>
        </p:spPr>
      </p:pic>
    </p:spTree>
    <p:extLst>
      <p:ext uri="{BB962C8B-B14F-4D97-AF65-F5344CB8AC3E}">
        <p14:creationId xmlns:p14="http://schemas.microsoft.com/office/powerpoint/2010/main" val="16943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Water Level 1: Tank is Full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6" y="1282889"/>
            <a:ext cx="9976513" cy="5281684"/>
          </a:xfrm>
        </p:spPr>
      </p:pic>
    </p:spTree>
    <p:extLst>
      <p:ext uri="{BB962C8B-B14F-4D97-AF65-F5344CB8AC3E}">
        <p14:creationId xmlns:p14="http://schemas.microsoft.com/office/powerpoint/2010/main" val="384621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42" y="138820"/>
            <a:ext cx="9404723" cy="140053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ater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level starts falling, a high to low transition of water level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3" y="1539349"/>
            <a:ext cx="9880979" cy="5134405"/>
          </a:xfrm>
        </p:spPr>
      </p:pic>
    </p:spTree>
    <p:extLst>
      <p:ext uri="{BB962C8B-B14F-4D97-AF65-F5344CB8AC3E}">
        <p14:creationId xmlns:p14="http://schemas.microsoft.com/office/powerpoint/2010/main" val="367709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3742" cy="1949288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Water Level Controller of Overhead Tanks Using Water Level Sense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715904"/>
            <a:ext cx="8946541" cy="353249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Electronics-I [EEE231]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Semester Project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Irfan Danish [CIIT/FA15-BEL-012/ISB]</a:t>
            </a:r>
          </a:p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Hammad Munir [CIIT/FA15-BEL-034/ISB]</a:t>
            </a:r>
          </a:p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Bilal Naeem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CIIT/FA15-BEL-007/ISB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8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Water Level 1: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drops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10%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34" y="1378424"/>
            <a:ext cx="10249469" cy="5240740"/>
          </a:xfrm>
        </p:spPr>
      </p:pic>
    </p:spTree>
    <p:extLst>
      <p:ext uri="{BB962C8B-B14F-4D97-AF65-F5344CB8AC3E}">
        <p14:creationId xmlns:p14="http://schemas.microsoft.com/office/powerpoint/2010/main" val="258706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ow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high transition of water level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78423"/>
            <a:ext cx="9990161" cy="5090615"/>
          </a:xfrm>
        </p:spPr>
      </p:pic>
    </p:spTree>
    <p:extLst>
      <p:ext uri="{BB962C8B-B14F-4D97-AF65-F5344CB8AC3E}">
        <p14:creationId xmlns:p14="http://schemas.microsoft.com/office/powerpoint/2010/main" val="240086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Water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level reaches 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90%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9" y="1364776"/>
            <a:ext cx="10017457" cy="5268036"/>
          </a:xfrm>
        </p:spPr>
      </p:pic>
    </p:spTree>
    <p:extLst>
      <p:ext uri="{BB962C8B-B14F-4D97-AF65-F5344CB8AC3E}">
        <p14:creationId xmlns:p14="http://schemas.microsoft.com/office/powerpoint/2010/main" val="306961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Extensions: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470" y="2066566"/>
            <a:ext cx="10197034" cy="2109649"/>
          </a:xfrm>
        </p:spPr>
        <p:txBody>
          <a:bodyPr>
            <a:noAutofit/>
          </a:bodyPr>
          <a:lstStyle/>
          <a:p>
            <a:pPr lvl="0" fontAlgn="base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By adding Wi-Fi (Controller Node MCU or Wi-Fi Module), we can control our water pump even if we are somewhere else in the world.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0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Cost &amp; Market Value Assessment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69739" cy="4195481"/>
          </a:xfrm>
        </p:spPr>
        <p:txBody>
          <a:bodyPr/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 total cost on this project is 1240 PKR or approximately $12 only.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By Eliminating 16x2 Display, we will have this controller in 1040 PKR ($10) &amp; if there is need to reduce the cost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further.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can use a non-ready microcontroller instead microcontroller board, which will reduce the cost approximately to 900 PKR ($9)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8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847" y="1943736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b="1" i="1" dirty="0" smtClean="0">
                <a:latin typeface="French Script MT" panose="03020402040607040605" pitchFamily="66" charset="0"/>
              </a:rPr>
              <a:t>Thanks</a:t>
            </a:r>
            <a:endParaRPr lang="en-US" sz="16600" b="1" i="1" dirty="0"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Contents: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69494"/>
            <a:ext cx="8946541" cy="494048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&amp; Their Narrative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Further Extension &amp; Applications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Cost &amp; Market Value Assessment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52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8550"/>
            <a:ext cx="9569237" cy="4719850"/>
          </a:xfrm>
        </p:spPr>
        <p:txBody>
          <a:bodyPr>
            <a:no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Water tank overflow is a common problem in households nowadays. 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Especially in this part of the world where load shedding is an everyday problem, people undergo water loss or high electricity bills. 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 is one of our sole duty to use our resources sustainably so that the generations to come could be in ease. </a:t>
            </a:r>
          </a:p>
          <a:p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1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a third world country like Pakistan, it is very essential for people to have a smart solution to unnecessary electricity bills and wastage of water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a country where average income is $1,513 a year people need a device that could automatically save their money.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6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Wastage of water is becoming common nowadays and one of the biggest reason is the overflowing of water from overhead tanks.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 propelled our concern for an automatic water level controller which is the best solution for both of above described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8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073" y="2112556"/>
            <a:ext cx="9528294" cy="3660448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This system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is an Arduino based water level controller; it controls the motor by sensing the water level in the overhead tank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This system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prevents the unnecessary functioning of motor. It also prevents the overflowing of water. </a:t>
            </a:r>
          </a:p>
        </p:txBody>
      </p:sp>
    </p:spTree>
    <p:extLst>
      <p:ext uri="{BB962C8B-B14F-4D97-AF65-F5344CB8AC3E}">
        <p14:creationId xmlns:p14="http://schemas.microsoft.com/office/powerpoint/2010/main" val="27352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Components &amp; Their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Narrative: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19618"/>
            <a:ext cx="10005966" cy="4528781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Some of the components used in the project are: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Voltage Regulator to provide balanced supply of voltage.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Arduino UNO an AVR Platform Based Microcontroller.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Ultrasonic Sensor to measure the water level.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Darlington Pair for current amplification.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Relay to switch the motor pump.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3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Arduino (AVR) Platform: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9555589" cy="4395151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Arduino Uno is a microcontroller board based on the AVR ATmega328.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is the one of the most important component of our project it provides the functionality of brain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has 14 digital input/output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pins &amp;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6 analog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inputs.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Arduino Uno comes with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16 MHz crystal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oscillator.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It has 10 bit ADC(Analog to Digital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onverter).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307</TotalTime>
  <Words>852</Words>
  <Application>Microsoft Office PowerPoint</Application>
  <PresentationFormat>Widescreen</PresentationFormat>
  <Paragraphs>85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Century Gothic</vt:lpstr>
      <vt:lpstr>French Script MT</vt:lpstr>
      <vt:lpstr>Times New Roman</vt:lpstr>
      <vt:lpstr>Wingdings 3</vt:lpstr>
      <vt:lpstr>Ion</vt:lpstr>
      <vt:lpstr>بِسْمِ اللهِ الرَّحْمٰنِ الرَّحِيْم   </vt:lpstr>
      <vt:lpstr>Water Level Controller of Overhead Tanks Using Water Level Sense </vt:lpstr>
      <vt:lpstr>Contents:</vt:lpstr>
      <vt:lpstr>Background:</vt:lpstr>
      <vt:lpstr>Introduction:</vt:lpstr>
      <vt:lpstr>Introduction:</vt:lpstr>
      <vt:lpstr>Goal:</vt:lpstr>
      <vt:lpstr>Components &amp; Their Narrative: </vt:lpstr>
      <vt:lpstr>Arduino (AVR) Platform:</vt:lpstr>
      <vt:lpstr>Ultrasonic Sensor:</vt:lpstr>
      <vt:lpstr>Ultrasonic Sensor:</vt:lpstr>
      <vt:lpstr>Darlington Pair:</vt:lpstr>
      <vt:lpstr>Voltage Regulator</vt:lpstr>
      <vt:lpstr>Working (Block Diagram): </vt:lpstr>
      <vt:lpstr>Working:</vt:lpstr>
      <vt:lpstr>Working:</vt:lpstr>
      <vt:lpstr>Working (Schematic):</vt:lpstr>
      <vt:lpstr>Water Level 1: Tank is Full</vt:lpstr>
      <vt:lpstr>Water level starts falling, a high to low transition of water level </vt:lpstr>
      <vt:lpstr>Water Level 1: drops to 10% </vt:lpstr>
      <vt:lpstr>Low to high transition of water level</vt:lpstr>
      <vt:lpstr>Water level reaches the 90%</vt:lpstr>
      <vt:lpstr>Extensions:</vt:lpstr>
      <vt:lpstr>Cost &amp; Market Value Assessment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بِسْمِ اللهِ الرَّحْمٰنِ الرَّحِيْم   </dc:title>
  <dc:creator>Irfán Danés</dc:creator>
  <cp:lastModifiedBy>Irfán Danés</cp:lastModifiedBy>
  <cp:revision>28</cp:revision>
  <dcterms:created xsi:type="dcterms:W3CDTF">2017-12-11T19:51:15Z</dcterms:created>
  <dcterms:modified xsi:type="dcterms:W3CDTF">2017-12-31T22:00:01Z</dcterms:modified>
</cp:coreProperties>
</file>