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48A0-6797-0E6F-C57B-F39008693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96F89-615E-1547-C6E1-4F8AF24AE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0135-2661-8854-1E3E-10E7218C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C9001-60B9-0FF0-B65D-F611593B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4B6D-C4D9-1F38-D175-85A0304B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44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9DF8-B046-DA3F-97D6-37D3F685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68171-4627-5784-C727-859EE667E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6CAAE-8FA6-8F85-1B7C-4CE810A7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BD492-03D3-8E23-9FF3-81EF352E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911B6-8B43-31E1-C707-76B8CFEB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264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F2CC3-C061-2B7A-6262-B7ECEC71B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6743-BD47-E242-4894-EA1FE5956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FF7E1-7EFE-AF32-85E4-0F126081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69D8-A9C9-95DB-1A11-91358687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4D8A-5C40-BC29-3941-CA2FA13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444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0788-6824-43B3-9301-339DE710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9F72-1B83-A3BC-E920-72EAE8B8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1BFC-8603-FE41-DC6A-764FBC3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8EC92-4A70-3FF6-B2C4-F5B5A3D0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FDAB-EE95-76DF-A666-19061426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219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4A5-81B6-824D-064A-DC6C27E8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71436-29B4-6428-4DD9-D811B19B3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7AC7-73AF-115E-B720-8E9919A1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A477-9AE9-2985-81E2-9FCCDF41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B3B5-54DA-E198-C0B4-830FB50A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7023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163D-EDEA-36A5-D6B5-7602E4CF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CBCBC-5F17-321B-5190-2BEA402B0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13A14-9434-EE5C-8D09-EEF8E69F4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9CB3-107F-8998-DC2F-6B62162B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FFEDB-BA13-0CE5-FB1B-CA874473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AD1F5-ABAE-318B-DF61-44959069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3296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D1E6-FC67-1D8B-A8AF-8B347A85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44E41-AA25-0946-F95C-FDE28847C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3E6FF-622D-6D64-ED45-AC1604AC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6A374-537B-2A9C-740A-1F5D3D61A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75840-7DD7-6A2E-80AA-D9A935AC7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FFB0EF-B732-0E77-94AE-F5BA1BD9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77AB6-90C3-5DE6-2DEE-ADB18117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9F4E2-D1FC-4A8C-DF50-8DBF5D6E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0370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B7AB-1D73-2354-5E11-6A0E36AC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05134-80EE-8ED2-1BA3-8A4B3E89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C8DC3-1220-42B9-69DB-3848FD09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004B2-FB2F-ABF4-2B1C-1CEF6652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091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FD7AB-9045-225A-93D8-FA26CC47A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70BED-B5FF-53AB-C6D5-6F1A42A8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B81AB-07F2-FA92-4327-32B67DEC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377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7714-D2C2-71F5-2685-2618D150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B7B0-83A5-6E86-ADE3-5BF64B15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5752D-EDCA-C2F3-FB17-93FB19CFD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91B15-F886-A280-1ED1-2BD49EFE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41565-DFCE-167E-191A-CB9229B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0BF1A-5544-BE59-E153-CB23B3C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346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0FDC-48E3-DC9B-7FC9-730CC741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8D620-075F-7C15-1B96-63EABDD21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A6AC9-76CA-CEA7-0F25-34A64AB8B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A2EE-6325-FF77-84B9-67641B10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92B06-1E3A-038F-58E6-A16584E5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41EB-8819-4F4C-A90D-77F5E9B2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2710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0D1A6-4A49-A2FA-ADEE-D5C96BD9E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514C2-E8DD-2589-AEB9-0CE88448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C498-4665-E7F2-1CF6-56839B2E9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48BCC-239D-4BFA-8FAE-67D36FFFE04A}" type="datetimeFigureOut">
              <a:rPr lang="fr-CH" smtClean="0"/>
              <a:t>28.10.2025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36FD6-9FC7-9435-447C-56CC1CB64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E787-06A1-D02B-0A4F-D60117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21D88-7A9C-4C6B-82D6-330E7A0F88C3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344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283BAF-F466-A8DF-8181-77624859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792528"/>
            <a:ext cx="4572638" cy="4334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84A89C-4806-3736-D0E4-83CFFDA98CE4}"/>
              </a:ext>
            </a:extLst>
          </p:cNvPr>
          <p:cNvSpPr/>
          <p:nvPr/>
        </p:nvSpPr>
        <p:spPr>
          <a:xfrm>
            <a:off x="5775158" y="3898232"/>
            <a:ext cx="1437774" cy="105276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C6175-28CC-4736-1D21-61165B3C6A8B}"/>
              </a:ext>
            </a:extLst>
          </p:cNvPr>
          <p:cNvSpPr/>
          <p:nvPr/>
        </p:nvSpPr>
        <p:spPr>
          <a:xfrm>
            <a:off x="7212932" y="3910038"/>
            <a:ext cx="938463" cy="1040957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186AF-7EEB-2581-7D9B-6B8B96AD8C3F}"/>
              </a:ext>
            </a:extLst>
          </p:cNvPr>
          <p:cNvSpPr txBox="1"/>
          <p:nvPr/>
        </p:nvSpPr>
        <p:spPr>
          <a:xfrm>
            <a:off x="7689755" y="3713566"/>
            <a:ext cx="131061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/>
              <a:t>X = 15,Y=14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2455B2-E6E8-38B8-33E6-FFD6CDE767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291137" y="3898232"/>
            <a:ext cx="398618" cy="1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DB3A8B-DF75-7A24-DA14-8D686C95A2D0}"/>
              </a:ext>
            </a:extLst>
          </p:cNvPr>
          <p:cNvSpPr txBox="1"/>
          <p:nvPr/>
        </p:nvSpPr>
        <p:spPr>
          <a:xfrm>
            <a:off x="8036037" y="4147614"/>
            <a:ext cx="74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/>
              <a:t>ID =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CDBC56-0A5F-548A-7A5B-A2304B0D9506}"/>
              </a:ext>
            </a:extLst>
          </p:cNvPr>
          <p:cNvCxnSpPr>
            <a:stCxn id="12" idx="1"/>
          </p:cNvCxnSpPr>
          <p:nvPr/>
        </p:nvCxnSpPr>
        <p:spPr>
          <a:xfrm flipH="1">
            <a:off x="7898732" y="4332280"/>
            <a:ext cx="1373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3F7ABF-B9F3-7968-6BD5-AFA8573116DD}"/>
              </a:ext>
            </a:extLst>
          </p:cNvPr>
          <p:cNvSpPr txBox="1"/>
          <p:nvPr/>
        </p:nvSpPr>
        <p:spPr>
          <a:xfrm>
            <a:off x="8358257" y="4618401"/>
            <a:ext cx="74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/>
              <a:t>ID =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498970-6C1F-B039-9212-A003E72514E3}"/>
              </a:ext>
            </a:extLst>
          </p:cNvPr>
          <p:cNvCxnSpPr/>
          <p:nvPr/>
        </p:nvCxnSpPr>
        <p:spPr>
          <a:xfrm flipH="1">
            <a:off x="8151395" y="4803067"/>
            <a:ext cx="1936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C5CB6-74B2-7C68-63BF-168B48B2E217}"/>
              </a:ext>
            </a:extLst>
          </p:cNvPr>
          <p:cNvCxnSpPr>
            <a:stCxn id="12" idx="1"/>
          </p:cNvCxnSpPr>
          <p:nvPr/>
        </p:nvCxnSpPr>
        <p:spPr>
          <a:xfrm flipH="1">
            <a:off x="7158789" y="4332280"/>
            <a:ext cx="877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40711F-6DD9-8085-E2AE-8F80BE0654C5}"/>
              </a:ext>
            </a:extLst>
          </p:cNvPr>
          <p:cNvCxnSpPr/>
          <p:nvPr/>
        </p:nvCxnSpPr>
        <p:spPr>
          <a:xfrm flipH="1">
            <a:off x="6996363" y="4803067"/>
            <a:ext cx="1348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0F076B-7B63-1613-87F6-1D3AB8FC057C}"/>
              </a:ext>
            </a:extLst>
          </p:cNvPr>
          <p:cNvSpPr txBox="1"/>
          <p:nvPr/>
        </p:nvSpPr>
        <p:spPr>
          <a:xfrm>
            <a:off x="4068314" y="3962948"/>
            <a:ext cx="11871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/>
              <a:t>X = 9,Y=14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70B6CA-9F38-A85F-E040-8AD3B9DE1BCE}"/>
              </a:ext>
            </a:extLst>
          </p:cNvPr>
          <p:cNvCxnSpPr/>
          <p:nvPr/>
        </p:nvCxnSpPr>
        <p:spPr>
          <a:xfrm>
            <a:off x="5255498" y="4147614"/>
            <a:ext cx="713009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40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96770-DDD1-05C0-9161-42BE7AEE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781" y="799774"/>
            <a:ext cx="4458322" cy="4296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C186AF-7EEB-2581-7D9B-6B8B96AD8C3F}"/>
              </a:ext>
            </a:extLst>
          </p:cNvPr>
          <p:cNvSpPr txBox="1"/>
          <p:nvPr/>
        </p:nvSpPr>
        <p:spPr>
          <a:xfrm>
            <a:off x="4344976" y="5181418"/>
            <a:ext cx="11871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/>
              <a:t>X = 5,Y=12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2455B2-E6E8-38B8-33E6-FFD6CDE767CB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156911" y="3988468"/>
            <a:ext cx="188065" cy="1377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DB3A8B-DF75-7A24-DA14-8D686C95A2D0}"/>
              </a:ext>
            </a:extLst>
          </p:cNvPr>
          <p:cNvSpPr txBox="1"/>
          <p:nvPr/>
        </p:nvSpPr>
        <p:spPr>
          <a:xfrm>
            <a:off x="5774100" y="3912999"/>
            <a:ext cx="74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/>
              <a:t>ID = 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CDBC56-0A5F-548A-7A5B-A2304B0D9506}"/>
              </a:ext>
            </a:extLst>
          </p:cNvPr>
          <p:cNvCxnSpPr>
            <a:stCxn id="12" idx="1"/>
          </p:cNvCxnSpPr>
          <p:nvPr/>
        </p:nvCxnSpPr>
        <p:spPr>
          <a:xfrm flipH="1">
            <a:off x="5636795" y="4097665"/>
            <a:ext cx="1373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3F7ABF-B9F3-7968-6BD5-AFA8573116DD}"/>
              </a:ext>
            </a:extLst>
          </p:cNvPr>
          <p:cNvSpPr txBox="1"/>
          <p:nvPr/>
        </p:nvSpPr>
        <p:spPr>
          <a:xfrm>
            <a:off x="5782180" y="4282331"/>
            <a:ext cx="742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/>
              <a:t>ID =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498970-6C1F-B039-9212-A003E72514E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636795" y="4349416"/>
            <a:ext cx="145385" cy="117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3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forgione</dc:creator>
  <cp:lastModifiedBy>david forgione</cp:lastModifiedBy>
  <cp:revision>4</cp:revision>
  <dcterms:created xsi:type="dcterms:W3CDTF">2025-10-28T13:25:41Z</dcterms:created>
  <dcterms:modified xsi:type="dcterms:W3CDTF">2025-10-28T13:28:33Z</dcterms:modified>
</cp:coreProperties>
</file>