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gione David" initials="FD" lastIdx="1" clrIdx="0">
    <p:extLst>
      <p:ext uri="{19B8F6BF-5375-455C-9EA6-DF929625EA0E}">
        <p15:presenceInfo xmlns:p15="http://schemas.microsoft.com/office/powerpoint/2012/main" userId="S::david.forgione@hes-so.ch::3f83309b-27c6-4756-aa4c-6c14aa117f2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-18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BEC3D-968E-49E4-889A-98A1F86AF01C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74C53-FC3A-4549-9B4D-2730CB811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013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général des classes et leur lien</a:t>
            </a:r>
          </a:p>
          <a:p>
            <a:r>
              <a:rPr lang="fr-FR" dirty="0"/>
              <a:t>3 parties Object/Data et </a:t>
            </a:r>
            <a:r>
              <a:rPr lang="fr-FR" dirty="0" err="1"/>
              <a:t>controller</a:t>
            </a:r>
            <a:r>
              <a:rPr lang="fr-FR" dirty="0"/>
              <a:t>/ </a:t>
            </a:r>
            <a:r>
              <a:rPr lang="fr-FR" dirty="0" err="1"/>
              <a:t>view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74C53-FC3A-4549-9B4D-2730CB811426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608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parties , qui bouge et qui ne bouge pas</a:t>
            </a:r>
          </a:p>
          <a:p>
            <a:r>
              <a:rPr lang="fr-FR" dirty="0"/>
              <a:t>3 </a:t>
            </a:r>
            <a:r>
              <a:rPr lang="fr-FR" dirty="0" err="1"/>
              <a:t>BaseElem</a:t>
            </a:r>
            <a:r>
              <a:rPr lang="fr-FR" dirty="0"/>
              <a:t> </a:t>
            </a:r>
            <a:r>
              <a:rPr lang="fr-FR" dirty="0" err="1"/>
              <a:t>differents</a:t>
            </a:r>
            <a:endParaRPr lang="fr-FR" dirty="0"/>
          </a:p>
          <a:p>
            <a:r>
              <a:rPr lang="fr-FR" dirty="0"/>
              <a:t>2 personnage différents un jouable autre ennemi</a:t>
            </a:r>
          </a:p>
          <a:p>
            <a:r>
              <a:rPr lang="fr-FR"/>
              <a:t>Newton l’ennemi /finir le jeu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74C53-FC3A-4549-9B4D-2730CB81142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116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enrengistre</a:t>
            </a:r>
            <a:r>
              <a:rPr lang="fr-FR" dirty="0"/>
              <a:t> données</a:t>
            </a:r>
          </a:p>
          <a:p>
            <a:r>
              <a:rPr lang="fr-FR" dirty="0" err="1"/>
              <a:t>Vector</a:t>
            </a:r>
            <a:r>
              <a:rPr lang="fr-FR" dirty="0"/>
              <a:t> pour bot et </a:t>
            </a:r>
            <a:r>
              <a:rPr lang="fr-FR" dirty="0" err="1"/>
              <a:t>BaseElem</a:t>
            </a:r>
            <a:r>
              <a:rPr lang="fr-FR" dirty="0"/>
              <a:t> polymorphisme</a:t>
            </a:r>
          </a:p>
          <a:p>
            <a:r>
              <a:rPr lang="fr-FR" dirty="0"/>
              <a:t>Matrice pour générer niveau 0 à 3 pour </a:t>
            </a:r>
            <a:r>
              <a:rPr lang="fr-FR" dirty="0" err="1"/>
              <a:t>correpondre</a:t>
            </a:r>
            <a:r>
              <a:rPr lang="fr-FR" dirty="0"/>
              <a:t> aux </a:t>
            </a:r>
            <a:r>
              <a:rPr lang="fr-FR" dirty="0" err="1"/>
              <a:t>BaseElem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74C53-FC3A-4549-9B4D-2730CB81142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175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la matrice comment lire txt</a:t>
            </a:r>
          </a:p>
          <a:p>
            <a:r>
              <a:rPr lang="fr-FR" dirty="0"/>
              <a:t>Explication brève des </a:t>
            </a:r>
            <a:r>
              <a:rPr lang="fr-FR" dirty="0" err="1"/>
              <a:t>énum</a:t>
            </a:r>
            <a:r>
              <a:rPr lang="fr-FR" dirty="0"/>
              <a:t> et à quoi ils </a:t>
            </a:r>
            <a:r>
              <a:rPr lang="fr-FR" dirty="0" err="1"/>
              <a:t>correaspondent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74C53-FC3A-4549-9B4D-2730CB81142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400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brève du UML comment </a:t>
            </a:r>
            <a:r>
              <a:rPr lang="fr-FR" dirty="0" err="1"/>
              <a:t>integrate</a:t>
            </a:r>
            <a:r>
              <a:rPr lang="fr-FR" dirty="0"/>
              <a:t>() fonctionne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74C53-FC3A-4549-9B4D-2730CB81142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140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les touches sont lues par le Controller</a:t>
            </a:r>
          </a:p>
          <a:p>
            <a:r>
              <a:rPr lang="fr-FR" dirty="0"/>
              <a:t>D’où vient les touches </a:t>
            </a:r>
            <a:r>
              <a:rPr lang="fr-FR" dirty="0" err="1"/>
              <a:t>UiEvent</a:t>
            </a:r>
            <a:r>
              <a:rPr lang="fr-FR" dirty="0"/>
              <a:t> de </a:t>
            </a:r>
            <a:r>
              <a:rPr lang="fr-FR" dirty="0" err="1"/>
              <a:t>InputView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74C53-FC3A-4549-9B4D-2730CB81142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9569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est dessiné le jeu</a:t>
            </a:r>
          </a:p>
          <a:p>
            <a:r>
              <a:rPr lang="fr-FR" dirty="0"/>
              <a:t>Ici pas tout le UML une partie suffit pour expliquer la logique</a:t>
            </a:r>
          </a:p>
          <a:p>
            <a:r>
              <a:rPr lang="fr-FR" dirty="0"/>
              <a:t>Donnés pris par Data qui a été mis à jour par </a:t>
            </a:r>
            <a:r>
              <a:rPr lang="fr-FR" dirty="0" err="1"/>
              <a:t>controller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74C53-FC3A-4549-9B4D-2730CB811426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092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74C53-FC3A-4549-9B4D-2730CB81142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556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D6933-ED6B-4E9E-99BC-D693F7314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9EA906-17D2-4C40-BBD3-F85294FAC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5E8BA9-0561-41D3-9FA6-B60182D7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329C-4421-4CFF-A7E9-6281C690D14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7F889-49A9-4DC2-8FB2-E3E3BF22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AF6BE2-B216-41A4-87D2-99B0D2F8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4D1-363E-4328-9659-81EEBC39EB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279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3BD88-4D4B-4E17-99C3-61BC7907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8ABFF6-8637-4192-B648-CE0DD26D1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304748-3FF8-46CB-9992-2254979B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329C-4421-4CFF-A7E9-6281C690D14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32DF7-F45B-480D-A0CF-6C0870FF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FC2ED-E239-4A5A-A930-1E97E29B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4D1-363E-4328-9659-81EEBC39EB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204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49A007-94B2-4B5C-9B7C-91E893532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3A391B-C10E-4893-9E57-07B2C8640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DAF3B-D465-4C7D-BA67-62FEEC43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329C-4421-4CFF-A7E9-6281C690D14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8004C3-2CF6-4AC0-8D68-ACE7DB9B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07A0C-566C-4B8B-915F-A4862AFB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4D1-363E-4328-9659-81EEBC39EB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359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CB4A1-C144-4B87-AF55-22E44DE5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E75C9-01CF-4F15-B2BF-7B016896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FB60ED-6026-41DC-A5C0-EE30886A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329C-4421-4CFF-A7E9-6281C690D14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6EEA48-1A8B-43CE-A53C-E6C2BE44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FAD2FD-DE46-4F4A-A462-E054580B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4D1-363E-4328-9659-81EEBC39EB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85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82F49-DB63-479D-9768-81CDD6A8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29FAEC-4CA3-49D0-A871-4F592F86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3F01A-D49D-4E62-B4A6-8AC57278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329C-4421-4CFF-A7E9-6281C690D14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4DFC87-5F68-4ED5-BDD1-4A3BD1E8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DFECBC-F73A-4E19-A863-27E7D0F9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4D1-363E-4328-9659-81EEBC39EB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794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B87DC-A5EA-467D-B2A1-DDEF8B96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F0B1FE-5C9F-4297-BAE0-7589FF419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5DA63E-461D-4F5B-AC64-935FEB7C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7F0F01-D24E-4B01-8AEE-3F27D037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329C-4421-4CFF-A7E9-6281C690D14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65508A-DA28-421A-933A-BBB42BC8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A1D9D1-5792-4EFE-8CF9-5D71846F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4D1-363E-4328-9659-81EEBC39EB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04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FD241-427D-4C80-B767-6FE597E6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D4415A-1102-41E4-B802-28961BAC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FF714B-BB3B-4BA1-9662-5AE55CDC0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A053F6-124B-49C6-AF4C-4DFC74B79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84DF96-5F81-4ADC-B859-AF7524A61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531F1F-B20D-49B1-AC3E-FA1E0469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329C-4421-4CFF-A7E9-6281C690D14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E24040-E951-4FA9-9AE0-ABA58748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F2FDE9-56B9-4F0F-AF57-AC48C860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4D1-363E-4328-9659-81EEBC39EB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73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6DEC6-922C-4184-83AC-5D248268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683196-6737-4BEA-91C6-66556BD2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329C-4421-4CFF-A7E9-6281C690D14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9F9C78-4255-4D79-81FB-F4F1567C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7188C9-336A-49EC-B825-79A3E9B2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4D1-363E-4328-9659-81EEBC39EB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400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1530D6-EE69-446F-B666-3C399155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329C-4421-4CFF-A7E9-6281C690D14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E4990B-E157-49FB-ACD9-466A436D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5C7922-5E43-4311-9ED3-1678158F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4D1-363E-4328-9659-81EEBC39EB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375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08C6C-EE49-4B31-ACE9-48EC0B5D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A62FF-1F3E-4843-809F-D1645116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C7A126-7592-4A26-84E1-CD2F7A219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60486D-1D2C-4665-A372-C879A3DF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329C-4421-4CFF-A7E9-6281C690D14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762471-AF2E-4531-986E-EFB02AF0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57A370-9243-4358-8628-1312A616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4D1-363E-4328-9659-81EEBC39EB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444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E9004-2B88-4F6F-9983-C9AC2F65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1D9122-9646-4BA3-B390-C34FE9FEA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A9903-7F66-4FE9-93AB-BDADFE94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1D5AB-1141-4205-A547-FDD09313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329C-4421-4CFF-A7E9-6281C690D14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520659-9B21-458D-A8FC-E341E7FA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A4EED3-6197-4B41-B828-4D18178E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4D1-363E-4328-9659-81EEBC39EB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873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E0F751-A3E1-491C-A915-05188125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EC5465-4E55-4D2F-BFA0-19A604D3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3C7E1F-8E0B-4633-BE10-06EC1B9D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7329C-4421-4CFF-A7E9-6281C690D140}" type="datetimeFigureOut">
              <a:rPr lang="fr-CH" smtClean="0"/>
              <a:t>22.06.2020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881414-52AA-4DA8-9BDF-2B16416B5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2F3B13-FEA0-478E-BD34-48B7534F7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A4D1-363E-4328-9659-81EEBC39EBC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628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2DB07-5FD4-487F-8BC6-2049CFBDF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245" y="-1040518"/>
            <a:ext cx="9144000" cy="2387600"/>
          </a:xfrm>
        </p:spPr>
        <p:txBody>
          <a:bodyPr/>
          <a:lstStyle/>
          <a:p>
            <a:r>
              <a:rPr lang="fr-FR" dirty="0" err="1"/>
              <a:t>SuperEinstein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538031-B3C1-45EF-B44A-5709CDC5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211" y="1434571"/>
            <a:ext cx="9144000" cy="1655762"/>
          </a:xfrm>
        </p:spPr>
        <p:txBody>
          <a:bodyPr/>
          <a:lstStyle/>
          <a:p>
            <a:r>
              <a:rPr lang="fr-FR" dirty="0"/>
              <a:t>Intro</a:t>
            </a:r>
            <a:endParaRPr lang="fr-CH" dirty="0"/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2EE6479-DB82-46BD-9F25-489C248FD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61" y="23326"/>
            <a:ext cx="1200539" cy="1200539"/>
          </a:xfrm>
          <a:prstGeom prst="rect">
            <a:avLst/>
          </a:prstGeom>
        </p:spPr>
      </p:pic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37B53995-6FFE-44EF-912C-6EA6E27E9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51" y="1523999"/>
            <a:ext cx="10523374" cy="41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7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2D36FC-F983-4972-8350-E4AABC1E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Object Component </a:t>
            </a:r>
            <a:endParaRPr lang="fr-CH" sz="480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46A3A-EA5B-4961-9F78-CB3615BF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bg1"/>
                </a:solidFill>
              </a:rPr>
              <a:t>Hierarchie</a:t>
            </a:r>
          </a:p>
          <a:p>
            <a:r>
              <a:rPr lang="fr-FR" sz="1800">
                <a:solidFill>
                  <a:schemeClr val="bg1"/>
                </a:solidFill>
              </a:rPr>
              <a:t>2 héritages Personn et BaseElem</a:t>
            </a:r>
          </a:p>
          <a:p>
            <a:endParaRPr lang="fr-CH" sz="180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063EBA-F314-407E-BC75-A955E40A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61" y="23326"/>
            <a:ext cx="1200539" cy="1200539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F143386-9F1E-4ACD-9C44-73A2EF8B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" y="1921659"/>
            <a:ext cx="8284951" cy="372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3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143E2B1-598D-4B69-A080-97CD5FDC7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744"/>
            <a:ext cx="8316958" cy="40753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2D36FC-F983-4972-8350-E4AABC1E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Object Component </a:t>
            </a:r>
            <a:endParaRPr lang="fr-CH" sz="480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46A3A-EA5B-4961-9F78-CB3615BF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bg1"/>
                </a:solidFill>
              </a:rPr>
              <a:t>Lien avec Data </a:t>
            </a:r>
          </a:p>
          <a:p>
            <a:r>
              <a:rPr lang="fr-FR" sz="1800">
                <a:solidFill>
                  <a:schemeClr val="bg1"/>
                </a:solidFill>
              </a:rPr>
              <a:t>Matrice géneratrice</a:t>
            </a:r>
          </a:p>
          <a:p>
            <a:endParaRPr lang="fr-CH" sz="180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063EBA-F314-407E-BC75-A955E40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61" y="23326"/>
            <a:ext cx="1200539" cy="12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06CB28-7A55-43A1-A368-F7C64EFDE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67" y="0"/>
            <a:ext cx="2990204" cy="66448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2D36FC-F983-4972-8350-E4AABC1E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UtilityGame namespace</a:t>
            </a:r>
            <a:endParaRPr lang="fr-CH" sz="480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46A3A-EA5B-4961-9F78-CB3615BF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bg1"/>
                </a:solidFill>
              </a:rPr>
              <a:t>Matrice Class</a:t>
            </a:r>
          </a:p>
          <a:p>
            <a:r>
              <a:rPr lang="fr-FR" sz="1800">
                <a:solidFill>
                  <a:schemeClr val="bg1"/>
                </a:solidFill>
              </a:rPr>
              <a:t>setmatrixFromTxt</a:t>
            </a:r>
          </a:p>
          <a:p>
            <a:r>
              <a:rPr lang="fr-FR" sz="1800">
                <a:solidFill>
                  <a:schemeClr val="bg1"/>
                </a:solidFill>
              </a:rPr>
              <a:t>lvl</a:t>
            </a:r>
          </a:p>
          <a:p>
            <a:r>
              <a:rPr lang="fr-FR" sz="1800">
                <a:solidFill>
                  <a:schemeClr val="bg1"/>
                </a:solidFill>
              </a:rPr>
              <a:t>énums</a:t>
            </a:r>
          </a:p>
          <a:p>
            <a:endParaRPr lang="fr-CH" sz="180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063EBA-F314-407E-BC75-A955E40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61" y="23326"/>
            <a:ext cx="1200539" cy="12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2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carte&#10;&#10;Description générée automatiquement">
            <a:extLst>
              <a:ext uri="{FF2B5EF4-FFF2-40B4-BE49-F238E27FC236}">
                <a16:creationId xmlns:a16="http://schemas.microsoft.com/office/drawing/2014/main" id="{8A860390-A65F-4B84-A580-E73DB1C4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" y="751430"/>
            <a:ext cx="6510396" cy="5550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2D36FC-F983-4972-8350-E4AABC1E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Controller</a:t>
            </a:r>
            <a:endParaRPr lang="fr-CH" sz="480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46A3A-EA5B-4961-9F78-CB3615BF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r>
              <a:rPr lang="fr-FR" sz="1800">
                <a:solidFill>
                  <a:schemeClr val="bg1"/>
                </a:solidFill>
              </a:rPr>
              <a:t>Timer 5ms</a:t>
            </a:r>
          </a:p>
          <a:p>
            <a:r>
              <a:rPr lang="fr-FR" sz="1800">
                <a:solidFill>
                  <a:schemeClr val="bg1"/>
                </a:solidFill>
              </a:rPr>
              <a:t>Integrate()</a:t>
            </a:r>
            <a:endParaRPr lang="fr-CH" sz="180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063EBA-F314-407E-BC75-A955E40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61" y="23326"/>
            <a:ext cx="1200539" cy="12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6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2D36FC-F983-4972-8350-E4AABC1E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Controller</a:t>
            </a:r>
            <a:endParaRPr lang="fr-CH" sz="480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46A3A-EA5B-4961-9F78-CB3615BF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r>
              <a:rPr lang="fr-FR" sz="1800" dirty="0" err="1">
                <a:solidFill>
                  <a:schemeClr val="bg1"/>
                </a:solidFill>
              </a:rPr>
              <a:t>Task</a:t>
            </a:r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Lien avec </a:t>
            </a:r>
            <a:r>
              <a:rPr lang="fr-FR" sz="1800" dirty="0" err="1">
                <a:solidFill>
                  <a:schemeClr val="bg1"/>
                </a:solidFill>
              </a:rPr>
              <a:t>InputView</a:t>
            </a: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CH" sz="1800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063EBA-F314-407E-BC75-A955E40A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61" y="0"/>
            <a:ext cx="1200539" cy="1200539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BEAEFB7-59D4-40D5-9BFA-41A35FA85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28625"/>
            <a:ext cx="6735702" cy="36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4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2D36FC-F983-4972-8350-E4AABC1E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/>
          </a:bodyPr>
          <a:lstStyle/>
          <a:p>
            <a:r>
              <a:rPr lang="fr-FR" sz="4800" dirty="0" err="1">
                <a:solidFill>
                  <a:schemeClr val="bg1"/>
                </a:solidFill>
              </a:rPr>
              <a:t>OutputView</a:t>
            </a:r>
            <a:endParaRPr lang="fr-CH" sz="48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46A3A-EA5B-4961-9F78-CB3615BF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r>
              <a:rPr lang="fr-FR" sz="1800" dirty="0" err="1">
                <a:solidFill>
                  <a:schemeClr val="bg1"/>
                </a:solidFill>
              </a:rPr>
              <a:t>PaintEvent</a:t>
            </a:r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Lien avec Data</a:t>
            </a:r>
          </a:p>
          <a:p>
            <a:pPr marL="0" indent="0">
              <a:buNone/>
            </a:pPr>
            <a:endParaRPr lang="fr-CH" sz="1800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063EBA-F314-407E-BC75-A955E40A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61" y="0"/>
            <a:ext cx="1200539" cy="1200539"/>
          </a:xfrm>
          <a:prstGeom prst="rect">
            <a:avLst/>
          </a:prstGeom>
        </p:spPr>
      </p:pic>
      <p:pic>
        <p:nvPicPr>
          <p:cNvPr id="6" name="Image 5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83297DCD-1176-4BB9-9A35-CDEAC8473D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" b="37448"/>
          <a:stretch/>
        </p:blipFill>
        <p:spPr>
          <a:xfrm>
            <a:off x="435765" y="104911"/>
            <a:ext cx="7495384" cy="61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832150B-2543-4953-816F-BF52C80A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314084"/>
            <a:ext cx="6891187" cy="220517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5493CFF-E43B-4B10-ACE1-C8A124662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0"/>
            <a:ext cx="406212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2D36FC-F983-4972-8350-E4AABC1E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650" y="643467"/>
            <a:ext cx="3117850" cy="2556385"/>
          </a:xfrm>
        </p:spPr>
        <p:txBody>
          <a:bodyPr anchor="b"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Conclusion</a:t>
            </a:r>
            <a:endParaRPr lang="fr-CH" sz="48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46A3A-EA5B-4961-9F78-CB3615BF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649" y="3358608"/>
            <a:ext cx="3045883" cy="2831273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Tests Ok</a:t>
            </a:r>
          </a:p>
          <a:p>
            <a:r>
              <a:rPr lang="fr-FR" sz="1800" dirty="0">
                <a:solidFill>
                  <a:schemeClr val="bg1"/>
                </a:solidFill>
              </a:rPr>
              <a:t>Les objectif atteints sauf Newton</a:t>
            </a:r>
          </a:p>
          <a:p>
            <a:pPr marL="0" indent="0">
              <a:buNone/>
            </a:pPr>
            <a:endParaRPr lang="fr-CH" sz="1800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063EBA-F314-407E-BC75-A955E40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61" y="0"/>
            <a:ext cx="1200539" cy="12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39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185</Words>
  <Application>Microsoft Office PowerPoint</Application>
  <PresentationFormat>Grand écran</PresentationFormat>
  <Paragraphs>50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SuperEinstein</vt:lpstr>
      <vt:lpstr>Object Component </vt:lpstr>
      <vt:lpstr>Object Component </vt:lpstr>
      <vt:lpstr>UtilityGame namespace</vt:lpstr>
      <vt:lpstr>Controller</vt:lpstr>
      <vt:lpstr>Controller</vt:lpstr>
      <vt:lpstr>OutputView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SuperEinstein</dc:title>
  <dc:creator>Forgione David</dc:creator>
  <cp:lastModifiedBy>Forgione David</cp:lastModifiedBy>
  <cp:revision>5</cp:revision>
  <dcterms:created xsi:type="dcterms:W3CDTF">2020-06-22T08:16:43Z</dcterms:created>
  <dcterms:modified xsi:type="dcterms:W3CDTF">2020-06-22T09:26:45Z</dcterms:modified>
</cp:coreProperties>
</file>