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9" r:id="rId11"/>
    <p:sldId id="278" r:id="rId12"/>
    <p:sldId id="267" r:id="rId13"/>
    <p:sldId id="282" r:id="rId14"/>
    <p:sldId id="283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0290" autoAdjust="0"/>
  </p:normalViewPr>
  <p:slideViewPr>
    <p:cSldViewPr snapToGrid="0">
      <p:cViewPr varScale="1">
        <p:scale>
          <a:sx n="87" d="100"/>
          <a:sy n="87" d="100"/>
        </p:scale>
        <p:origin x="876" y="9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2024-06-25 -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 파일명 </a:t>
            </a:r>
            <a:r>
              <a:rPr lang="en-US" altLang="ko-KR" sz="1400" b="1" dirty="0">
                <a:solidFill>
                  <a:srgbClr val="FFFF00"/>
                </a:solidFill>
              </a:rPr>
              <a:t>: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dirty="0"/>
              <a:t>기술된  파일이 </a:t>
            </a:r>
            <a:r>
              <a:rPr lang="en-US" altLang="ko-KR" sz="1400" dirty="0"/>
              <a:t>Staging 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파일 가능</a:t>
            </a:r>
            <a:r>
              <a:rPr lang="en-US" altLang="ko-KR" sz="1400" dirty="0"/>
              <a:t>(</a:t>
            </a:r>
            <a:r>
              <a:rPr lang="ko-KR" altLang="en-US" sz="1400" dirty="0"/>
              <a:t>스페이스로 구분</a:t>
            </a:r>
            <a:r>
              <a:rPr lang="en-US" altLang="ko-KR" sz="1400" dirty="0"/>
              <a:t>)</a:t>
            </a:r>
            <a:endParaRPr lang="fr-FR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  *  </a:t>
            </a: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ko-KR" altLang="en-US" sz="1400" dirty="0"/>
              <a:t>현 위치 디렉토리 이하의 모든 변화를 </a:t>
            </a:r>
            <a:r>
              <a:rPr lang="en-US" altLang="ko-KR" sz="1400" dirty="0"/>
              <a:t>Staging (.</a:t>
            </a:r>
            <a:r>
              <a:rPr lang="en-US" altLang="ko-KR" sz="1400" dirty="0" err="1"/>
              <a:t>gitignore</a:t>
            </a:r>
            <a:r>
              <a:rPr lang="en-US" altLang="ko-KR" sz="1400" dirty="0"/>
              <a:t> </a:t>
            </a:r>
            <a:r>
              <a:rPr lang="ko-KR" altLang="en-US" sz="1400" dirty="0"/>
              <a:t>포함 될 수도</a:t>
            </a:r>
            <a:r>
              <a:rPr lang="en-US" altLang="ko-KR" sz="1400" dirty="0"/>
              <a:t>)</a:t>
            </a:r>
            <a:endParaRPr lang="fr-FR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 .</a:t>
            </a:r>
            <a:r>
              <a:rPr lang="ko-KR" altLang="en-US" sz="1400" b="1" dirty="0">
                <a:solidFill>
                  <a:srgbClr val="FFFF00"/>
                </a:solidFill>
              </a:rPr>
              <a:t>   </a:t>
            </a: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ko-KR" altLang="en-US" sz="1400" dirty="0"/>
              <a:t>현 위치 디렉토리 이하의 모든 변화를 </a:t>
            </a:r>
            <a:r>
              <a:rPr lang="en-US" altLang="ko-KR" sz="1400" dirty="0"/>
              <a:t>Staging (.</a:t>
            </a:r>
            <a:r>
              <a:rPr lang="en-US" altLang="ko-KR" sz="1400" dirty="0" err="1"/>
              <a:t>gitignore</a:t>
            </a:r>
            <a:r>
              <a:rPr lang="ko-KR" altLang="en-US" sz="1400" dirty="0"/>
              <a:t> 제외</a:t>
            </a:r>
            <a:r>
              <a:rPr lang="en-US" altLang="ko-KR" sz="1400" dirty="0"/>
              <a:t>)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-u  :  </a:t>
            </a:r>
            <a:r>
              <a:rPr lang="ko-KR" altLang="en-US" sz="1400" dirty="0"/>
              <a:t>이미 </a:t>
            </a:r>
            <a:r>
              <a:rPr lang="en-US" altLang="ko-KR" sz="1400" dirty="0"/>
              <a:t>add </a:t>
            </a:r>
            <a:r>
              <a:rPr lang="ko-KR" altLang="en-US" sz="1400" dirty="0"/>
              <a:t>파일을 업데이트 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끝에 </a:t>
            </a:r>
            <a:r>
              <a:rPr lang="en-US" altLang="ko-KR" sz="1400" dirty="0"/>
              <a:t>path</a:t>
            </a:r>
            <a:r>
              <a:rPr lang="ko-KR" altLang="en-US" sz="1400" dirty="0"/>
              <a:t>를 주지 않으면 전체</a:t>
            </a:r>
            <a:endParaRPr lang="fr-FR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-A  :  </a:t>
            </a:r>
            <a:r>
              <a:rPr lang="en-US" altLang="ko-KR" sz="1400" dirty="0"/>
              <a:t>git  </a:t>
            </a:r>
            <a:r>
              <a:rPr lang="en-US" altLang="ko-KR" sz="1400" dirty="0" err="1"/>
              <a:t>init</a:t>
            </a:r>
            <a:r>
              <a:rPr lang="ko-KR" altLang="en-US" sz="1400" dirty="0"/>
              <a:t>를 실행한 저장소 이하 모든 곳의 모든 변화를 </a:t>
            </a:r>
            <a:r>
              <a:rPr lang="en-US" altLang="ko-KR" sz="1400" dirty="0"/>
              <a:t>Staging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-p  :  </a:t>
            </a:r>
            <a:r>
              <a:rPr lang="en-US" altLang="ko-KR" sz="1400" dirty="0"/>
              <a:t>-A </a:t>
            </a:r>
            <a:r>
              <a:rPr lang="ko-KR" altLang="en-US" sz="1400" dirty="0"/>
              <a:t>옵션과 동일하며 추가로 변경 내용 확인하며 </a:t>
            </a:r>
            <a:r>
              <a:rPr lang="en-US" altLang="ko-KR" sz="1400" dirty="0"/>
              <a:t>Staging </a:t>
            </a:r>
            <a:r>
              <a:rPr lang="ko-KR" altLang="en-US" sz="1400" dirty="0"/>
              <a:t>가능</a:t>
            </a:r>
            <a:endParaRPr lang="fr-FR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</a:t>
            </a:r>
            <a:r>
              <a:rPr lang="en-US" altLang="ko-KR" sz="1400" b="1" dirty="0" err="1">
                <a:solidFill>
                  <a:srgbClr val="FFFF00"/>
                </a:solidFill>
              </a:rPr>
              <a:t>i</a:t>
            </a:r>
            <a:r>
              <a:rPr lang="en-US" altLang="ko-KR" sz="1400" b="1" dirty="0">
                <a:solidFill>
                  <a:srgbClr val="FFFF00"/>
                </a:solidFill>
              </a:rPr>
              <a:t>  :  </a:t>
            </a:r>
            <a:r>
              <a:rPr lang="ko-KR" altLang="en-US" sz="1400" dirty="0"/>
              <a:t>명령어를 선택해서 </a:t>
            </a:r>
            <a:r>
              <a:rPr lang="en-US" altLang="ko-KR" sz="1400" dirty="0"/>
              <a:t>Staging </a:t>
            </a:r>
            <a:r>
              <a:rPr lang="ko-KR" altLang="en-US" sz="1400" dirty="0"/>
              <a:t>가능</a:t>
            </a:r>
            <a:endParaRPr lang="fr-FR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 </a:t>
            </a:r>
            <a:r>
              <a:rPr lang="en-US" altLang="ko-KR" sz="1400" b="1" dirty="0">
                <a:solidFill>
                  <a:srgbClr val="FFFF00"/>
                </a:solidFill>
              </a:rPr>
              <a:t>rm  --cached  -r  *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3325</TotalTime>
  <Words>3636</Words>
  <Application>Microsoft Office PowerPoint</Application>
  <PresentationFormat>Widescreen</PresentationFormat>
  <Paragraphs>364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Anddy Hong</cp:lastModifiedBy>
  <cp:revision>132</cp:revision>
  <cp:lastPrinted>2024-06-24T06:29:49Z</cp:lastPrinted>
  <dcterms:created xsi:type="dcterms:W3CDTF">2021-02-09T01:30:36Z</dcterms:created>
  <dcterms:modified xsi:type="dcterms:W3CDTF">2024-06-25T12:34:31Z</dcterms:modified>
</cp:coreProperties>
</file>