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9" r:id="rId11"/>
    <p:sldId id="278" r:id="rId12"/>
    <p:sldId id="267" r:id="rId13"/>
    <p:sldId id="282" r:id="rId14"/>
    <p:sldId id="283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0290" autoAdjust="0"/>
  </p:normalViewPr>
  <p:slideViewPr>
    <p:cSldViewPr snapToGrid="0">
      <p:cViewPr varScale="1">
        <p:scale>
          <a:sx n="165" d="100"/>
          <a:sy n="165" d="100"/>
        </p:scale>
        <p:origin x="1304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2024. 6. 26.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87A-6E2C-B246-B443-8C6807E54A9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756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072E-9E70-AC41-B766-652E27B9125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2908-D02A-724D-B4B8-69C7DBF1E79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066" y="5964798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81A-283A-8C41-BA9C-B5A9FB391436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6775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8110-9C21-A144-9082-289893FA67E4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5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E03-EFB5-B249-9D18-C13D44718C0B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88384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547-F59A-8E43-BD7C-93402831180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4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532-5981-BC46-8888-85596E3A4FC1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3189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8DF4-D8DB-144A-9701-E27133B386AC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564" y="598150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91BF-DD01-4946-9386-7315BD1F921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690" y="6009010"/>
            <a:ext cx="838199" cy="767687"/>
          </a:xfrm>
        </p:spPr>
        <p:txBody>
          <a:bodyPr/>
          <a:lstStyle>
            <a:lvl1pPr>
              <a:defRPr sz="16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A0F-6D41-7B49-B22C-A9F236C5272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C8B-BECC-1C46-B381-022BF3F0F7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0691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470-6CCC-F648-970D-2F7FF58DFBDE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0690" y="600901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BBD-4B9A-1B4B-9F55-C0406533B44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637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6FBC-5C13-6A40-9237-5E05BB068118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065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5AD-69FB-F644-BB07-54B586E66AF3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198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D38D-5C38-CF44-9C59-A625202462C2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381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38A69-533C-AF4E-992D-2B9AC4FB3149}" type="datetime1">
              <a:rPr lang="ko-KR" altLang="en-US" smtClean="0"/>
              <a:t>2024. 6. 26.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39439" y="598150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0" b="0" i="0">
                <a:solidFill>
                  <a:srgbClr val="FFFF00"/>
                </a:solidFill>
              </a:defRPr>
            </a:lvl1pPr>
          </a:lstStyle>
          <a:p>
            <a:fld id="{58EAE3A8-C6AA-4E4E-BC12-CC67E422A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597634" y="6214883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419822" y="6250265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401225" y="62224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4D2E7-D94A-D20D-0BB1-5BA925D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AE6-53A6-E27D-77AB-0712E0537221}"/>
              </a:ext>
            </a:extLst>
          </p:cNvPr>
          <p:cNvSpPr/>
          <p:nvPr/>
        </p:nvSpPr>
        <p:spPr>
          <a:xfrm>
            <a:off x="6825490" y="4527122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8391C-63E9-471D-F2A6-26EF7069DD0E}"/>
              </a:ext>
            </a:extLst>
          </p:cNvPr>
          <p:cNvSpPr/>
          <p:nvPr/>
        </p:nvSpPr>
        <p:spPr>
          <a:xfrm>
            <a:off x="10774567" y="452161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F22A-7106-3556-08CC-4DC02446F44B}"/>
              </a:ext>
            </a:extLst>
          </p:cNvPr>
          <p:cNvSpPr txBox="1"/>
          <p:nvPr/>
        </p:nvSpPr>
        <p:spPr>
          <a:xfrm>
            <a:off x="8115220" y="146002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15A8-4303-0BB4-C274-74DAF217FC83}"/>
              </a:ext>
            </a:extLst>
          </p:cNvPr>
          <p:cNvSpPr txBox="1"/>
          <p:nvPr/>
        </p:nvSpPr>
        <p:spPr>
          <a:xfrm>
            <a:off x="4167125" y="143606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EDB4-E8D2-A045-9EB7-FAA4A700768B}"/>
              </a:ext>
            </a:extLst>
          </p:cNvPr>
          <p:cNvSpPr txBox="1"/>
          <p:nvPr/>
        </p:nvSpPr>
        <p:spPr>
          <a:xfrm>
            <a:off x="219030" y="145640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./1.txt  ./2.txt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8A4EB2-5396-5B31-9538-DC33741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4932C-DECF-2A28-263A-C7CE00F3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EB15A-5A2E-B2ED-2D51-4CCC8F6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225836" y="198170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B984A46-3366-E6C3-FDE8-411E070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8BDB-215F-4017-BC20-C42DB0CC1132}"/>
              </a:ext>
            </a:extLst>
          </p:cNvPr>
          <p:cNvSpPr/>
          <p:nvPr/>
        </p:nvSpPr>
        <p:spPr>
          <a:xfrm>
            <a:off x="10695990" y="4609323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BE24-2B8E-9D98-4906-D6EA8AEA955A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2A3CB-9F8F-FD2C-6F77-70FAB4B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CF4C-7220-558E-2575-1F219828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원격 저장소를 이용하다 보면 다른 누군가 커밋할 경우가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내가 로컬 저장소에서 작업하는 도중 다른 협업자가 원격 저장소를 먼저 변경 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이런 경우 </a:t>
            </a:r>
            <a:r>
              <a:rPr lang="en-US" altLang="ko-KR" sz="1200" dirty="0"/>
              <a:t>git</a:t>
            </a:r>
            <a:r>
              <a:rPr lang="ko-KR" altLang="en-US" sz="1200" dirty="0"/>
              <a:t>은 </a:t>
            </a:r>
            <a:r>
              <a:rPr lang="en-US" altLang="ko-KR" sz="1200" dirty="0"/>
              <a:t>push</a:t>
            </a:r>
            <a:r>
              <a:rPr lang="ko-KR" altLang="en-US" sz="1200" dirty="0"/>
              <a:t>를 허용하지 않는데 </a:t>
            </a:r>
            <a:r>
              <a:rPr lang="en-US" altLang="ko-KR" sz="1200" dirty="0"/>
              <a:t>fetch </a:t>
            </a:r>
            <a:r>
              <a:rPr lang="ko-KR" altLang="en-US" sz="1200" dirty="0"/>
              <a:t>명령어를 사용하여 로컬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원격 저장소와 맞춰야 한다</a:t>
            </a:r>
            <a:r>
              <a:rPr lang="en-US" altLang="ko-KR" sz="1200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fetch</a:t>
            </a:r>
            <a:r>
              <a:rPr lang="ko-KR" altLang="en-US" sz="1200" dirty="0"/>
              <a:t>는 원격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로컬 저장소로 가져온다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git log, git status </a:t>
            </a:r>
            <a:r>
              <a:rPr lang="ko-KR" altLang="en-US" sz="1200" dirty="0"/>
              <a:t>명령으로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로컬저장소의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확인한 후 </a:t>
            </a:r>
            <a:r>
              <a:rPr lang="en-US" altLang="ko-KR" sz="1200" dirty="0"/>
              <a:t>git merge</a:t>
            </a:r>
            <a:r>
              <a:rPr lang="ko-KR" altLang="en-US" sz="1200" dirty="0"/>
              <a:t>를 통해 병합할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git pull </a:t>
            </a:r>
            <a:r>
              <a:rPr lang="ko-KR" altLang="en-US" sz="1200" dirty="0"/>
              <a:t>보다 신중한 진행이 가능하다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AE45D-5CEC-D93A-BFDE-2057A79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2D432-D735-54A6-A34B-5928BD9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문서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E1E61-BBB4-0B2A-62AD-3BF9F50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D3616-2E69-5ACE-9BDC-C66268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2D88-086B-4C8E-A72A-BA25255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65C-F18B-ED32-AFD3-CAF6C91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C5D-DD9D-C96E-4FC0-E335435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93FA8-6714-D423-7DFB-A6BFE68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D47CD-7640-901C-3D8C-B9DC1A3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E96E-A1BF-0CEE-701D-845FF0F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Staging Area</a:t>
            </a:r>
          </a:p>
          <a:p>
            <a:pPr algn="ctr"/>
            <a:r>
              <a:rPr lang="en-US" altLang="ko-KR" sz="1400" dirty="0"/>
              <a:t>(Index)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Remote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1620411" y="510857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  <p:sp>
        <p:nvSpPr>
          <p:cNvPr id="4" name="말풍선: 모서리가 둥근 사각형 2">
            <a:extLst>
              <a:ext uri="{FF2B5EF4-FFF2-40B4-BE49-F238E27FC236}">
                <a16:creationId xmlns:a16="http://schemas.microsoft.com/office/drawing/2014/main" id="{52C11ABD-1BBB-996C-05AA-A140CB183E30}"/>
              </a:ext>
            </a:extLst>
          </p:cNvPr>
          <p:cNvSpPr/>
          <p:nvPr/>
        </p:nvSpPr>
        <p:spPr>
          <a:xfrm>
            <a:off x="5172268" y="2805223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Repository</a:t>
            </a:r>
            <a:r>
              <a:rPr lang="ko-KR" altLang="en-US" sz="1000" dirty="0"/>
              <a:t>기록</a:t>
            </a:r>
          </a:p>
        </p:txBody>
      </p:sp>
      <p:sp>
        <p:nvSpPr>
          <p:cNvPr id="5" name="말풍선: 모서리가 둥근 사각형 2">
            <a:extLst>
              <a:ext uri="{FF2B5EF4-FFF2-40B4-BE49-F238E27FC236}">
                <a16:creationId xmlns:a16="http://schemas.microsoft.com/office/drawing/2014/main" id="{6485E762-3184-EEB9-1F3B-4063D7F99F54}"/>
              </a:ext>
            </a:extLst>
          </p:cNvPr>
          <p:cNvSpPr/>
          <p:nvPr/>
        </p:nvSpPr>
        <p:spPr>
          <a:xfrm>
            <a:off x="4493497" y="4554502"/>
            <a:ext cx="2483431" cy="510991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원격 저장소에서 변경된 내용 다운로드 하는 것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99E52-365E-FEBF-B887-CECF26E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</a:t>
            </a:r>
            <a:r>
              <a:rPr lang="ko-KR" altLang="en-US" sz="1400" dirty="0"/>
              <a:t> </a:t>
            </a:r>
            <a:r>
              <a:rPr lang="en-US" altLang="ko-KR" sz="1400" dirty="0"/>
              <a:t>--version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r>
              <a:rPr lang="en-US" altLang="ko-KR" sz="1400" dirty="0"/>
              <a:t>(Windows</a:t>
            </a:r>
            <a:r>
              <a:rPr lang="ko-KR" altLang="en-US" sz="1400" dirty="0"/>
              <a:t> 용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AA561-56EA-92C8-9A11-99BD0D4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16E6-DA7F-6CA1-B244-0983DF0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”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git</a:t>
            </a:r>
            <a:r>
              <a:rPr lang="ko-KR" altLang="en-US" sz="1200" dirty="0"/>
              <a:t>에서 원격 저장소 정보 삭제</a:t>
            </a:r>
            <a:r>
              <a:rPr lang="en-US" altLang="ko-KR" sz="1200" dirty="0"/>
              <a:t>,</a:t>
            </a:r>
            <a:r>
              <a:rPr lang="ko-KR" altLang="en-US" sz="1200" dirty="0"/>
              <a:t> 실제 원격 저장소가 삭제되는 것은 아님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97AC-6737-E558-2DFA-E9DEBA5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”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1” 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2”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  </a:t>
            </a:r>
            <a:r>
              <a:rPr lang="ko-KR" altLang="en-US" sz="1200" dirty="0"/>
              <a:t>수행 후 이어서</a:t>
            </a:r>
            <a:r>
              <a:rPr lang="en-US" altLang="ko-KR" sz="1200" dirty="0"/>
              <a:t>  $ git  rm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1”,  $ git  add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78242-741F-5BF8-DD28-67BB28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새로 파일을 추가하거나 또는 기존 파일을 편집하여 수정하여</a:t>
            </a:r>
            <a:r>
              <a:rPr lang="en-US" altLang="ko-KR" sz="1200" dirty="0"/>
              <a:t>,</a:t>
            </a:r>
            <a:r>
              <a:rPr lang="ko-KR" altLang="en-US" sz="1200" dirty="0"/>
              <a:t> 작업 디렉토리</a:t>
            </a:r>
            <a:r>
              <a:rPr lang="en-US" altLang="ko-KR" sz="1200" dirty="0"/>
              <a:t>(working directory) </a:t>
            </a:r>
            <a:r>
              <a:rPr lang="ko-KR" altLang="en-US" sz="1200" dirty="0"/>
              <a:t>상의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</a:t>
            </a:r>
            <a:r>
              <a:rPr lang="en-US" altLang="ko-KR" sz="1200" dirty="0"/>
              <a:t>(staging area, index)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파일명 </a:t>
            </a:r>
            <a:r>
              <a:rPr lang="en-US" altLang="ko-KR" sz="1200" b="1" dirty="0">
                <a:solidFill>
                  <a:srgbClr val="FFFF00"/>
                </a:solidFill>
              </a:rPr>
              <a:t>: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dirty="0"/>
              <a:t>기술된  파일이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 파일 가능</a:t>
            </a:r>
            <a:r>
              <a:rPr lang="en-US" altLang="ko-KR" sz="1200" dirty="0"/>
              <a:t>(</a:t>
            </a:r>
            <a:r>
              <a:rPr lang="ko-KR" altLang="en-US" sz="1200" dirty="0"/>
              <a:t>스페이스로 구분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 *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en-US" altLang="ko-KR" sz="1200" dirty="0"/>
              <a:t> </a:t>
            </a:r>
            <a:r>
              <a:rPr lang="ko-KR" altLang="en-US" sz="1200" dirty="0"/>
              <a:t>포함 될 수도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 .</a:t>
            </a:r>
            <a:r>
              <a:rPr lang="ko-KR" altLang="en-US" sz="1200" b="1" dirty="0">
                <a:solidFill>
                  <a:srgbClr val="FFFF00"/>
                </a:solidFill>
              </a:rPr>
              <a:t> 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ko-KR" altLang="en-US" sz="1200" dirty="0"/>
              <a:t> 제외</a:t>
            </a:r>
            <a:r>
              <a:rPr lang="en-US" altLang="ko-KR" sz="1200" dirty="0"/>
              <a:t>)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-u  :  </a:t>
            </a:r>
            <a:r>
              <a:rPr lang="ko-KR" altLang="en-US" sz="1200" dirty="0"/>
              <a:t>이미 </a:t>
            </a:r>
            <a:r>
              <a:rPr lang="en-US" altLang="ko-KR" sz="1200" dirty="0"/>
              <a:t>add</a:t>
            </a:r>
            <a:r>
              <a:rPr lang="ko-KR" altLang="en-US" sz="1200" dirty="0"/>
              <a:t>된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업데이트 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끝에 </a:t>
            </a:r>
            <a:r>
              <a:rPr lang="en-US" altLang="ko-KR" sz="1200" dirty="0"/>
              <a:t>path</a:t>
            </a:r>
            <a:r>
              <a:rPr lang="ko-KR" altLang="en-US" sz="1200" dirty="0"/>
              <a:t>를 주지 않으면 전체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-A  :  </a:t>
            </a:r>
            <a:r>
              <a:rPr lang="en-US" altLang="ko-KR" sz="1200" dirty="0"/>
              <a:t>git  </a:t>
            </a:r>
            <a:r>
              <a:rPr lang="en-US" altLang="ko-KR" sz="1200" dirty="0" err="1"/>
              <a:t>init</a:t>
            </a:r>
            <a:r>
              <a:rPr lang="ko-KR" altLang="en-US" sz="1200" dirty="0"/>
              <a:t>를 실행한 저장소 이하 모든 곳의 모든 변화를 </a:t>
            </a:r>
            <a:r>
              <a:rPr lang="en-US" altLang="ko-KR" sz="1200" dirty="0"/>
              <a:t>Staging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-p  :  </a:t>
            </a:r>
            <a:r>
              <a:rPr lang="en-US" altLang="ko-KR" sz="1200" dirty="0"/>
              <a:t>-A </a:t>
            </a:r>
            <a:r>
              <a:rPr lang="ko-KR" altLang="en-US" sz="1200" dirty="0"/>
              <a:t>옵션과 동일하며 추가로 변경 내용 확인하며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</a:t>
            </a:r>
            <a:r>
              <a:rPr lang="en-US" altLang="ko-KR" sz="1200" b="1" dirty="0" err="1">
                <a:solidFill>
                  <a:srgbClr val="FFFF00"/>
                </a:solidFill>
              </a:rPr>
              <a:t>i</a:t>
            </a:r>
            <a:r>
              <a:rPr lang="en-US" altLang="ko-KR" sz="1200" b="1" dirty="0">
                <a:solidFill>
                  <a:srgbClr val="FFFF00"/>
                </a:solidFill>
              </a:rPr>
              <a:t>  :  </a:t>
            </a:r>
            <a:r>
              <a:rPr lang="ko-KR" altLang="en-US" sz="1200" dirty="0"/>
              <a:t>명령어를 선택해서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 </a:t>
            </a:r>
            <a:r>
              <a:rPr lang="en-US" altLang="ko-KR" sz="1200" b="1" dirty="0">
                <a:solidFill>
                  <a:srgbClr val="FFFF00"/>
                </a:solidFill>
              </a:rPr>
              <a:t>rm  --cached  -r  *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B6C896E-5D22-9DF0-9437-21679A5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80A8B-6A2D-ED27-4EAE-71378171E956}"/>
              </a:ext>
            </a:extLst>
          </p:cNvPr>
          <p:cNvSpPr/>
          <p:nvPr/>
        </p:nvSpPr>
        <p:spPr>
          <a:xfrm>
            <a:off x="10695990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23B1-A761-0C29-F3C9-1FCDB2C4A50C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DB97B-86A5-3F4D-C756-ACB201806806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3415</TotalTime>
  <Words>3707</Words>
  <Application>Microsoft Macintosh PowerPoint</Application>
  <PresentationFormat>와이드스크린</PresentationFormat>
  <Paragraphs>403</Paragraphs>
  <Slides>26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git &amp; gitHub</vt:lpstr>
      <vt:lpstr>git 이용한 문서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 reset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153</cp:revision>
  <cp:lastPrinted>2024-06-26T07:08:56Z</cp:lastPrinted>
  <dcterms:created xsi:type="dcterms:W3CDTF">2021-02-09T01:30:36Z</dcterms:created>
  <dcterms:modified xsi:type="dcterms:W3CDTF">2024-06-26T08:06:56Z</dcterms:modified>
</cp:coreProperties>
</file>