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89" r:id="rId11"/>
    <p:sldId id="279" r:id="rId12"/>
    <p:sldId id="278" r:id="rId13"/>
    <p:sldId id="267" r:id="rId14"/>
    <p:sldId id="282" r:id="rId15"/>
    <p:sldId id="283" r:id="rId16"/>
    <p:sldId id="273" r:id="rId17"/>
    <p:sldId id="280" r:id="rId18"/>
    <p:sldId id="272" r:id="rId19"/>
    <p:sldId id="281" r:id="rId20"/>
    <p:sldId id="285" r:id="rId21"/>
    <p:sldId id="286" r:id="rId22"/>
    <p:sldId id="265" r:id="rId23"/>
    <p:sldId id="261" r:id="rId24"/>
    <p:sldId id="262" r:id="rId25"/>
    <p:sldId id="263" r:id="rId26"/>
    <p:sldId id="287" r:id="rId27"/>
    <p:sldId id="288" r:id="rId28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0290" autoAdjust="0"/>
  </p:normalViewPr>
  <p:slideViewPr>
    <p:cSldViewPr snapToGrid="0">
      <p:cViewPr varScale="1">
        <p:scale>
          <a:sx n="104" d="100"/>
          <a:sy n="104" d="100"/>
        </p:scale>
        <p:origin x="234" y="11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2024-06-26 -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2024-06-26 - Wed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후 일반적으로 작업하는 순서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44AAB6-5536-9826-681F-ACC5E90E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32204"/>
              </p:ext>
            </p:extLst>
          </p:nvPr>
        </p:nvGraphicFramePr>
        <p:xfrm>
          <a:off x="760473" y="1578648"/>
          <a:ext cx="10520218" cy="4723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965">
                  <a:extLst>
                    <a:ext uri="{9D8B030D-6E8A-4147-A177-3AD203B41FA5}">
                      <a16:colId xmlns:a16="http://schemas.microsoft.com/office/drawing/2014/main" val="2468734503"/>
                    </a:ext>
                  </a:extLst>
                </a:gridCol>
                <a:gridCol w="4997104">
                  <a:extLst>
                    <a:ext uri="{9D8B030D-6E8A-4147-A177-3AD203B41FA5}">
                      <a16:colId xmlns:a16="http://schemas.microsoft.com/office/drawing/2014/main" val="1607038029"/>
                    </a:ext>
                  </a:extLst>
                </a:gridCol>
                <a:gridCol w="4989149">
                  <a:extLst>
                    <a:ext uri="{9D8B030D-6E8A-4147-A177-3AD203B41FA5}">
                      <a16:colId xmlns:a16="http://schemas.microsoft.com/office/drawing/2014/main" val="2926368254"/>
                    </a:ext>
                  </a:extLst>
                </a:gridCol>
              </a:tblGrid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Working Directory </a:t>
                      </a:r>
                      <a:r>
                        <a:rPr lang="ko-KR" altLang="en-US" sz="1400" b="1" dirty="0"/>
                        <a:t>이동 후 </a:t>
                      </a:r>
                      <a:r>
                        <a:rPr lang="en-US" altLang="ko-KR" sz="1400" b="1" dirty="0"/>
                        <a:t>git Bash </a:t>
                      </a:r>
                      <a:r>
                        <a:rPr lang="ko-KR" altLang="en-US" sz="1400" b="1" dirty="0"/>
                        <a:t>실행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관리하며 작업 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결정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0645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init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Local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Repository(</a:t>
                      </a:r>
                      <a:r>
                        <a:rPr lang="ko-KR" altLang="en-US" sz="1200" dirty="0"/>
                        <a:t>로컬 저장소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생성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9378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config  --local  user.name  “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각자 명칭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영문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)＂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기록하는 사람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저자명</a:t>
                      </a:r>
                      <a:r>
                        <a:rPr lang="en-US" altLang="ko-KR" sz="1200" dirty="0"/>
                        <a:t>, Author) </a:t>
                      </a:r>
                      <a:r>
                        <a:rPr lang="ko-KR" altLang="en-US" sz="1200" dirty="0"/>
                        <a:t>등록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09094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config  --local  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user.email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  “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각자 이메일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＂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기록하는 사람의 이메일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83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add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Working Directory </a:t>
                      </a:r>
                      <a:r>
                        <a:rPr lang="ko-KR" altLang="en-US" sz="1200" dirty="0"/>
                        <a:t>밑에 있는 모든 파일들을 </a:t>
                      </a:r>
                      <a:r>
                        <a:rPr lang="en-US" altLang="ko-KR" sz="1200" dirty="0"/>
                        <a:t>Staging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7603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Staging(Tracked Files)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Untracked Files</a:t>
                      </a:r>
                      <a:r>
                        <a:rPr lang="ko-KR" altLang="en-US" sz="1200" dirty="0"/>
                        <a:t>이 없는지 확인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101057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commit  -m  “commit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명칭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예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: v1)”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Staging</a:t>
                      </a:r>
                      <a:r>
                        <a:rPr lang="ko-KR" altLang="en-US" sz="1200" dirty="0"/>
                        <a:t>된 파일들을 </a:t>
                      </a:r>
                      <a:r>
                        <a:rPr lang="en-US" altLang="ko-KR" sz="1200" dirty="0"/>
                        <a:t>commit </a:t>
                      </a:r>
                      <a:r>
                        <a:rPr lang="ko-KR" altLang="en-US" sz="1200" dirty="0"/>
                        <a:t>하여 로컬저장소에 저장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69737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기록된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을 확인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217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이후 본인의 작업에 따라 파일들을 생성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수정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삭제 등을 수행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257711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05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번 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~ 08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번 까지 수행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파일에 어떤 변경을 줄 때 마다 하기 보다는 일정 단위 작업이 완료된 후 한번씩 수행하거나 하루 일과를 종료할 때 한 번 하는 것이 효율적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2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5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85245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02478" y="5924655"/>
            <a:ext cx="3010854" cy="488290"/>
          </a:xfrm>
          <a:prstGeom prst="wedgeRoundRectCallout">
            <a:avLst>
              <a:gd name="adj1" fmla="val 40336"/>
              <a:gd name="adj2" fmla="val -1187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복사하는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10656131" y="3983503"/>
            <a:ext cx="1043658" cy="808348"/>
          </a:xfrm>
          <a:prstGeom prst="wedgeRoundRectCallout">
            <a:avLst>
              <a:gd name="adj1" fmla="val -70295"/>
              <a:gd name="adj2" fmla="val -209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화살표: 왼쪽 45">
            <a:extLst>
              <a:ext uri="{FF2B5EF4-FFF2-40B4-BE49-F238E27FC236}">
                <a16:creationId xmlns:a16="http://schemas.microsoft.com/office/drawing/2014/main" id="{0C0BDD8E-F372-AD0C-011F-7C964E763966}"/>
              </a:ext>
            </a:extLst>
          </p:cNvPr>
          <p:cNvSpPr/>
          <p:nvPr/>
        </p:nvSpPr>
        <p:spPr>
          <a:xfrm>
            <a:off x="1611088" y="4498999"/>
            <a:ext cx="5607696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3605</TotalTime>
  <Words>3886</Words>
  <Application>Microsoft Office PowerPoint</Application>
  <PresentationFormat>Widescreen</PresentationFormat>
  <Paragraphs>435</Paragraphs>
  <Slides>27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설치 후 일반적으로 작업하는 순서</vt:lpstr>
      <vt:lpstr>git  reset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Anddy Hong</cp:lastModifiedBy>
  <cp:revision>157</cp:revision>
  <cp:lastPrinted>2024-06-26T07:08:56Z</cp:lastPrinted>
  <dcterms:created xsi:type="dcterms:W3CDTF">2021-02-09T01:30:36Z</dcterms:created>
  <dcterms:modified xsi:type="dcterms:W3CDTF">2024-06-26T15:56:16Z</dcterms:modified>
</cp:coreProperties>
</file>