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9" r:id="rId11"/>
    <p:sldId id="278" r:id="rId12"/>
    <p:sldId id="267" r:id="rId13"/>
    <p:sldId id="282" r:id="rId14"/>
    <p:sldId id="283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8" autoAdjust="0"/>
    <p:restoredTop sz="90290" autoAdjust="0"/>
  </p:normalViewPr>
  <p:slideViewPr>
    <p:cSldViewPr snapToGrid="0">
      <p:cViewPr varScale="1">
        <p:scale>
          <a:sx n="165" d="100"/>
          <a:sy n="165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4493497" y="4554502"/>
            <a:ext cx="2483431" cy="510991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3356</TotalTime>
  <Words>3707</Words>
  <Application>Microsoft Macintosh PowerPoint</Application>
  <PresentationFormat>와이드스크린</PresentationFormat>
  <Paragraphs>403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152</cp:revision>
  <cp:lastPrinted>2024-06-24T06:29:49Z</cp:lastPrinted>
  <dcterms:created xsi:type="dcterms:W3CDTF">2021-02-09T01:30:36Z</dcterms:created>
  <dcterms:modified xsi:type="dcterms:W3CDTF">2024-06-26T01:17:50Z</dcterms:modified>
</cp:coreProperties>
</file>