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8" r:id="rId11"/>
    <p:sldId id="267" r:id="rId12"/>
    <p:sldId id="282" r:id="rId13"/>
    <p:sldId id="283" r:id="rId14"/>
    <p:sldId id="279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0290" autoAdjust="0"/>
  </p:normalViewPr>
  <p:slideViewPr>
    <p:cSldViewPr snapToGrid="0">
      <p:cViewPr varScale="1">
        <p:scale>
          <a:sx n="87" d="100"/>
          <a:sy n="87" d="100"/>
        </p:scale>
        <p:origin x="876" y="9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2024-06-25 -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“main”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Untracked : </a:t>
            </a:r>
            <a:r>
              <a:rPr lang="ko-KR" altLang="en-US" sz="1200" dirty="0">
                <a:sym typeface="Wingdings" panose="05000000000000000000" pitchFamily="2" charset="2"/>
              </a:rPr>
              <a:t>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번도 </a:t>
            </a:r>
            <a:r>
              <a:rPr lang="en-US" altLang="ko-KR" sz="1200" dirty="0">
                <a:sym typeface="Wingdings" panose="05000000000000000000" pitchFamily="2" charset="2"/>
              </a:rPr>
              <a:t>git</a:t>
            </a:r>
            <a:r>
              <a:rPr lang="ko-KR" altLang="en-US" sz="1200" dirty="0">
                <a:sym typeface="Wingdings" panose="05000000000000000000" pitchFamily="2" charset="2"/>
              </a:rPr>
              <a:t>에서 버전 관리를 하지 않았기 때문에 수정 내역을 추적하지 않는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Tracked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–A, -u </a:t>
            </a:r>
            <a:r>
              <a:rPr lang="ko-KR" altLang="en-US" sz="1400" b="1" dirty="0">
                <a:solidFill>
                  <a:srgbClr val="FFFF00"/>
                </a:solidFill>
              </a:rPr>
              <a:t>그리고  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  *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사용하며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정보로 구분되어 진다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status</a:t>
            </a: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 files:  </a:t>
            </a:r>
            <a:r>
              <a:rPr lang="fr-FR" altLang="ko-KR" sz="1200" dirty="0"/>
              <a:t>Working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git add </a:t>
            </a:r>
            <a:r>
              <a:rPr lang="ko-KR" altLang="en-US" sz="1200" dirty="0"/>
              <a:t>된 파일을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reset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HEAD~   ==   $ git  reset  --mixed  HEAD~  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3209</TotalTime>
  <Words>3525</Words>
  <Application>Microsoft Office PowerPoint</Application>
  <PresentationFormat>Widescreen</PresentationFormat>
  <Paragraphs>360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파일 상태 변화</vt:lpstr>
      <vt:lpstr>git add</vt:lpstr>
      <vt:lpstr>git commit</vt:lpstr>
      <vt:lpstr>git  log</vt:lpstr>
      <vt:lpstr>Scenario 1-1</vt:lpstr>
      <vt:lpstr>Scenario 1-2</vt:lpstr>
      <vt:lpstr>Scenario 1-3</vt:lpstr>
      <vt:lpstr>git  reset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Anddy Hong</cp:lastModifiedBy>
  <cp:revision>122</cp:revision>
  <cp:lastPrinted>2024-06-24T06:29:49Z</cp:lastPrinted>
  <dcterms:created xsi:type="dcterms:W3CDTF">2021-02-09T01:30:36Z</dcterms:created>
  <dcterms:modified xsi:type="dcterms:W3CDTF">2024-06-25T10:15:09Z</dcterms:modified>
</cp:coreProperties>
</file>