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3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8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3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6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3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7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3C5DE-6FD3-400A-9307-16D598723DF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8443-F48F-4B31-9317-3191DEE8B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55147"/>
              </p:ext>
            </p:extLst>
          </p:nvPr>
        </p:nvGraphicFramePr>
        <p:xfrm>
          <a:off x="1152523" y="847724"/>
          <a:ext cx="10330232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558">
                  <a:extLst>
                    <a:ext uri="{9D8B030D-6E8A-4147-A177-3AD203B41FA5}">
                      <a16:colId xmlns:a16="http://schemas.microsoft.com/office/drawing/2014/main" val="1446723775"/>
                    </a:ext>
                  </a:extLst>
                </a:gridCol>
                <a:gridCol w="2582558">
                  <a:extLst>
                    <a:ext uri="{9D8B030D-6E8A-4147-A177-3AD203B41FA5}">
                      <a16:colId xmlns:a16="http://schemas.microsoft.com/office/drawing/2014/main" val="468969259"/>
                    </a:ext>
                  </a:extLst>
                </a:gridCol>
                <a:gridCol w="2582558">
                  <a:extLst>
                    <a:ext uri="{9D8B030D-6E8A-4147-A177-3AD203B41FA5}">
                      <a16:colId xmlns:a16="http://schemas.microsoft.com/office/drawing/2014/main" val="330101714"/>
                    </a:ext>
                  </a:extLst>
                </a:gridCol>
                <a:gridCol w="2582558">
                  <a:extLst>
                    <a:ext uri="{9D8B030D-6E8A-4147-A177-3AD203B41FA5}">
                      <a16:colId xmlns:a16="http://schemas.microsoft.com/office/drawing/2014/main" val="3077672928"/>
                    </a:ext>
                  </a:extLst>
                </a:gridCol>
              </a:tblGrid>
              <a:tr h="53985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1. User</a:t>
                      </a:r>
                      <a:r>
                        <a:rPr lang="en-US" altLang="ko-KR" b="1" baseline="0" smtClean="0"/>
                        <a:t> </a:t>
                      </a:r>
                      <a:r>
                        <a:rPr lang="en-US" altLang="ko-KR" b="1" baseline="0" dirty="0" smtClean="0"/>
                        <a:t>Application</a:t>
                      </a:r>
                    </a:p>
                    <a:p>
                      <a:pPr algn="ctr" latinLnBrk="1"/>
                      <a:r>
                        <a:rPr lang="en-US" altLang="ko-KR" b="1" baseline="0" dirty="0" smtClean="0"/>
                        <a:t>(CLI)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1. User</a:t>
                      </a:r>
                      <a:r>
                        <a:rPr lang="en-US" altLang="ko-KR" b="1" baseline="0" smtClean="0"/>
                        <a:t> </a:t>
                      </a:r>
                      <a:r>
                        <a:rPr lang="en-US" altLang="ko-KR" b="1" baseline="0" dirty="0" smtClean="0"/>
                        <a:t>Application</a:t>
                      </a:r>
                    </a:p>
                    <a:p>
                      <a:pPr algn="ctr" latinLnBrk="1"/>
                      <a:r>
                        <a:rPr lang="en-US" altLang="ko-KR" b="1" baseline="0" dirty="0" smtClean="0"/>
                        <a:t>(ODBC)</a:t>
                      </a:r>
                      <a:endParaRPr lang="ko-KR" altLang="en-US" b="1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1. User</a:t>
                      </a:r>
                      <a:r>
                        <a:rPr lang="en-US" altLang="ko-KR" b="1" baseline="0" dirty="0" smtClean="0"/>
                        <a:t> Application</a:t>
                      </a:r>
                    </a:p>
                    <a:p>
                      <a:pPr algn="ctr" latinLnBrk="1"/>
                      <a:r>
                        <a:rPr lang="en-US" altLang="ko-KR" b="1" baseline="0" dirty="0" smtClean="0"/>
                        <a:t>(OLEDB)</a:t>
                      </a:r>
                      <a:endParaRPr lang="ko-KR" altLang="en-US" b="1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1. User</a:t>
                      </a:r>
                      <a:r>
                        <a:rPr lang="en-US" altLang="ko-KR" b="1" baseline="0" dirty="0" smtClean="0"/>
                        <a:t> Application</a:t>
                      </a:r>
                    </a:p>
                    <a:p>
                      <a:pPr algn="ctr" latinLnBrk="1"/>
                      <a:r>
                        <a:rPr lang="en-US" altLang="ko-KR" b="1" baseline="0" dirty="0" smtClean="0"/>
                        <a:t>(ADO)</a:t>
                      </a:r>
                      <a:endParaRPr lang="ko-KR" altLang="en-US" b="1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82200"/>
                  </a:ext>
                </a:extLst>
              </a:tr>
              <a:tr h="3084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2. ADO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72495"/>
                  </a:ext>
                </a:extLst>
              </a:tr>
              <a:tr h="3084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2. OLEDB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244867"/>
                  </a:ext>
                </a:extLst>
              </a:tr>
              <a:tr h="3084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2. MSDASQL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3. OLEDB Provider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72716"/>
                  </a:ext>
                </a:extLst>
              </a:tr>
              <a:tr h="3084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2. ODBC Manager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066943"/>
                  </a:ext>
                </a:extLst>
              </a:tr>
              <a:tr h="3084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3. ODBC Driver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230466"/>
                  </a:ext>
                </a:extLst>
              </a:tr>
              <a:tr h="30848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3. CLI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0901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77448"/>
              </p:ext>
            </p:extLst>
          </p:nvPr>
        </p:nvGraphicFramePr>
        <p:xfrm>
          <a:off x="1152525" y="4524374"/>
          <a:ext cx="10330230" cy="2107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6046">
                  <a:extLst>
                    <a:ext uri="{9D8B030D-6E8A-4147-A177-3AD203B41FA5}">
                      <a16:colId xmlns:a16="http://schemas.microsoft.com/office/drawing/2014/main" val="1586821301"/>
                    </a:ext>
                  </a:extLst>
                </a:gridCol>
                <a:gridCol w="2066046">
                  <a:extLst>
                    <a:ext uri="{9D8B030D-6E8A-4147-A177-3AD203B41FA5}">
                      <a16:colId xmlns:a16="http://schemas.microsoft.com/office/drawing/2014/main" val="4086136635"/>
                    </a:ext>
                  </a:extLst>
                </a:gridCol>
                <a:gridCol w="2066046">
                  <a:extLst>
                    <a:ext uri="{9D8B030D-6E8A-4147-A177-3AD203B41FA5}">
                      <a16:colId xmlns:a16="http://schemas.microsoft.com/office/drawing/2014/main" val="1700902658"/>
                    </a:ext>
                  </a:extLst>
                </a:gridCol>
                <a:gridCol w="2066046">
                  <a:extLst>
                    <a:ext uri="{9D8B030D-6E8A-4147-A177-3AD203B41FA5}">
                      <a16:colId xmlns:a16="http://schemas.microsoft.com/office/drawing/2014/main" val="305950637"/>
                    </a:ext>
                  </a:extLst>
                </a:gridCol>
                <a:gridCol w="2066046">
                  <a:extLst>
                    <a:ext uri="{9D8B030D-6E8A-4147-A177-3AD203B41FA5}">
                      <a16:colId xmlns:a16="http://schemas.microsoft.com/office/drawing/2014/main" val="851821764"/>
                    </a:ext>
                  </a:extLst>
                </a:gridCol>
              </a:tblGrid>
              <a:tr h="70247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1. User</a:t>
                      </a:r>
                      <a:r>
                        <a:rPr lang="en-US" altLang="ko-KR" sz="1600" b="1" baseline="0" dirty="0" smtClean="0"/>
                        <a:t> Application</a:t>
                      </a:r>
                    </a:p>
                    <a:p>
                      <a:pPr algn="ctr" latinLnBrk="1"/>
                      <a:r>
                        <a:rPr lang="en-US" altLang="ko-KR" sz="1600" b="1" baseline="0" dirty="0" smtClean="0"/>
                        <a:t>(CLI)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1. User</a:t>
                      </a:r>
                      <a:r>
                        <a:rPr lang="en-US" altLang="ko-KR" sz="1600" b="1" baseline="0" dirty="0" smtClean="0"/>
                        <a:t> Application</a:t>
                      </a:r>
                    </a:p>
                    <a:p>
                      <a:pPr algn="ctr" latinLnBrk="1"/>
                      <a:r>
                        <a:rPr lang="en-US" altLang="ko-KR" sz="1600" b="1" baseline="0" dirty="0" smtClean="0"/>
                        <a:t>(ODBC)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1. User</a:t>
                      </a:r>
                      <a:r>
                        <a:rPr lang="en-US" altLang="ko-KR" sz="1600" b="1" baseline="0" dirty="0" smtClean="0"/>
                        <a:t> Application</a:t>
                      </a:r>
                    </a:p>
                    <a:p>
                      <a:pPr algn="ctr" latinLnBrk="1"/>
                      <a:r>
                        <a:rPr lang="en-US" altLang="ko-KR" sz="1600" b="1" baseline="0" dirty="0" smtClean="0"/>
                        <a:t>(ODBC.NET)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1. User</a:t>
                      </a:r>
                      <a:r>
                        <a:rPr lang="en-US" altLang="ko-KR" sz="1600" b="1" baseline="0" dirty="0" smtClean="0"/>
                        <a:t> Application</a:t>
                      </a:r>
                    </a:p>
                    <a:p>
                      <a:pPr algn="ctr" latinLnBrk="1"/>
                      <a:r>
                        <a:rPr lang="en-US" altLang="ko-KR" sz="1600" b="1" baseline="0" dirty="0" smtClean="0"/>
                        <a:t>(OLEDB.NET)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1. User</a:t>
                      </a:r>
                      <a:r>
                        <a:rPr lang="en-US" altLang="ko-KR" sz="1600" b="1" baseline="0" dirty="0" smtClean="0"/>
                        <a:t> Application</a:t>
                      </a:r>
                    </a:p>
                    <a:p>
                      <a:pPr algn="ctr" latinLnBrk="1"/>
                      <a:r>
                        <a:rPr lang="en-US" altLang="ko-KR" sz="1600" b="1" baseline="0" dirty="0" smtClean="0"/>
                        <a:t>(ADO.NET)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89072"/>
                  </a:ext>
                </a:extLst>
              </a:tr>
              <a:tr h="3512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2. ODBC.NET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2. OLEDB.NET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3.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ADO.NET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Data Provider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5463"/>
                  </a:ext>
                </a:extLst>
              </a:tr>
              <a:tr h="3512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2. ODBC Manager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3. OLEDB Provider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183449"/>
                  </a:ext>
                </a:extLst>
              </a:tr>
              <a:tr h="3512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3. ODBC Driver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662083"/>
                  </a:ext>
                </a:extLst>
              </a:tr>
              <a:tr h="35123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3. CLI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83228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52523" y="294103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** </a:t>
            </a:r>
            <a:r>
              <a:rPr lang="en-US" altLang="ko-KR" sz="2400" b="1" dirty="0" err="1" smtClean="0"/>
              <a:t>DataBase</a:t>
            </a:r>
            <a:r>
              <a:rPr lang="en-US" altLang="ko-KR" sz="2400" b="1" dirty="0" smtClean="0"/>
              <a:t> Connectivity</a:t>
            </a:r>
            <a:r>
              <a:rPr lang="ko-KR" altLang="en-US" sz="2400" b="1" dirty="0" smtClean="0"/>
              <a:t>를 위한 스택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724538" y="2061328"/>
            <a:ext cx="30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.NET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사용하지 않는 경우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-452830" y="5437964"/>
            <a:ext cx="24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.NET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경우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3612"/>
              </p:ext>
            </p:extLst>
          </p:nvPr>
        </p:nvGraphicFramePr>
        <p:xfrm>
          <a:off x="2181227" y="3922711"/>
          <a:ext cx="8324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949">
                  <a:extLst>
                    <a:ext uri="{9D8B030D-6E8A-4147-A177-3AD203B41FA5}">
                      <a16:colId xmlns:a16="http://schemas.microsoft.com/office/drawing/2014/main" val="3698456326"/>
                    </a:ext>
                  </a:extLst>
                </a:gridCol>
                <a:gridCol w="2774949">
                  <a:extLst>
                    <a:ext uri="{9D8B030D-6E8A-4147-A177-3AD203B41FA5}">
                      <a16:colId xmlns:a16="http://schemas.microsoft.com/office/drawing/2014/main" val="2898430773"/>
                    </a:ext>
                  </a:extLst>
                </a:gridCol>
                <a:gridCol w="2774949">
                  <a:extLst>
                    <a:ext uri="{9D8B030D-6E8A-4147-A177-3AD203B41FA5}">
                      <a16:colId xmlns:a16="http://schemas.microsoft.com/office/drawing/2014/main" val="109046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1. User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Application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2. MS(Windows)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3. Vendor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5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51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144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Anddy.Hong</dc:creator>
  <cp:lastModifiedBy>Anddy.Hong</cp:lastModifiedBy>
  <cp:revision>4</cp:revision>
  <dcterms:created xsi:type="dcterms:W3CDTF">2019-02-25T10:48:08Z</dcterms:created>
  <dcterms:modified xsi:type="dcterms:W3CDTF">2019-02-25T11:10:24Z</dcterms:modified>
</cp:coreProperties>
</file>