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57" r:id="rId4"/>
    <p:sldId id="262" r:id="rId5"/>
    <p:sldId id="264" r:id="rId6"/>
    <p:sldId id="266" r:id="rId7"/>
    <p:sldId id="265" r:id="rId8"/>
    <p:sldId id="263" r:id="rId9"/>
    <p:sldId id="267" r:id="rId10"/>
    <p:sldId id="291" r:id="rId11"/>
    <p:sldId id="292" r:id="rId12"/>
    <p:sldId id="293" r:id="rId13"/>
    <p:sldId id="294" r:id="rId14"/>
    <p:sldId id="290" r:id="rId15"/>
    <p:sldId id="268" r:id="rId16"/>
    <p:sldId id="270" r:id="rId17"/>
    <p:sldId id="269" r:id="rId18"/>
    <p:sldId id="271" r:id="rId19"/>
    <p:sldId id="272" r:id="rId20"/>
    <p:sldId id="273" r:id="rId21"/>
    <p:sldId id="275" r:id="rId22"/>
    <p:sldId id="287" r:id="rId23"/>
    <p:sldId id="274" r:id="rId24"/>
    <p:sldId id="276" r:id="rId25"/>
    <p:sldId id="277" r:id="rId26"/>
    <p:sldId id="278" r:id="rId27"/>
    <p:sldId id="28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Anddy" userId="2a3d7158c9ffa1a2" providerId="LiveId" clId="{8726D748-8AE7-4E2B-A8BC-5D0D32428797}"/>
    <pc:docChg chg="custSel addSld delSld modSld">
      <pc:chgData name="Hong Anddy" userId="2a3d7158c9ffa1a2" providerId="LiveId" clId="{8726D748-8AE7-4E2B-A8BC-5D0D32428797}" dt="2020-12-20T12:47:44.861" v="1146"/>
      <pc:docMkLst>
        <pc:docMk/>
      </pc:docMkLst>
      <pc:sldChg chg="modSp">
        <pc:chgData name="Hong Anddy" userId="2a3d7158c9ffa1a2" providerId="LiveId" clId="{8726D748-8AE7-4E2B-A8BC-5D0D32428797}" dt="2020-12-20T12:22:25.283" v="492" actId="20577"/>
        <pc:sldMkLst>
          <pc:docMk/>
          <pc:sldMk cId="2133970111" sldId="282"/>
        </pc:sldMkLst>
        <pc:spChg chg="mod">
          <ac:chgData name="Hong Anddy" userId="2a3d7158c9ffa1a2" providerId="LiveId" clId="{8726D748-8AE7-4E2B-A8BC-5D0D32428797}" dt="2020-12-20T12:22:25.283" v="492" actId="20577"/>
          <ac:spMkLst>
            <pc:docMk/>
            <pc:sldMk cId="2133970111" sldId="282"/>
            <ac:spMk id="2" creationId="{E0BD39F6-3F02-4D9E-9FC5-05E8F4D951F4}"/>
          </ac:spMkLst>
        </pc:spChg>
        <pc:spChg chg="mod">
          <ac:chgData name="Hong Anddy" userId="2a3d7158c9ffa1a2" providerId="LiveId" clId="{8726D748-8AE7-4E2B-A8BC-5D0D32428797}" dt="2020-12-20T12:03:00.924" v="0" actId="1076"/>
          <ac:spMkLst>
            <pc:docMk/>
            <pc:sldMk cId="2133970111" sldId="282"/>
            <ac:spMk id="5" creationId="{F1A4C26E-FAD3-447E-A647-E608950EB200}"/>
          </ac:spMkLst>
        </pc:spChg>
        <pc:spChg chg="mod">
          <ac:chgData name="Hong Anddy" userId="2a3d7158c9ffa1a2" providerId="LiveId" clId="{8726D748-8AE7-4E2B-A8BC-5D0D32428797}" dt="2020-12-20T12:03:00.924" v="0" actId="1076"/>
          <ac:spMkLst>
            <pc:docMk/>
            <pc:sldMk cId="2133970111" sldId="282"/>
            <ac:spMk id="6" creationId="{86F7D5A6-03AD-4734-9C58-08CEC1153C08}"/>
          </ac:spMkLst>
        </pc:spChg>
        <pc:graphicFrameChg chg="mod modGraphic">
          <ac:chgData name="Hong Anddy" userId="2a3d7158c9ffa1a2" providerId="LiveId" clId="{8726D748-8AE7-4E2B-A8BC-5D0D32428797}" dt="2020-12-20T12:07:38.101" v="225" actId="14734"/>
          <ac:graphicFrameMkLst>
            <pc:docMk/>
            <pc:sldMk cId="2133970111" sldId="282"/>
            <ac:graphicFrameMk id="3" creationId="{E6BEDCF5-6333-407B-8E63-E972AAD459B8}"/>
          </ac:graphicFrameMkLst>
        </pc:graphicFrameChg>
        <pc:graphicFrameChg chg="mod modGraphic">
          <ac:chgData name="Hong Anddy" userId="2a3d7158c9ffa1a2" providerId="LiveId" clId="{8726D748-8AE7-4E2B-A8BC-5D0D32428797}" dt="2020-12-20T12:06:48.790" v="164"/>
          <ac:graphicFrameMkLst>
            <pc:docMk/>
            <pc:sldMk cId="2133970111" sldId="282"/>
            <ac:graphicFrameMk id="7" creationId="{A34A8A2A-C6EF-4137-BBE7-BE006D8C6D6D}"/>
          </ac:graphicFrameMkLst>
        </pc:graphicFrameChg>
      </pc:sldChg>
      <pc:sldChg chg="modSp add">
        <pc:chgData name="Hong Anddy" userId="2a3d7158c9ffa1a2" providerId="LiveId" clId="{8726D748-8AE7-4E2B-A8BC-5D0D32428797}" dt="2020-12-20T12:22:29.608" v="494" actId="20577"/>
        <pc:sldMkLst>
          <pc:docMk/>
          <pc:sldMk cId="3876657970" sldId="283"/>
        </pc:sldMkLst>
        <pc:spChg chg="mod">
          <ac:chgData name="Hong Anddy" userId="2a3d7158c9ffa1a2" providerId="LiveId" clId="{8726D748-8AE7-4E2B-A8BC-5D0D32428797}" dt="2020-12-20T12:22:29.608" v="494" actId="20577"/>
          <ac:spMkLst>
            <pc:docMk/>
            <pc:sldMk cId="3876657970" sldId="283"/>
            <ac:spMk id="2" creationId="{E0BD39F6-3F02-4D9E-9FC5-05E8F4D951F4}"/>
          </ac:spMkLst>
        </pc:spChg>
        <pc:graphicFrameChg chg="mod modGraphic">
          <ac:chgData name="Hong Anddy" userId="2a3d7158c9ffa1a2" providerId="LiveId" clId="{8726D748-8AE7-4E2B-A8BC-5D0D32428797}" dt="2020-12-20T12:20:40.385" v="486" actId="20577"/>
          <ac:graphicFrameMkLst>
            <pc:docMk/>
            <pc:sldMk cId="3876657970" sldId="283"/>
            <ac:graphicFrameMk id="3" creationId="{E6BEDCF5-6333-407B-8E63-E972AAD459B8}"/>
          </ac:graphicFrameMkLst>
        </pc:graphicFrameChg>
        <pc:graphicFrameChg chg="mod modGraphic">
          <ac:chgData name="Hong Anddy" userId="2a3d7158c9ffa1a2" providerId="LiveId" clId="{8726D748-8AE7-4E2B-A8BC-5D0D32428797}" dt="2020-12-20T12:20:44.500" v="490" actId="20577"/>
          <ac:graphicFrameMkLst>
            <pc:docMk/>
            <pc:sldMk cId="3876657970" sldId="283"/>
            <ac:graphicFrameMk id="7" creationId="{A34A8A2A-C6EF-4137-BBE7-BE006D8C6D6D}"/>
          </ac:graphicFrameMkLst>
        </pc:graphicFrameChg>
      </pc:sldChg>
      <pc:sldChg chg="modSp add">
        <pc:chgData name="Hong Anddy" userId="2a3d7158c9ffa1a2" providerId="LiveId" clId="{8726D748-8AE7-4E2B-A8BC-5D0D32428797}" dt="2020-12-20T12:35:38.338" v="965" actId="14734"/>
        <pc:sldMkLst>
          <pc:docMk/>
          <pc:sldMk cId="3807383341" sldId="284"/>
        </pc:sldMkLst>
        <pc:spChg chg="mod">
          <ac:chgData name="Hong Anddy" userId="2a3d7158c9ffa1a2" providerId="LiveId" clId="{8726D748-8AE7-4E2B-A8BC-5D0D32428797}" dt="2020-12-20T12:24:58.690" v="542"/>
          <ac:spMkLst>
            <pc:docMk/>
            <pc:sldMk cId="3807383341" sldId="284"/>
            <ac:spMk id="2" creationId="{E0BD39F6-3F02-4D9E-9FC5-05E8F4D951F4}"/>
          </ac:spMkLst>
        </pc:spChg>
        <pc:graphicFrameChg chg="mod modGraphic">
          <ac:chgData name="Hong Anddy" userId="2a3d7158c9ffa1a2" providerId="LiveId" clId="{8726D748-8AE7-4E2B-A8BC-5D0D32428797}" dt="2020-12-20T12:34:35.566" v="906" actId="6549"/>
          <ac:graphicFrameMkLst>
            <pc:docMk/>
            <pc:sldMk cId="3807383341" sldId="284"/>
            <ac:graphicFrameMk id="3" creationId="{E6BEDCF5-6333-407B-8E63-E972AAD459B8}"/>
          </ac:graphicFrameMkLst>
        </pc:graphicFrameChg>
        <pc:graphicFrameChg chg="mod modGraphic">
          <ac:chgData name="Hong Anddy" userId="2a3d7158c9ffa1a2" providerId="LiveId" clId="{8726D748-8AE7-4E2B-A8BC-5D0D32428797}" dt="2020-12-20T12:35:38.338" v="965" actId="14734"/>
          <ac:graphicFrameMkLst>
            <pc:docMk/>
            <pc:sldMk cId="3807383341" sldId="284"/>
            <ac:graphicFrameMk id="7" creationId="{A34A8A2A-C6EF-4137-BBE7-BE006D8C6D6D}"/>
          </ac:graphicFrameMkLst>
        </pc:graphicFrameChg>
      </pc:sldChg>
      <pc:sldChg chg="modSp add">
        <pc:chgData name="Hong Anddy" userId="2a3d7158c9ffa1a2" providerId="LiveId" clId="{8726D748-8AE7-4E2B-A8BC-5D0D32428797}" dt="2020-12-20T12:47:15.519" v="1130" actId="20577"/>
        <pc:sldMkLst>
          <pc:docMk/>
          <pc:sldMk cId="3796412681" sldId="287"/>
        </pc:sldMkLst>
        <pc:spChg chg="mod">
          <ac:chgData name="Hong Anddy" userId="2a3d7158c9ffa1a2" providerId="LiveId" clId="{8726D748-8AE7-4E2B-A8BC-5D0D32428797}" dt="2020-12-20T12:47:15.519" v="1130" actId="20577"/>
          <ac:spMkLst>
            <pc:docMk/>
            <pc:sldMk cId="3796412681" sldId="287"/>
            <ac:spMk id="4" creationId="{B6EF45DB-C052-47B5-A0F4-86A29E4E6C25}"/>
          </ac:spMkLst>
        </pc:spChg>
      </pc:sldChg>
      <pc:sldChg chg="modSp add">
        <pc:chgData name="Hong Anddy" userId="2a3d7158c9ffa1a2" providerId="LiveId" clId="{8726D748-8AE7-4E2B-A8BC-5D0D32428797}" dt="2020-12-20T12:47:44.861" v="1146"/>
        <pc:sldMkLst>
          <pc:docMk/>
          <pc:sldMk cId="1078541488" sldId="288"/>
        </pc:sldMkLst>
        <pc:spChg chg="mod">
          <ac:chgData name="Hong Anddy" userId="2a3d7158c9ffa1a2" providerId="LiveId" clId="{8726D748-8AE7-4E2B-A8BC-5D0D32428797}" dt="2020-12-20T12:47:44.861" v="1146"/>
          <ac:spMkLst>
            <pc:docMk/>
            <pc:sldMk cId="1078541488" sldId="288"/>
            <ac:spMk id="4" creationId="{B6EF45DB-C052-47B5-A0F4-86A29E4E6C25}"/>
          </ac:spMkLst>
        </pc:spChg>
      </pc:sldChg>
    </pc:docChg>
  </pc:docChgLst>
  <pc:docChgLst>
    <pc:chgData name="Hong Anddy" userId="2a3d7158c9ffa1a2" providerId="LiveId" clId="{C3E60BE4-07CC-4F30-956F-3BFAF8191190}"/>
    <pc:docChg chg="undo redo custSel addSld delSld modSld">
      <pc:chgData name="Hong Anddy" userId="2a3d7158c9ffa1a2" providerId="LiveId" clId="{C3E60BE4-07CC-4F30-956F-3BFAF8191190}" dt="2021-01-13T09:02:50.385" v="6046" actId="20577"/>
      <pc:docMkLst>
        <pc:docMk/>
      </pc:docMkLst>
      <pc:sldChg chg="modSp">
        <pc:chgData name="Hong Anddy" userId="2a3d7158c9ffa1a2" providerId="LiveId" clId="{C3E60BE4-07CC-4F30-956F-3BFAF8191190}" dt="2021-01-13T01:34:19.374" v="5796" actId="20577"/>
        <pc:sldMkLst>
          <pc:docMk/>
          <pc:sldMk cId="1971276140" sldId="270"/>
        </pc:sldMkLst>
        <pc:spChg chg="mod">
          <ac:chgData name="Hong Anddy" userId="2a3d7158c9ffa1a2" providerId="LiveId" clId="{C3E60BE4-07CC-4F30-956F-3BFAF8191190}" dt="2021-01-13T01:34:19.374" v="5796" actId="20577"/>
          <ac:spMkLst>
            <pc:docMk/>
            <pc:sldMk cId="1971276140" sldId="270"/>
            <ac:spMk id="6" creationId="{86F7D5A6-03AD-4734-9C58-08CEC1153C08}"/>
          </ac:spMkLst>
        </pc:spChg>
      </pc:sldChg>
      <pc:sldChg chg="modSp">
        <pc:chgData name="Hong Anddy" userId="2a3d7158c9ffa1a2" providerId="LiveId" clId="{C3E60BE4-07CC-4F30-956F-3BFAF8191190}" dt="2021-01-13T01:35:06.878" v="5801" actId="1036"/>
        <pc:sldMkLst>
          <pc:docMk/>
          <pc:sldMk cId="1441792658" sldId="271"/>
        </pc:sldMkLst>
        <pc:spChg chg="mod">
          <ac:chgData name="Hong Anddy" userId="2a3d7158c9ffa1a2" providerId="LiveId" clId="{C3E60BE4-07CC-4F30-956F-3BFAF8191190}" dt="2021-01-13T01:35:06.878" v="5801" actId="1036"/>
          <ac:spMkLst>
            <pc:docMk/>
            <pc:sldMk cId="1441792658" sldId="271"/>
            <ac:spMk id="6" creationId="{86F7D5A6-03AD-4734-9C58-08CEC1153C08}"/>
          </ac:spMkLst>
        </pc:spChg>
      </pc:sldChg>
      <pc:sldChg chg="modSp">
        <pc:chgData name="Hong Anddy" userId="2a3d7158c9ffa1a2" providerId="LiveId" clId="{C3E60BE4-07CC-4F30-956F-3BFAF8191190}" dt="2021-01-13T01:44:01.478" v="5860" actId="5793"/>
        <pc:sldMkLst>
          <pc:docMk/>
          <pc:sldMk cId="3410002906" sldId="274"/>
        </pc:sldMkLst>
        <pc:spChg chg="mod">
          <ac:chgData name="Hong Anddy" userId="2a3d7158c9ffa1a2" providerId="LiveId" clId="{C3E60BE4-07CC-4F30-956F-3BFAF8191190}" dt="2021-01-13T01:44:01.478" v="5860" actId="5793"/>
          <ac:spMkLst>
            <pc:docMk/>
            <pc:sldMk cId="3410002906" sldId="274"/>
            <ac:spMk id="6" creationId="{86F7D5A6-03AD-4734-9C58-08CEC1153C08}"/>
          </ac:spMkLst>
        </pc:spChg>
      </pc:sldChg>
      <pc:sldChg chg="modSp">
        <pc:chgData name="Hong Anddy" userId="2a3d7158c9ffa1a2" providerId="LiveId" clId="{C3E60BE4-07CC-4F30-956F-3BFAF8191190}" dt="2021-01-13T01:44:40.030" v="5879" actId="20577"/>
        <pc:sldMkLst>
          <pc:docMk/>
          <pc:sldMk cId="1559038199" sldId="276"/>
        </pc:sldMkLst>
        <pc:spChg chg="mod">
          <ac:chgData name="Hong Anddy" userId="2a3d7158c9ffa1a2" providerId="LiveId" clId="{C3E60BE4-07CC-4F30-956F-3BFAF8191190}" dt="2021-01-13T01:44:40.030" v="5879" actId="20577"/>
          <ac:spMkLst>
            <pc:docMk/>
            <pc:sldMk cId="1559038199" sldId="276"/>
            <ac:spMk id="6" creationId="{86F7D5A6-03AD-4734-9C58-08CEC1153C08}"/>
          </ac:spMkLst>
        </pc:spChg>
      </pc:sldChg>
      <pc:sldChg chg="modSp">
        <pc:chgData name="Hong Anddy" userId="2a3d7158c9ffa1a2" providerId="LiveId" clId="{C3E60BE4-07CC-4F30-956F-3BFAF8191190}" dt="2021-01-13T01:45:20.210" v="5880" actId="207"/>
        <pc:sldMkLst>
          <pc:docMk/>
          <pc:sldMk cId="2188783209" sldId="277"/>
        </pc:sldMkLst>
        <pc:spChg chg="mod">
          <ac:chgData name="Hong Anddy" userId="2a3d7158c9ffa1a2" providerId="LiveId" clId="{C3E60BE4-07CC-4F30-956F-3BFAF8191190}" dt="2021-01-13T01:45:20.210" v="5880" actId="207"/>
          <ac:spMkLst>
            <pc:docMk/>
            <pc:sldMk cId="2188783209" sldId="277"/>
            <ac:spMk id="6" creationId="{86F7D5A6-03AD-4734-9C58-08CEC1153C08}"/>
          </ac:spMkLst>
        </pc:spChg>
      </pc:sldChg>
      <pc:sldChg chg="modSp">
        <pc:chgData name="Hong Anddy" userId="2a3d7158c9ffa1a2" providerId="LiveId" clId="{C3E60BE4-07CC-4F30-956F-3BFAF8191190}" dt="2021-01-13T01:45:31.228" v="5882" actId="207"/>
        <pc:sldMkLst>
          <pc:docMk/>
          <pc:sldMk cId="2727785108" sldId="278"/>
        </pc:sldMkLst>
        <pc:spChg chg="mod">
          <ac:chgData name="Hong Anddy" userId="2a3d7158c9ffa1a2" providerId="LiveId" clId="{C3E60BE4-07CC-4F30-956F-3BFAF8191190}" dt="2021-01-13T01:45:31.228" v="5882" actId="207"/>
          <ac:spMkLst>
            <pc:docMk/>
            <pc:sldMk cId="2727785108" sldId="278"/>
            <ac:spMk id="6" creationId="{86F7D5A6-03AD-4734-9C58-08CEC1153C08}"/>
          </ac:spMkLst>
        </pc:spChg>
      </pc:sldChg>
      <pc:sldChg chg="modSp">
        <pc:chgData name="Hong Anddy" userId="2a3d7158c9ffa1a2" providerId="LiveId" clId="{C3E60BE4-07CC-4F30-956F-3BFAF8191190}" dt="2021-01-13T08:46:20.191" v="5905" actId="14734"/>
        <pc:sldMkLst>
          <pc:docMk/>
          <pc:sldMk cId="2133970111" sldId="282"/>
        </pc:sldMkLst>
        <pc:graphicFrameChg chg="mod modGraphic">
          <ac:chgData name="Hong Anddy" userId="2a3d7158c9ffa1a2" providerId="LiveId" clId="{C3E60BE4-07CC-4F30-956F-3BFAF8191190}" dt="2021-01-13T08:46:20.191" v="5905" actId="14734"/>
          <ac:graphicFrameMkLst>
            <pc:docMk/>
            <pc:sldMk cId="2133970111" sldId="282"/>
            <ac:graphicFrameMk id="3" creationId="{E6BEDCF5-6333-407B-8E63-E972AAD459B8}"/>
          </ac:graphicFrameMkLst>
        </pc:graphicFrameChg>
      </pc:sldChg>
      <pc:sldChg chg="modSp">
        <pc:chgData name="Hong Anddy" userId="2a3d7158c9ffa1a2" providerId="LiveId" clId="{C3E60BE4-07CC-4F30-956F-3BFAF8191190}" dt="2021-01-13T08:47:36.141" v="5945" actId="20577"/>
        <pc:sldMkLst>
          <pc:docMk/>
          <pc:sldMk cId="3876657970" sldId="283"/>
        </pc:sldMkLst>
        <pc:graphicFrameChg chg="modGraphic">
          <ac:chgData name="Hong Anddy" userId="2a3d7158c9ffa1a2" providerId="LiveId" clId="{C3E60BE4-07CC-4F30-956F-3BFAF8191190}" dt="2021-01-13T08:47:36.141" v="5945" actId="20577"/>
          <ac:graphicFrameMkLst>
            <pc:docMk/>
            <pc:sldMk cId="3876657970" sldId="283"/>
            <ac:graphicFrameMk id="3" creationId="{E6BEDCF5-6333-407B-8E63-E972AAD459B8}"/>
          </ac:graphicFrameMkLst>
        </pc:graphicFrameChg>
      </pc:sldChg>
      <pc:sldChg chg="modSp">
        <pc:chgData name="Hong Anddy" userId="2a3d7158c9ffa1a2" providerId="LiveId" clId="{C3E60BE4-07CC-4F30-956F-3BFAF8191190}" dt="2021-01-13T09:02:50.385" v="6046" actId="20577"/>
        <pc:sldMkLst>
          <pc:docMk/>
          <pc:sldMk cId="3807383341" sldId="284"/>
        </pc:sldMkLst>
        <pc:graphicFrameChg chg="modGraphic">
          <ac:chgData name="Hong Anddy" userId="2a3d7158c9ffa1a2" providerId="LiveId" clId="{C3E60BE4-07CC-4F30-956F-3BFAF8191190}" dt="2021-01-13T08:59:56.901" v="5957" actId="20577"/>
          <ac:graphicFrameMkLst>
            <pc:docMk/>
            <pc:sldMk cId="3807383341" sldId="284"/>
            <ac:graphicFrameMk id="3" creationId="{E6BEDCF5-6333-407B-8E63-E972AAD459B8}"/>
          </ac:graphicFrameMkLst>
        </pc:graphicFrameChg>
        <pc:graphicFrameChg chg="mod modGraphic">
          <ac:chgData name="Hong Anddy" userId="2a3d7158c9ffa1a2" providerId="LiveId" clId="{C3E60BE4-07CC-4F30-956F-3BFAF8191190}" dt="2021-01-13T09:02:50.385" v="6046" actId="20577"/>
          <ac:graphicFrameMkLst>
            <pc:docMk/>
            <pc:sldMk cId="3807383341" sldId="284"/>
            <ac:graphicFrameMk id="7" creationId="{A34A8A2A-C6EF-4137-BBE7-BE006D8C6D6D}"/>
          </ac:graphicFrameMkLst>
        </pc:graphicFrameChg>
      </pc:sldChg>
      <pc:sldChg chg="modSp add">
        <pc:chgData name="Hong Anddy" userId="2a3d7158c9ffa1a2" providerId="LiveId" clId="{C3E60BE4-07CC-4F30-956F-3BFAF8191190}" dt="2021-01-09T07:14:50.035" v="97" actId="1076"/>
        <pc:sldMkLst>
          <pc:docMk/>
          <pc:sldMk cId="693677515" sldId="289"/>
        </pc:sldMkLst>
        <pc:spChg chg="mod">
          <ac:chgData name="Hong Anddy" userId="2a3d7158c9ffa1a2" providerId="LiveId" clId="{C3E60BE4-07CC-4F30-956F-3BFAF8191190}" dt="2021-01-09T07:14:50.035" v="97" actId="1076"/>
          <ac:spMkLst>
            <pc:docMk/>
            <pc:sldMk cId="693677515" sldId="289"/>
            <ac:spMk id="4" creationId="{B6EF45DB-C052-47B5-A0F4-86A29E4E6C25}"/>
          </ac:spMkLst>
        </pc:spChg>
      </pc:sldChg>
      <pc:sldChg chg="modSp add">
        <pc:chgData name="Hong Anddy" userId="2a3d7158c9ffa1a2" providerId="LiveId" clId="{C3E60BE4-07CC-4F30-956F-3BFAF8191190}" dt="2021-01-09T07:15:05.335" v="99"/>
        <pc:sldMkLst>
          <pc:docMk/>
          <pc:sldMk cId="3787444104" sldId="290"/>
        </pc:sldMkLst>
        <pc:spChg chg="mod">
          <ac:chgData name="Hong Anddy" userId="2a3d7158c9ffa1a2" providerId="LiveId" clId="{C3E60BE4-07CC-4F30-956F-3BFAF8191190}" dt="2021-01-09T07:15:05.335" v="99"/>
          <ac:spMkLst>
            <pc:docMk/>
            <pc:sldMk cId="3787444104" sldId="290"/>
            <ac:spMk id="4" creationId="{B6EF45DB-C052-47B5-A0F4-86A29E4E6C25}"/>
          </ac:spMkLst>
        </pc:spChg>
      </pc:sldChg>
      <pc:sldChg chg="modSp add">
        <pc:chgData name="Hong Anddy" userId="2a3d7158c9ffa1a2" providerId="LiveId" clId="{C3E60BE4-07CC-4F30-956F-3BFAF8191190}" dt="2021-01-09T14:31:44.563" v="5366" actId="20577"/>
        <pc:sldMkLst>
          <pc:docMk/>
          <pc:sldMk cId="2453902741" sldId="291"/>
        </pc:sldMkLst>
        <pc:spChg chg="mod">
          <ac:chgData name="Hong Anddy" userId="2a3d7158c9ffa1a2" providerId="LiveId" clId="{C3E60BE4-07CC-4F30-956F-3BFAF8191190}" dt="2021-01-09T14:31:44.563" v="5366" actId="20577"/>
          <ac:spMkLst>
            <pc:docMk/>
            <pc:sldMk cId="2453902741" sldId="291"/>
            <ac:spMk id="4" creationId="{B6EF45DB-C052-47B5-A0F4-86A29E4E6C25}"/>
          </ac:spMkLst>
        </pc:spChg>
      </pc:sldChg>
      <pc:sldChg chg="addSp delSp modSp add">
        <pc:chgData name="Hong Anddy" userId="2a3d7158c9ffa1a2" providerId="LiveId" clId="{C3E60BE4-07CC-4F30-956F-3BFAF8191190}" dt="2021-01-09T12:18:17.842" v="1313" actId="20577"/>
        <pc:sldMkLst>
          <pc:docMk/>
          <pc:sldMk cId="2465850288" sldId="292"/>
        </pc:sldMkLst>
        <pc:spChg chg="mod">
          <ac:chgData name="Hong Anddy" userId="2a3d7158c9ffa1a2" providerId="LiveId" clId="{C3E60BE4-07CC-4F30-956F-3BFAF8191190}" dt="2021-01-09T12:02:45.594" v="815"/>
          <ac:spMkLst>
            <pc:docMk/>
            <pc:sldMk cId="2465850288" sldId="292"/>
            <ac:spMk id="2" creationId="{E0BD39F6-3F02-4D9E-9FC5-05E8F4D951F4}"/>
          </ac:spMkLst>
        </pc:spChg>
        <pc:spChg chg="add mod">
          <ac:chgData name="Hong Anddy" userId="2a3d7158c9ffa1a2" providerId="LiveId" clId="{C3E60BE4-07CC-4F30-956F-3BFAF8191190}" dt="2021-01-09T12:16:33.921" v="1093" actId="1076"/>
          <ac:spMkLst>
            <pc:docMk/>
            <pc:sldMk cId="2465850288" sldId="292"/>
            <ac:spMk id="5" creationId="{3BFD8879-056A-4067-9F18-A679DA9B4625}"/>
          </ac:spMkLst>
        </pc:spChg>
        <pc:spChg chg="mod">
          <ac:chgData name="Hong Anddy" userId="2a3d7158c9ffa1a2" providerId="LiveId" clId="{C3E60BE4-07CC-4F30-956F-3BFAF8191190}" dt="2021-01-09T12:16:29.799" v="1092" actId="6549"/>
          <ac:spMkLst>
            <pc:docMk/>
            <pc:sldMk cId="2465850288" sldId="292"/>
            <ac:spMk id="6" creationId="{86F7D5A6-03AD-4734-9C58-08CEC1153C08}"/>
          </ac:spMkLst>
        </pc:spChg>
        <pc:spChg chg="add mod">
          <ac:chgData name="Hong Anddy" userId="2a3d7158c9ffa1a2" providerId="LiveId" clId="{C3E60BE4-07CC-4F30-956F-3BFAF8191190}" dt="2021-01-09T12:18:17.842" v="1313" actId="20577"/>
          <ac:spMkLst>
            <pc:docMk/>
            <pc:sldMk cId="2465850288" sldId="292"/>
            <ac:spMk id="7" creationId="{104CE89A-1228-4B65-B492-1491352497AC}"/>
          </ac:spMkLst>
        </pc:spChg>
        <pc:picChg chg="del">
          <ac:chgData name="Hong Anddy" userId="2a3d7158c9ffa1a2" providerId="LiveId" clId="{C3E60BE4-07CC-4F30-956F-3BFAF8191190}" dt="2021-01-09T07:18:20.835" v="215" actId="478"/>
          <ac:picMkLst>
            <pc:docMk/>
            <pc:sldMk cId="2465850288" sldId="292"/>
            <ac:picMk id="4" creationId="{388BF5C7-BC3A-49E0-9329-ACBDE49EF8DB}"/>
          </ac:picMkLst>
        </pc:picChg>
      </pc:sldChg>
      <pc:sldChg chg="addSp delSp modSp add">
        <pc:chgData name="Hong Anddy" userId="2a3d7158c9ffa1a2" providerId="LiveId" clId="{C3E60BE4-07CC-4F30-956F-3BFAF8191190}" dt="2021-01-09T12:38:37.818" v="3020"/>
        <pc:sldMkLst>
          <pc:docMk/>
          <pc:sldMk cId="1194222187" sldId="293"/>
        </pc:sldMkLst>
        <pc:spChg chg="mod">
          <ac:chgData name="Hong Anddy" userId="2a3d7158c9ffa1a2" providerId="LiveId" clId="{C3E60BE4-07CC-4F30-956F-3BFAF8191190}" dt="2021-01-09T12:32:01.372" v="2288"/>
          <ac:spMkLst>
            <pc:docMk/>
            <pc:sldMk cId="1194222187" sldId="293"/>
            <ac:spMk id="2" creationId="{E0BD39F6-3F02-4D9E-9FC5-05E8F4D951F4}"/>
          </ac:spMkLst>
        </pc:spChg>
        <pc:spChg chg="add mod">
          <ac:chgData name="Hong Anddy" userId="2a3d7158c9ffa1a2" providerId="LiveId" clId="{C3E60BE4-07CC-4F30-956F-3BFAF8191190}" dt="2021-01-09T12:38:37.818" v="3020"/>
          <ac:spMkLst>
            <pc:docMk/>
            <pc:sldMk cId="1194222187" sldId="293"/>
            <ac:spMk id="3" creationId="{27D16AFB-4ADF-4EB5-B3AA-68B53C7BB614}"/>
          </ac:spMkLst>
        </pc:spChg>
        <pc:spChg chg="del">
          <ac:chgData name="Hong Anddy" userId="2a3d7158c9ffa1a2" providerId="LiveId" clId="{C3E60BE4-07CC-4F30-956F-3BFAF8191190}" dt="2021-01-09T12:19:18.446" v="1357" actId="478"/>
          <ac:spMkLst>
            <pc:docMk/>
            <pc:sldMk cId="1194222187" sldId="293"/>
            <ac:spMk id="5" creationId="{3BFD8879-056A-4067-9F18-A679DA9B4625}"/>
          </ac:spMkLst>
        </pc:spChg>
        <pc:spChg chg="mod">
          <ac:chgData name="Hong Anddy" userId="2a3d7158c9ffa1a2" providerId="LiveId" clId="{C3E60BE4-07CC-4F30-956F-3BFAF8191190}" dt="2021-01-09T12:37:36.759" v="2927" actId="1076"/>
          <ac:spMkLst>
            <pc:docMk/>
            <pc:sldMk cId="1194222187" sldId="293"/>
            <ac:spMk id="6" creationId="{86F7D5A6-03AD-4734-9C58-08CEC1153C08}"/>
          </ac:spMkLst>
        </pc:spChg>
        <pc:spChg chg="del">
          <ac:chgData name="Hong Anddy" userId="2a3d7158c9ffa1a2" providerId="LiveId" clId="{C3E60BE4-07CC-4F30-956F-3BFAF8191190}" dt="2021-01-09T12:19:17.256" v="1356" actId="478"/>
          <ac:spMkLst>
            <pc:docMk/>
            <pc:sldMk cId="1194222187" sldId="293"/>
            <ac:spMk id="7" creationId="{104CE89A-1228-4B65-B492-1491352497AC}"/>
          </ac:spMkLst>
        </pc:spChg>
      </pc:sldChg>
      <pc:sldChg chg="addSp delSp modSp add">
        <pc:chgData name="Hong Anddy" userId="2a3d7158c9ffa1a2" providerId="LiveId" clId="{C3E60BE4-07CC-4F30-956F-3BFAF8191190}" dt="2021-01-12T07:19:00.302" v="5792" actId="114"/>
        <pc:sldMkLst>
          <pc:docMk/>
          <pc:sldMk cId="2446266147" sldId="294"/>
        </pc:sldMkLst>
        <pc:spChg chg="mod">
          <ac:chgData name="Hong Anddy" userId="2a3d7158c9ffa1a2" providerId="LiveId" clId="{C3E60BE4-07CC-4F30-956F-3BFAF8191190}" dt="2021-01-09T13:03:41.468" v="3095" actId="20577"/>
          <ac:spMkLst>
            <pc:docMk/>
            <pc:sldMk cId="2446266147" sldId="294"/>
            <ac:spMk id="2" creationId="{E0BD39F6-3F02-4D9E-9FC5-05E8F4D951F4}"/>
          </ac:spMkLst>
        </pc:spChg>
        <pc:spChg chg="del">
          <ac:chgData name="Hong Anddy" userId="2a3d7158c9ffa1a2" providerId="LiveId" clId="{C3E60BE4-07CC-4F30-956F-3BFAF8191190}" dt="2021-01-09T13:04:19.367" v="3096" actId="478"/>
          <ac:spMkLst>
            <pc:docMk/>
            <pc:sldMk cId="2446266147" sldId="294"/>
            <ac:spMk id="3" creationId="{27D16AFB-4ADF-4EB5-B3AA-68B53C7BB614}"/>
          </ac:spMkLst>
        </pc:spChg>
        <pc:spChg chg="add mod">
          <ac:chgData name="Hong Anddy" userId="2a3d7158c9ffa1a2" providerId="LiveId" clId="{C3E60BE4-07CC-4F30-956F-3BFAF8191190}" dt="2021-01-12T07:18:22.864" v="5789"/>
          <ac:spMkLst>
            <pc:docMk/>
            <pc:sldMk cId="2446266147" sldId="294"/>
            <ac:spMk id="3" creationId="{98C755ED-0950-4FAD-8389-356373AA28D2}"/>
          </ac:spMkLst>
        </pc:spChg>
        <pc:spChg chg="mod">
          <ac:chgData name="Hong Anddy" userId="2a3d7158c9ffa1a2" providerId="LiveId" clId="{C3E60BE4-07CC-4F30-956F-3BFAF8191190}" dt="2021-01-12T07:19:00.302" v="5792" actId="114"/>
          <ac:spMkLst>
            <pc:docMk/>
            <pc:sldMk cId="2446266147" sldId="294"/>
            <ac:spMk id="6" creationId="{86F7D5A6-03AD-4734-9C58-08CEC1153C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iadb.org/download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28CAF-A959-4FF1-877D-8E8CA8477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RACOS CMS. v1</a:t>
            </a:r>
            <a:br>
              <a:rPr lang="en-US" altLang="ko-KR" dirty="0"/>
            </a:br>
            <a:r>
              <a:rPr lang="en-US" altLang="ko-KR" sz="4000" dirty="0"/>
              <a:t>(Cardkey Management System)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/>
              <a:t>Training material for Customer Support &amp; Construction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C09FCE-D28C-4D5F-AA98-B743C6A2E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en-US" altLang="ko-KR" dirty="0"/>
              <a:t>17-Dec-2020, by CMS development 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49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EF45DB-C052-47B5-A0F4-86A29E4E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512" y="2308060"/>
            <a:ext cx="9132044" cy="1915647"/>
          </a:xfrm>
        </p:spPr>
        <p:txBody>
          <a:bodyPr anchor="t" anchorCtr="0"/>
          <a:lstStyle/>
          <a:p>
            <a:r>
              <a:rPr lang="en-US" altLang="ko-KR" dirty="0"/>
              <a:t>MariaDB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200" dirty="0"/>
              <a:t>CMS</a:t>
            </a:r>
            <a:r>
              <a:rPr lang="ko-KR" altLang="en-US" sz="3200" dirty="0"/>
              <a:t>를 위한 </a:t>
            </a:r>
            <a:r>
              <a:rPr lang="en-US" altLang="ko-KR" sz="3200" dirty="0"/>
              <a:t>Backup &amp; Restore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390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Backup</a:t>
            </a:r>
            <a:r>
              <a:rPr lang="ko-KR" altLang="en-US" sz="4000" dirty="0"/>
              <a:t>의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315687" y="1385742"/>
            <a:ext cx="11571513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Cold</a:t>
            </a:r>
            <a:r>
              <a:rPr lang="ko-KR" altLang="en-US" dirty="0"/>
              <a:t> </a:t>
            </a:r>
            <a:r>
              <a:rPr lang="en-US" altLang="ko-KR" dirty="0"/>
              <a:t>Backup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Database</a:t>
            </a:r>
            <a:r>
              <a:rPr lang="ko-KR" altLang="en-US" sz="1400" dirty="0"/>
              <a:t>가 반드시</a:t>
            </a:r>
            <a:r>
              <a:rPr lang="en-US" altLang="ko-KR" sz="1400" dirty="0"/>
              <a:t> Shutdown </a:t>
            </a:r>
            <a:r>
              <a:rPr lang="ko-KR" altLang="en-US" sz="1400" dirty="0"/>
              <a:t>되어 있는 상태에서 </a:t>
            </a:r>
            <a:r>
              <a:rPr lang="en-US" altLang="ko-KR" sz="1400" dirty="0"/>
              <a:t>Backup </a:t>
            </a:r>
            <a:r>
              <a:rPr lang="ko-KR" altLang="en-US" sz="1400" dirty="0"/>
              <a:t>해야 함</a:t>
            </a:r>
            <a:r>
              <a:rPr lang="en-US" altLang="ko-KR" sz="1400" dirty="0"/>
              <a:t> : </a:t>
            </a:r>
            <a:r>
              <a:rPr lang="ko-KR" altLang="en-US" sz="1400" dirty="0"/>
              <a:t>관련된 파일들의 시간적 </a:t>
            </a:r>
            <a:r>
              <a:rPr lang="en-US" altLang="ko-KR" sz="1400" dirty="0"/>
              <a:t>Sync</a:t>
            </a:r>
            <a:r>
              <a:rPr lang="ko-KR" altLang="en-US" sz="1400" dirty="0"/>
              <a:t>가 일치되어야 하므로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물리적으로 </a:t>
            </a:r>
            <a:r>
              <a:rPr lang="en-US" altLang="ko-KR" sz="1400" dirty="0"/>
              <a:t>OS</a:t>
            </a:r>
            <a:r>
              <a:rPr lang="ko-KR" altLang="en-US" sz="1400" dirty="0"/>
              <a:t>상의 파일들을 복사하는 방법</a:t>
            </a:r>
            <a:endParaRPr lang="en-US" altLang="ko-KR" dirty="0"/>
          </a:p>
          <a:p>
            <a:r>
              <a:rPr lang="en-US" altLang="ko-KR" dirty="0"/>
              <a:t>Hot Backup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Databse</a:t>
            </a:r>
            <a:r>
              <a:rPr lang="ko-KR" altLang="en-US" sz="1400" dirty="0"/>
              <a:t>가 가동 중에도 </a:t>
            </a:r>
            <a:r>
              <a:rPr lang="en-US" altLang="ko-KR" sz="1400" dirty="0"/>
              <a:t>Backup </a:t>
            </a:r>
            <a:r>
              <a:rPr lang="ko-KR" altLang="en-US" sz="1400" dirty="0"/>
              <a:t>가능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mariabackup</a:t>
            </a:r>
            <a:r>
              <a:rPr lang="ko-KR" altLang="en-US" sz="1400" dirty="0"/>
              <a:t>은 </a:t>
            </a:r>
            <a:r>
              <a:rPr lang="en-US" altLang="ko-KR" sz="1400" dirty="0"/>
              <a:t>hot backup</a:t>
            </a:r>
            <a:r>
              <a:rPr lang="ko-KR" altLang="en-US" sz="1400" dirty="0"/>
              <a:t>용 </a:t>
            </a:r>
            <a:r>
              <a:rPr lang="ko-KR" altLang="en-US" sz="1400" dirty="0" err="1"/>
              <a:t>백업툴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논리적으로 트랜잭션들을 </a:t>
            </a:r>
            <a:r>
              <a:rPr lang="en-US" altLang="ko-KR" sz="1400" dirty="0"/>
              <a:t>Redo Log </a:t>
            </a:r>
            <a:r>
              <a:rPr lang="ko-KR" altLang="en-US" sz="1400" dirty="0"/>
              <a:t>파일에 기술하여 이를 기반으로 백업하는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D8879-056A-4067-9F18-A679DA9B4625}"/>
              </a:ext>
            </a:extLst>
          </p:cNvPr>
          <p:cNvSpPr txBox="1"/>
          <p:nvPr/>
        </p:nvSpPr>
        <p:spPr>
          <a:xfrm>
            <a:off x="315687" y="3026328"/>
            <a:ext cx="11571513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Backup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데이터의 변경 유무에 관여하지 않고 </a:t>
            </a:r>
            <a:r>
              <a:rPr lang="ko-KR" altLang="en-US" sz="1400" b="1" dirty="0"/>
              <a:t>전체 데이터의 복사본</a:t>
            </a:r>
            <a:r>
              <a:rPr lang="ko-KR" altLang="en-US" sz="1400" dirty="0"/>
              <a:t>을 만드는 백업 방식</a:t>
            </a:r>
            <a:r>
              <a:rPr lang="en-US" altLang="ko-KR" sz="1400" dirty="0"/>
              <a:t>, </a:t>
            </a:r>
            <a:r>
              <a:rPr lang="ko-KR" altLang="en-US" sz="1400" dirty="0"/>
              <a:t>주로 초기 전체 백업에 사용</a:t>
            </a:r>
            <a:r>
              <a:rPr lang="en-US" altLang="ko-KR" sz="1400" dirty="0"/>
              <a:t>.</a:t>
            </a:r>
          </a:p>
          <a:p>
            <a:r>
              <a:rPr lang="en-US" altLang="ko-KR" dirty="0"/>
              <a:t>Incremental Backup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정해진 시간을 기준으로 그 이후에 변경된 파일만을 백업하는 방식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매일 백업해야 하는 파일의 양이 적어 빠른 백업이 가능하다는 점이 장점이나 복구 시 복잡도 높음</a:t>
            </a:r>
            <a:r>
              <a:rPr lang="en-US" altLang="ko-KR" sz="1400" dirty="0"/>
              <a:t>.</a:t>
            </a:r>
          </a:p>
          <a:p>
            <a:r>
              <a:rPr lang="en-US" altLang="ko-KR" dirty="0"/>
              <a:t>Differential Backup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마지막 전체 백업 이후 변경된 모든 데이터를 백업하는 방식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이는 </a:t>
            </a:r>
            <a:r>
              <a:rPr lang="en-US" altLang="ko-KR" sz="1400" dirty="0"/>
              <a:t>incremental</a:t>
            </a:r>
            <a:r>
              <a:rPr lang="ko-KR" altLang="en-US" sz="1400" dirty="0"/>
              <a:t> </a:t>
            </a:r>
            <a:r>
              <a:rPr lang="en-US" altLang="ko-KR" sz="1400" dirty="0"/>
              <a:t>backup</a:t>
            </a:r>
            <a:r>
              <a:rPr lang="ko-KR" altLang="en-US" sz="1400" dirty="0"/>
              <a:t>과는 다르게 전체 백업 이후 파일이 변경될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다음 전체 백업까지 계속 백업하는 방식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CE89A-1228-4B65-B492-1491352497AC}"/>
              </a:ext>
            </a:extLst>
          </p:cNvPr>
          <p:cNvSpPr txBox="1"/>
          <p:nvPr/>
        </p:nvSpPr>
        <p:spPr>
          <a:xfrm>
            <a:off x="315687" y="5220912"/>
            <a:ext cx="1157151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Backup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변화된 데이터를 </a:t>
            </a:r>
            <a:r>
              <a:rPr lang="en-US" altLang="ko-KR" sz="1400" dirty="0"/>
              <a:t>SQL </a:t>
            </a:r>
            <a:r>
              <a:rPr lang="ko-KR" altLang="en-US" sz="1400" dirty="0"/>
              <a:t>문장으로 변환하여 저장하는 방식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mysqldump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Physical Backup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물리적으로 </a:t>
            </a:r>
            <a:r>
              <a:rPr lang="en-US" altLang="ko-KR" sz="1400" dirty="0"/>
              <a:t>OS</a:t>
            </a:r>
            <a:r>
              <a:rPr lang="ko-KR" altLang="en-US" sz="1400" dirty="0"/>
              <a:t>상의 파일들을 통째로 백업하는 방식 </a:t>
            </a:r>
            <a:r>
              <a:rPr lang="en-US" altLang="ko-KR" sz="1400" dirty="0"/>
              <a:t>(Cold Backup)</a:t>
            </a:r>
          </a:p>
        </p:txBody>
      </p:sp>
    </p:spTree>
    <p:extLst>
      <p:ext uri="{BB962C8B-B14F-4D97-AF65-F5344CB8AC3E}">
        <p14:creationId xmlns:p14="http://schemas.microsoft.com/office/powerpoint/2010/main" val="246585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CMS</a:t>
            </a:r>
            <a:r>
              <a:rPr lang="ko-KR" altLang="en-US" sz="4000" dirty="0"/>
              <a:t>를 위한 </a:t>
            </a:r>
            <a:r>
              <a:rPr lang="en-US" altLang="ko-KR" sz="4000" dirty="0"/>
              <a:t>Backup</a:t>
            </a:r>
            <a:r>
              <a:rPr lang="ko-KR" altLang="en-US" sz="4000" dirty="0"/>
              <a:t> 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310243" y="2123973"/>
            <a:ext cx="1157151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최소 리소스</a:t>
            </a:r>
            <a:r>
              <a:rPr lang="en-US" altLang="ko-KR" sz="1400" dirty="0"/>
              <a:t>(Memory, 8G) 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200" dirty="0"/>
              <a:t>  Hot Backup </a:t>
            </a:r>
            <a:r>
              <a:rPr lang="ko-KR" altLang="en-US" sz="1200" dirty="0"/>
              <a:t>도구인 </a:t>
            </a:r>
            <a:r>
              <a:rPr lang="en-US" altLang="ko-KR" sz="1200" dirty="0" err="1"/>
              <a:t>mariabackup</a:t>
            </a:r>
            <a:r>
              <a:rPr lang="ko-KR" altLang="en-US" sz="1200" dirty="0"/>
              <a:t>을 이용하여</a:t>
            </a:r>
            <a:r>
              <a:rPr lang="en-US" altLang="ko-KR" sz="1200" dirty="0"/>
              <a:t>,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/>
              <a:t>  하루에 한 번 </a:t>
            </a:r>
            <a:r>
              <a:rPr lang="en-US" altLang="ko-KR" sz="1200" dirty="0"/>
              <a:t>(</a:t>
            </a:r>
            <a:r>
              <a:rPr lang="ko-KR" altLang="en-US" sz="1200" dirty="0"/>
              <a:t>가장 트랜잭션이 없는 시각</a:t>
            </a:r>
            <a:r>
              <a:rPr lang="en-US" altLang="ko-KR" sz="1200" dirty="0"/>
              <a:t>, AM</a:t>
            </a:r>
            <a:r>
              <a:rPr lang="ko-KR" altLang="en-US" sz="1200" dirty="0"/>
              <a:t> </a:t>
            </a:r>
            <a:r>
              <a:rPr lang="en-US" altLang="ko-KR" sz="1200" dirty="0"/>
              <a:t>3)</a:t>
            </a:r>
            <a:r>
              <a:rPr lang="ko-KR" altLang="en-US" sz="1200" dirty="0"/>
              <a:t>에 전체 백업을 받는다</a:t>
            </a:r>
            <a:r>
              <a:rPr lang="en-US" altLang="ko-KR" sz="1200" dirty="0"/>
              <a:t>. 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/>
              <a:t>  백업 받은 </a:t>
            </a:r>
            <a:r>
              <a:rPr lang="en-US" altLang="ko-KR" sz="1200" dirty="0"/>
              <a:t>AM 3</a:t>
            </a:r>
            <a:r>
              <a:rPr lang="ko-KR" altLang="en-US" sz="1200" dirty="0"/>
              <a:t>시 이후부터 복구가 필요한 시점까지의 데이터는 </a:t>
            </a:r>
            <a:r>
              <a:rPr lang="en-US" altLang="ko-KR" sz="1200" dirty="0"/>
              <a:t>Binary Log</a:t>
            </a:r>
            <a:r>
              <a:rPr lang="ko-KR" altLang="en-US" sz="1200" dirty="0"/>
              <a:t>를 이용하여 복구한다</a:t>
            </a:r>
            <a:r>
              <a:rPr lang="en-US" altLang="ko-KR" sz="1200" dirty="0"/>
              <a:t>.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/>
              <a:t>  장점 </a:t>
            </a:r>
            <a:r>
              <a:rPr lang="en-US" altLang="ko-KR" sz="1200" dirty="0"/>
              <a:t>: </a:t>
            </a:r>
            <a:r>
              <a:rPr lang="ko-KR" altLang="en-US" sz="1200" dirty="0"/>
              <a:t>적은 리소스로 구현 가능</a:t>
            </a:r>
            <a:endParaRPr lang="en-US" altLang="ko-KR" sz="1200" dirty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/>
              <a:t>  단점 </a:t>
            </a:r>
            <a:r>
              <a:rPr lang="en-US" altLang="ko-KR" sz="1200" dirty="0"/>
              <a:t>: </a:t>
            </a:r>
            <a:r>
              <a:rPr lang="ko-KR" altLang="en-US" sz="1200" dirty="0"/>
              <a:t>복구 필요할 시</a:t>
            </a:r>
            <a:r>
              <a:rPr lang="en-US" altLang="ko-KR" sz="1200" dirty="0"/>
              <a:t>, </a:t>
            </a:r>
            <a:r>
              <a:rPr lang="ko-KR" altLang="en-US" sz="1200" dirty="0"/>
              <a:t>상대적으로 긴 복구 시간 </a:t>
            </a:r>
            <a:r>
              <a:rPr lang="en-US" altLang="ko-KR" sz="1200" dirty="0"/>
              <a:t>: 30</a:t>
            </a:r>
            <a:r>
              <a:rPr lang="ko-KR" altLang="en-US" sz="1200" dirty="0"/>
              <a:t>분 </a:t>
            </a:r>
            <a:r>
              <a:rPr lang="en-US" altLang="ko-KR" sz="1200" dirty="0"/>
              <a:t>~ 1</a:t>
            </a:r>
            <a:r>
              <a:rPr lang="ko-KR" altLang="en-US" sz="1200" dirty="0"/>
              <a:t>시간 정도</a:t>
            </a:r>
            <a:endParaRPr lang="en-US" altLang="ko-KR" sz="1200" dirty="0"/>
          </a:p>
          <a:p>
            <a:pPr marL="685800" lvl="1" indent="-228600">
              <a:buFont typeface="+mj-ea"/>
              <a:buAutoNum type="circleNumDbPlain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/>
              <a:t>적정 리소스</a:t>
            </a:r>
            <a:r>
              <a:rPr lang="en-US" altLang="ko-KR" sz="1400" dirty="0"/>
              <a:t>(Memory, 16G) 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200" dirty="0"/>
              <a:t>Replication</a:t>
            </a:r>
            <a:r>
              <a:rPr lang="ko-KR" altLang="en-US" sz="1200" dirty="0"/>
              <a:t>을 이용하여 </a:t>
            </a:r>
            <a:r>
              <a:rPr lang="en-US" altLang="ko-KR" sz="1200" dirty="0"/>
              <a:t>DB </a:t>
            </a:r>
            <a:r>
              <a:rPr lang="ko-KR" altLang="en-US" sz="1200" dirty="0"/>
              <a:t>이중화 구현</a:t>
            </a:r>
            <a:endParaRPr lang="en-US" altLang="ko-KR" sz="12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200" dirty="0"/>
              <a:t>DB </a:t>
            </a:r>
            <a:r>
              <a:rPr lang="ko-KR" altLang="en-US" sz="1200" dirty="0" err="1"/>
              <a:t>장애시</a:t>
            </a:r>
            <a:r>
              <a:rPr lang="ko-KR" altLang="en-US" sz="1200" dirty="0"/>
              <a:t> 서비스 중단시간 최소화</a:t>
            </a:r>
            <a:r>
              <a:rPr lang="en-US" altLang="ko-KR" sz="1200" dirty="0"/>
              <a:t>(5</a:t>
            </a:r>
            <a:r>
              <a:rPr lang="ko-KR" altLang="en-US" sz="1200" dirty="0"/>
              <a:t>분 이내</a:t>
            </a:r>
            <a:r>
              <a:rPr lang="en-US" altLang="ko-KR" sz="1200" dirty="0"/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/>
              <a:t>장점 </a:t>
            </a:r>
            <a:r>
              <a:rPr lang="en-US" altLang="ko-KR" sz="1200" dirty="0"/>
              <a:t>: </a:t>
            </a:r>
            <a:r>
              <a:rPr lang="ko-KR" altLang="en-US" sz="1200" dirty="0"/>
              <a:t>안정적 </a:t>
            </a:r>
            <a:r>
              <a:rPr lang="en-US" altLang="ko-KR" sz="1200" dirty="0"/>
              <a:t>DB </a:t>
            </a:r>
            <a:r>
              <a:rPr lang="ko-KR" altLang="en-US" sz="1200" dirty="0"/>
              <a:t>서비스 제공 가능</a:t>
            </a:r>
            <a:endParaRPr lang="en-US" altLang="ko-KR" sz="120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/>
              <a:t>단점 </a:t>
            </a:r>
            <a:r>
              <a:rPr lang="en-US" altLang="ko-KR" sz="1200" dirty="0"/>
              <a:t>: </a:t>
            </a:r>
            <a:r>
              <a:rPr lang="ko-KR" altLang="en-US" sz="1200" dirty="0"/>
              <a:t>이중화 구성과 유지보수에 대한 학습 필요</a:t>
            </a:r>
            <a:endParaRPr lang="en-US" altLang="ko-KR" sz="1200" dirty="0"/>
          </a:p>
          <a:p>
            <a:pPr marL="800100" lvl="1" indent="-342900">
              <a:buFont typeface="+mj-ea"/>
              <a:buAutoNum type="circleNumDbPlain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/>
              <a:t>여유 리소스</a:t>
            </a:r>
            <a:r>
              <a:rPr lang="en-US" altLang="ko-KR" sz="1400" dirty="0"/>
              <a:t>(Memory,</a:t>
            </a:r>
            <a:r>
              <a:rPr lang="ko-KR" altLang="en-US" sz="1400" dirty="0"/>
              <a:t> </a:t>
            </a:r>
            <a:r>
              <a:rPr lang="en-US" altLang="ko-KR" sz="1400" dirty="0"/>
              <a:t>32G)</a:t>
            </a:r>
            <a:r>
              <a:rPr lang="ko-KR" altLang="en-US" sz="1400" dirty="0"/>
              <a:t> 사용시</a:t>
            </a:r>
            <a:endParaRPr lang="en-US" altLang="ko-KR" sz="1400" dirty="0"/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200" dirty="0"/>
              <a:t>  Virtual Machine </a:t>
            </a:r>
            <a:r>
              <a:rPr lang="ko-KR" altLang="en-US" sz="1200" dirty="0"/>
              <a:t>활용 </a:t>
            </a:r>
            <a:r>
              <a:rPr lang="en-US" altLang="ko-KR" sz="1200" dirty="0"/>
              <a:t>: Hyper-V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200" dirty="0"/>
              <a:t>  Host Machine</a:t>
            </a:r>
            <a:r>
              <a:rPr lang="ko-KR" altLang="en-US" sz="1200" dirty="0"/>
              <a:t>과 </a:t>
            </a:r>
            <a:r>
              <a:rPr lang="en-US" altLang="ko-KR" sz="1200" dirty="0"/>
              <a:t>Virtual Machine</a:t>
            </a:r>
            <a:r>
              <a:rPr lang="ko-KR" altLang="en-US" sz="1200" dirty="0"/>
              <a:t>에 각각 </a:t>
            </a:r>
            <a:r>
              <a:rPr lang="en-US" altLang="ko-KR" sz="1200" dirty="0"/>
              <a:t>DB </a:t>
            </a:r>
            <a:r>
              <a:rPr lang="ko-KR" altLang="en-US" sz="1200" dirty="0"/>
              <a:t>구축하여 상호간 이중화 구현</a:t>
            </a:r>
            <a:endParaRPr lang="en-US" altLang="ko-KR" sz="1200" dirty="0"/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200" dirty="0"/>
              <a:t>  </a:t>
            </a:r>
            <a:r>
              <a:rPr lang="ko-KR" altLang="en-US" sz="1200" dirty="0"/>
              <a:t>장점 </a:t>
            </a:r>
            <a:r>
              <a:rPr lang="en-US" altLang="ko-KR" sz="1200" dirty="0"/>
              <a:t>: </a:t>
            </a:r>
            <a:r>
              <a:rPr lang="ko-KR" altLang="en-US" sz="1200" dirty="0"/>
              <a:t>가장 안정적 서비스 가능하고 복구시간도 최소화</a:t>
            </a:r>
            <a:r>
              <a:rPr lang="en-US" altLang="ko-KR" sz="1200" dirty="0"/>
              <a:t>, Delivery </a:t>
            </a:r>
            <a:r>
              <a:rPr lang="ko-KR" altLang="en-US" sz="1200" dirty="0"/>
              <a:t>시 </a:t>
            </a:r>
            <a:r>
              <a:rPr lang="en-US" altLang="ko-KR" sz="1200" dirty="0"/>
              <a:t>VM </a:t>
            </a:r>
            <a:r>
              <a:rPr lang="ko-KR" altLang="en-US" sz="1200" dirty="0"/>
              <a:t>파일만 전달하면 되므로 인스톨 등으로 인한 시간 최소화 가능</a:t>
            </a:r>
            <a:endParaRPr lang="en-US" altLang="ko-KR" sz="1200" dirty="0"/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200" dirty="0"/>
              <a:t>  </a:t>
            </a:r>
            <a:r>
              <a:rPr lang="ko-KR" altLang="en-US" sz="1200" dirty="0"/>
              <a:t>단점 </a:t>
            </a:r>
            <a:r>
              <a:rPr lang="en-US" altLang="ko-KR" sz="1200" dirty="0"/>
              <a:t>: </a:t>
            </a:r>
            <a:r>
              <a:rPr lang="ko-KR" altLang="en-US" sz="1200" dirty="0"/>
              <a:t>이중화 뿐만 아니라 </a:t>
            </a:r>
            <a:r>
              <a:rPr lang="en-US" altLang="ko-KR" sz="1200" dirty="0"/>
              <a:t>Hyper-V</a:t>
            </a:r>
            <a:r>
              <a:rPr lang="ko-KR" altLang="en-US" sz="1200" dirty="0"/>
              <a:t>에 대한 학습도 필요해 </a:t>
            </a:r>
            <a:r>
              <a:rPr lang="en-US" altLang="ko-KR" sz="1200" dirty="0"/>
              <a:t>Learning Curve</a:t>
            </a:r>
            <a:r>
              <a:rPr lang="ko-KR" altLang="en-US" sz="1200" dirty="0"/>
              <a:t>가 가장 가파름</a:t>
            </a:r>
            <a:r>
              <a:rPr lang="en-US" altLang="ko-KR" sz="1200" dirty="0"/>
              <a:t>.</a:t>
            </a:r>
          </a:p>
          <a:p>
            <a:pPr marL="685800" lvl="1" indent="-228600">
              <a:buFont typeface="+mj-ea"/>
              <a:buAutoNum type="circleNumDbPlain"/>
            </a:pP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16AFB-4ADF-4EB5-B3AA-68B53C7BB614}"/>
              </a:ext>
            </a:extLst>
          </p:cNvPr>
          <p:cNvSpPr txBox="1"/>
          <p:nvPr/>
        </p:nvSpPr>
        <p:spPr>
          <a:xfrm>
            <a:off x="310243" y="1637195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 상황에 따라 아래 방안들 중에서 선택 가능</a:t>
            </a:r>
          </a:p>
        </p:txBody>
      </p:sp>
    </p:spTree>
    <p:extLst>
      <p:ext uri="{BB962C8B-B14F-4D97-AF65-F5344CB8AC3E}">
        <p14:creationId xmlns:p14="http://schemas.microsoft.com/office/powerpoint/2010/main" val="119422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 err="1"/>
              <a:t>mariabackup</a:t>
            </a:r>
            <a:r>
              <a:rPr lang="ko-KR" altLang="en-US" sz="4000" dirty="0"/>
              <a:t>을 이용한 </a:t>
            </a:r>
            <a:r>
              <a:rPr lang="en-US" altLang="ko-KR" sz="4000" dirty="0"/>
              <a:t>backup &amp; restore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203200" y="1318630"/>
            <a:ext cx="11904133" cy="5539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$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mariadb</a:t>
            </a:r>
            <a:r>
              <a:rPr lang="ko-KR" altLang="en-US" sz="1400" dirty="0"/>
              <a:t>가 설치된 </a:t>
            </a:r>
            <a:r>
              <a:rPr lang="en-US" altLang="ko-KR" sz="1400" dirty="0" err="1"/>
              <a:t>mariadb</a:t>
            </a:r>
            <a:r>
              <a:rPr lang="en-US" altLang="ko-KR" sz="1400" dirty="0"/>
              <a:t> home directory</a:t>
            </a:r>
            <a:r>
              <a:rPr lang="ko-KR" altLang="en-US" sz="1400" dirty="0"/>
              <a:t>를 의미함</a:t>
            </a:r>
            <a:r>
              <a:rPr lang="en-US" altLang="ko-KR" sz="1400" dirty="0"/>
              <a:t> : </a:t>
            </a:r>
            <a:r>
              <a:rPr lang="ko-KR" altLang="en-US" sz="1400" dirty="0"/>
              <a:t>아래 모든 명령은 </a:t>
            </a:r>
            <a:r>
              <a:rPr lang="ko-KR" altLang="en-US" sz="1400" b="1" i="1" dirty="0">
                <a:solidFill>
                  <a:srgbClr val="FFFF00"/>
                </a:solidFill>
              </a:rPr>
              <a:t>관리자모드로 작업</a:t>
            </a:r>
            <a:r>
              <a:rPr lang="ko-KR" altLang="en-US" sz="1400" dirty="0"/>
              <a:t>하여야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200" dirty="0"/>
              <a:t>DB Full</a:t>
            </a:r>
            <a:r>
              <a:rPr lang="ko-KR" altLang="en-US" sz="1200" dirty="0"/>
              <a:t> </a:t>
            </a:r>
            <a:r>
              <a:rPr lang="en-US" altLang="ko-KR" sz="1200" dirty="0"/>
              <a:t>Backup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매일 </a:t>
            </a:r>
            <a:r>
              <a:rPr lang="en-US" altLang="ko-KR" sz="1200" dirty="0"/>
              <a:t>AM 3</a:t>
            </a:r>
            <a:r>
              <a:rPr lang="ko-KR" altLang="en-US" sz="1200" dirty="0"/>
              <a:t>에 전체 </a:t>
            </a:r>
            <a:r>
              <a:rPr lang="en-US" altLang="ko-KR" sz="1200" dirty="0"/>
              <a:t>DB</a:t>
            </a:r>
            <a:r>
              <a:rPr lang="ko-KR" altLang="en-US" sz="1200" dirty="0"/>
              <a:t>에 대해 </a:t>
            </a:r>
            <a:r>
              <a:rPr lang="en-US" altLang="ko-KR" sz="1200" dirty="0"/>
              <a:t>Full Backup </a:t>
            </a:r>
            <a:r>
              <a:rPr lang="ko-KR" altLang="en-US" sz="1200" dirty="0"/>
              <a:t>받는다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/>
              <a:t>DB </a:t>
            </a:r>
            <a:r>
              <a:rPr lang="ko-KR" altLang="en-US" sz="1200" dirty="0"/>
              <a:t>서비스 중에서 실행해도 무방하며</a:t>
            </a:r>
            <a:r>
              <a:rPr lang="en-US" altLang="ko-KR" sz="1200" dirty="0"/>
              <a:t>, </a:t>
            </a:r>
            <a:r>
              <a:rPr lang="ko-KR" altLang="en-US" sz="1200" dirty="0"/>
              <a:t>미리 </a:t>
            </a:r>
            <a:r>
              <a:rPr lang="en-US" altLang="ko-KR" sz="1200" dirty="0"/>
              <a:t>backup </a:t>
            </a:r>
            <a:r>
              <a:rPr lang="ko-KR" altLang="en-US" sz="1200" dirty="0"/>
              <a:t>폴더 생성해 두어야 한다</a:t>
            </a:r>
            <a:r>
              <a:rPr lang="en-US" altLang="ko-KR" sz="1200" dirty="0"/>
              <a:t>.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$ </a:t>
            </a:r>
            <a:r>
              <a:rPr lang="en-US" altLang="ko-KR" sz="1400" dirty="0" err="1">
                <a:solidFill>
                  <a:srgbClr val="FFFF00"/>
                </a:solidFill>
              </a:rPr>
              <a:t>mariabackup</a:t>
            </a:r>
            <a:r>
              <a:rPr lang="en-US" altLang="ko-KR" sz="1400" dirty="0">
                <a:solidFill>
                  <a:srgbClr val="FFFF00"/>
                </a:solidFill>
              </a:rPr>
              <a:t>  --backup  --target-</a:t>
            </a:r>
            <a:r>
              <a:rPr lang="en-US" altLang="ko-KR" sz="1400" dirty="0" err="1">
                <a:solidFill>
                  <a:srgbClr val="FFFF00"/>
                </a:solidFill>
              </a:rPr>
              <a:t>dir</a:t>
            </a:r>
            <a:r>
              <a:rPr lang="en-US" altLang="ko-KR" sz="1400" dirty="0">
                <a:solidFill>
                  <a:srgbClr val="FFFF00"/>
                </a:solidFill>
              </a:rPr>
              <a:t>=../backup</a:t>
            </a:r>
            <a:r>
              <a:rPr lang="ko-KR" altLang="en-US" sz="1400" dirty="0">
                <a:solidFill>
                  <a:srgbClr val="FFFF00"/>
                </a:solidFill>
              </a:rPr>
              <a:t>  </a:t>
            </a:r>
            <a:r>
              <a:rPr lang="en-US" altLang="ko-KR" sz="1400" dirty="0">
                <a:solidFill>
                  <a:srgbClr val="FFFF00"/>
                </a:solidFill>
              </a:rPr>
              <a:t>--user=</a:t>
            </a:r>
            <a:r>
              <a:rPr lang="en-US" altLang="ko-KR" sz="1400" dirty="0" err="1">
                <a:solidFill>
                  <a:srgbClr val="FFFF00"/>
                </a:solidFill>
              </a:rPr>
              <a:t>racos</a:t>
            </a:r>
            <a:r>
              <a:rPr lang="en-US" altLang="ko-KR" sz="1400" dirty="0">
                <a:solidFill>
                  <a:srgbClr val="FFFF00"/>
                </a:solidFill>
              </a:rPr>
              <a:t>  --password=</a:t>
            </a:r>
            <a:r>
              <a:rPr lang="ko-KR" altLang="en-US" sz="1400" dirty="0">
                <a:solidFill>
                  <a:srgbClr val="FFFF00"/>
                </a:solidFill>
              </a:rPr>
              <a:t>비밀번호  </a:t>
            </a:r>
            <a:r>
              <a:rPr lang="en-US" altLang="ko-KR" sz="1400" dirty="0">
                <a:solidFill>
                  <a:srgbClr val="FFFF00"/>
                </a:solidFill>
              </a:rPr>
              <a:t>--host=localhost</a:t>
            </a:r>
            <a:r>
              <a:rPr lang="ko-KR" altLang="en-US" sz="1400" dirty="0">
                <a:solidFill>
                  <a:srgbClr val="FFFF00"/>
                </a:solidFill>
              </a:rPr>
              <a:t>  </a:t>
            </a:r>
            <a:r>
              <a:rPr lang="en-US" altLang="ko-KR" sz="1400" dirty="0">
                <a:solidFill>
                  <a:srgbClr val="FFFF00"/>
                </a:solidFill>
              </a:rPr>
              <a:t>--port=</a:t>
            </a:r>
            <a:r>
              <a:rPr lang="ko-KR" altLang="en-US" sz="1400" dirty="0">
                <a:solidFill>
                  <a:srgbClr val="FFFF00"/>
                </a:solidFill>
              </a:rPr>
              <a:t>포트번호</a:t>
            </a:r>
            <a:endParaRPr lang="en-US" altLang="ko-KR" sz="1400" dirty="0">
              <a:solidFill>
                <a:srgbClr val="FFFF00"/>
              </a:solidFill>
            </a:endParaRPr>
          </a:p>
          <a:p>
            <a:endParaRPr lang="en-US" altLang="ko-KR" sz="1200" dirty="0"/>
          </a:p>
          <a:p>
            <a:r>
              <a:rPr lang="ko-KR" altLang="en-US" sz="1200" dirty="0"/>
              <a:t>전체</a:t>
            </a:r>
            <a:r>
              <a:rPr lang="en-US" altLang="ko-KR" sz="1200" dirty="0"/>
              <a:t> Hot Back </a:t>
            </a:r>
            <a:r>
              <a:rPr lang="ko-KR" altLang="en-US" sz="1200" dirty="0"/>
              <a:t>이후에 </a:t>
            </a:r>
            <a:r>
              <a:rPr lang="en-US" altLang="ko-KR" sz="1200" dirty="0" err="1"/>
              <a:t>Databse</a:t>
            </a:r>
            <a:r>
              <a:rPr lang="ko-KR" altLang="en-US" sz="1200" dirty="0"/>
              <a:t>가 운영되면서 여러 데이터가 입력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 되었을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이제 이 부분까지 복구해 보자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DB Restore : </a:t>
            </a:r>
            <a:r>
              <a:rPr lang="ko-KR" altLang="en-US" sz="1200" dirty="0"/>
              <a:t>매일 </a:t>
            </a:r>
            <a:r>
              <a:rPr lang="en-US" altLang="ko-KR" sz="1200" dirty="0"/>
              <a:t>AM 3</a:t>
            </a:r>
            <a:r>
              <a:rPr lang="ko-KR" altLang="en-US" sz="1200" dirty="0"/>
              <a:t>시에 백업 된 내용을 </a:t>
            </a:r>
            <a:r>
              <a:rPr lang="en-US" altLang="ko-KR" sz="1200" dirty="0"/>
              <a:t>Restore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00B0F0"/>
                </a:solidFill>
              </a:rPr>
              <a:t>반드시 </a:t>
            </a:r>
            <a:r>
              <a:rPr lang="en-US" altLang="ko-KR" sz="1200" b="1" dirty="0">
                <a:solidFill>
                  <a:srgbClr val="00B0F0"/>
                </a:solidFill>
              </a:rPr>
              <a:t>Database Shutdown </a:t>
            </a:r>
            <a:r>
              <a:rPr lang="ko-KR" altLang="en-US" sz="1200" b="1" dirty="0">
                <a:solidFill>
                  <a:srgbClr val="00B0F0"/>
                </a:solidFill>
              </a:rPr>
              <a:t>시킨 후 이후 작업을 진행한다</a:t>
            </a:r>
            <a:r>
              <a:rPr lang="en-US" altLang="ko-KR" sz="1200" b="1" dirty="0">
                <a:solidFill>
                  <a:srgbClr val="00B0F0"/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/>
              <a:t>$/data </a:t>
            </a:r>
            <a:r>
              <a:rPr lang="ko-KR" altLang="en-US" sz="1200" dirty="0"/>
              <a:t>폴더 전체를 반드시 </a:t>
            </a:r>
            <a:r>
              <a:rPr lang="en-US" altLang="ko-KR" sz="1200" dirty="0"/>
              <a:t>$/</a:t>
            </a:r>
            <a:r>
              <a:rPr lang="en-US" altLang="ko-KR" sz="1200" dirty="0" err="1"/>
              <a:t>data_backup</a:t>
            </a:r>
            <a:r>
              <a:rPr lang="en-US" altLang="ko-KR" sz="1200" dirty="0"/>
              <a:t> </a:t>
            </a:r>
            <a:r>
              <a:rPr lang="ko-KR" altLang="en-US" sz="1200" dirty="0"/>
              <a:t>폴더로 복사해 두어야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복사 후</a:t>
            </a:r>
            <a:r>
              <a:rPr lang="en-US" altLang="ko-KR" sz="1200" dirty="0"/>
              <a:t>, $/data </a:t>
            </a:r>
            <a:r>
              <a:rPr lang="ko-KR" altLang="en-US" sz="1200" dirty="0"/>
              <a:t>폴더 내의 모든 파일을 삭제하여야 한다</a:t>
            </a:r>
            <a:r>
              <a:rPr lang="en-US" altLang="ko-KR" sz="1200" dirty="0"/>
              <a:t>.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$ </a:t>
            </a:r>
            <a:r>
              <a:rPr lang="en-US" altLang="ko-KR" sz="1400" dirty="0" err="1">
                <a:solidFill>
                  <a:srgbClr val="FFFF00"/>
                </a:solidFill>
              </a:rPr>
              <a:t>mariabackup</a:t>
            </a:r>
            <a:r>
              <a:rPr lang="en-US" altLang="ko-KR" sz="1400" dirty="0">
                <a:solidFill>
                  <a:srgbClr val="FFFF00"/>
                </a:solidFill>
              </a:rPr>
              <a:t>  --copy-back  --target-</a:t>
            </a:r>
            <a:r>
              <a:rPr lang="en-US" altLang="ko-KR" sz="1400" dirty="0" err="1">
                <a:solidFill>
                  <a:srgbClr val="FFFF00"/>
                </a:solidFill>
              </a:rPr>
              <a:t>dir</a:t>
            </a:r>
            <a:r>
              <a:rPr lang="en-US" altLang="ko-KR" sz="1400" dirty="0">
                <a:solidFill>
                  <a:srgbClr val="FFFF00"/>
                </a:solidFill>
              </a:rPr>
              <a:t>=../backup</a:t>
            </a:r>
          </a:p>
          <a:p>
            <a:endParaRPr lang="en-US" altLang="ko-KR" sz="1200" dirty="0"/>
          </a:p>
          <a:p>
            <a:r>
              <a:rPr lang="en-US" altLang="ko-KR" sz="1200" dirty="0"/>
              <a:t>Binary Log </a:t>
            </a:r>
            <a:r>
              <a:rPr lang="ko-KR" altLang="en-US" sz="1200" dirty="0"/>
              <a:t>복구 </a:t>
            </a:r>
            <a:r>
              <a:rPr lang="en-US" altLang="ko-KR" sz="1200" dirty="0"/>
              <a:t>: AM 3</a:t>
            </a:r>
            <a:r>
              <a:rPr lang="ko-KR" altLang="en-US" sz="1200" dirty="0"/>
              <a:t>시 이후에 발생한 트랜잭션들은 </a:t>
            </a:r>
            <a:r>
              <a:rPr lang="en-US" altLang="ko-KR" sz="1200" dirty="0"/>
              <a:t>binary log</a:t>
            </a:r>
            <a:r>
              <a:rPr lang="ko-KR" altLang="en-US" sz="1200" dirty="0"/>
              <a:t>에 저장되어 있으므로 이를 복구한다</a:t>
            </a:r>
            <a:r>
              <a:rPr lang="en-US" altLang="ko-KR" sz="1200" dirty="0"/>
              <a:t>.  </a:t>
            </a:r>
            <a:r>
              <a:rPr lang="ko-KR" altLang="en-US" sz="1200" dirty="0"/>
              <a:t>아래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중에 적절한 명령을 선택하여 실행한다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/>
              <a:t>Restore </a:t>
            </a:r>
            <a:r>
              <a:rPr lang="ko-KR" altLang="en-US" sz="1200" dirty="0"/>
              <a:t>전에 복사해 둔 </a:t>
            </a:r>
            <a:r>
              <a:rPr lang="en-US" altLang="ko-KR" sz="1200" dirty="0"/>
              <a:t>$/</a:t>
            </a:r>
            <a:r>
              <a:rPr lang="en-US" altLang="ko-KR" sz="1200" dirty="0" err="1"/>
              <a:t>data_backup</a:t>
            </a:r>
            <a:r>
              <a:rPr lang="en-US" altLang="ko-KR" sz="1200" dirty="0"/>
              <a:t> </a:t>
            </a:r>
            <a:r>
              <a:rPr lang="ko-KR" altLang="en-US" sz="1200" dirty="0"/>
              <a:t>폴더에 있는 </a:t>
            </a:r>
            <a:r>
              <a:rPr lang="en-US" altLang="ko-KR" sz="1200" dirty="0" err="1"/>
              <a:t>xtrabackup_binlog_info</a:t>
            </a:r>
            <a:r>
              <a:rPr lang="en-US" altLang="ko-KR" sz="1200" dirty="0"/>
              <a:t> </a:t>
            </a:r>
            <a:r>
              <a:rPr lang="ko-KR" altLang="en-US" sz="1200" dirty="0"/>
              <a:t>파일의 내용을 확인하여 </a:t>
            </a:r>
            <a:r>
              <a:rPr lang="en-US" altLang="ko-KR" sz="1200" dirty="0"/>
              <a:t>binary log file</a:t>
            </a:r>
            <a:r>
              <a:rPr lang="ko-KR" altLang="en-US" sz="1200" dirty="0"/>
              <a:t>과 </a:t>
            </a:r>
            <a:r>
              <a:rPr lang="en-US" altLang="ko-KR" sz="1200" dirty="0"/>
              <a:t>LSN</a:t>
            </a:r>
            <a:r>
              <a:rPr lang="ko-KR" altLang="en-US" sz="1200" dirty="0"/>
              <a:t>을 확인해 둔다</a:t>
            </a:r>
            <a:r>
              <a:rPr lang="en-US" altLang="ko-KR" sz="1200" dirty="0"/>
              <a:t>.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1) $ </a:t>
            </a:r>
            <a:r>
              <a:rPr lang="en-US" altLang="ko-KR" sz="1400" dirty="0" err="1">
                <a:solidFill>
                  <a:srgbClr val="FFFF00"/>
                </a:solidFill>
              </a:rPr>
              <a:t>mariadb-binlog</a:t>
            </a:r>
            <a:r>
              <a:rPr lang="en-US" altLang="ko-KR" sz="1400" dirty="0">
                <a:solidFill>
                  <a:srgbClr val="FFFF00"/>
                </a:solidFill>
              </a:rPr>
              <a:t>  --database=</a:t>
            </a:r>
            <a:r>
              <a:rPr lang="en-US" altLang="ko-KR" sz="1400" dirty="0" err="1">
                <a:solidFill>
                  <a:srgbClr val="FFFF00"/>
                </a:solidFill>
              </a:rPr>
              <a:t>cms</a:t>
            </a:r>
            <a:r>
              <a:rPr lang="en-US" altLang="ko-KR" sz="1400" dirty="0">
                <a:solidFill>
                  <a:srgbClr val="FFFF00"/>
                </a:solidFill>
              </a:rPr>
              <a:t>  ../</a:t>
            </a:r>
            <a:r>
              <a:rPr lang="en-US" altLang="ko-KR" sz="1400" dirty="0" err="1">
                <a:solidFill>
                  <a:srgbClr val="FFFF00"/>
                </a:solidFill>
              </a:rPr>
              <a:t>data_backup</a:t>
            </a:r>
            <a:r>
              <a:rPr lang="en-US" altLang="ko-KR" sz="1400" dirty="0">
                <a:solidFill>
                  <a:srgbClr val="FFFF00"/>
                </a:solidFill>
              </a:rPr>
              <a:t>/mariadb-bin.000005  &gt;  binlog1.sql</a:t>
            </a:r>
          </a:p>
          <a:p>
            <a:endParaRPr lang="en-US" altLang="ko-KR" sz="1200" dirty="0"/>
          </a:p>
          <a:p>
            <a:r>
              <a:rPr lang="ko-KR" altLang="en-US" sz="1200" dirty="0"/>
              <a:t>위의 </a:t>
            </a:r>
            <a:r>
              <a:rPr lang="en-US" altLang="ko-KR" sz="1200" dirty="0"/>
              <a:t>1) </a:t>
            </a:r>
            <a:r>
              <a:rPr lang="ko-KR" altLang="en-US" sz="1200" dirty="0"/>
              <a:t>명령을 통해 전체 내용을 검토한 후 </a:t>
            </a:r>
            <a:r>
              <a:rPr lang="en-US" altLang="ko-KR" sz="1200" dirty="0"/>
              <a:t>binary log </a:t>
            </a:r>
            <a:r>
              <a:rPr lang="ko-KR" altLang="en-US" sz="1200" dirty="0"/>
              <a:t>중에서 부분적으로 선택하여 복구할 필요가 있는 경우 사용</a:t>
            </a:r>
            <a:r>
              <a:rPr lang="en-US" altLang="ko-KR" sz="1200" dirty="0"/>
              <a:t>(LSN</a:t>
            </a:r>
            <a:r>
              <a:rPr lang="ko-KR" altLang="en-US" sz="1200" dirty="0"/>
              <a:t>으로 필터링</a:t>
            </a:r>
            <a:r>
              <a:rPr lang="en-US" altLang="ko-KR" sz="1200" dirty="0"/>
              <a:t>) 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2) $ </a:t>
            </a:r>
            <a:r>
              <a:rPr lang="en-US" altLang="ko-KR" sz="1400" dirty="0" err="1">
                <a:solidFill>
                  <a:srgbClr val="FFFF00"/>
                </a:solidFill>
              </a:rPr>
              <a:t>mariadb-binlog</a:t>
            </a:r>
            <a:r>
              <a:rPr lang="en-US" altLang="ko-KR" sz="1400" dirty="0">
                <a:solidFill>
                  <a:srgbClr val="FFFF00"/>
                </a:solidFill>
              </a:rPr>
              <a:t>  --database=</a:t>
            </a:r>
            <a:r>
              <a:rPr lang="en-US" altLang="ko-KR" sz="1400" dirty="0" err="1">
                <a:solidFill>
                  <a:srgbClr val="FFFF00"/>
                </a:solidFill>
              </a:rPr>
              <a:t>cms</a:t>
            </a:r>
            <a:r>
              <a:rPr lang="en-US" altLang="ko-KR" sz="1400" dirty="0">
                <a:solidFill>
                  <a:srgbClr val="FFFF00"/>
                </a:solidFill>
              </a:rPr>
              <a:t>  --start-position=344  --stop-position=899  ../</a:t>
            </a:r>
            <a:r>
              <a:rPr lang="en-US" altLang="ko-KR" sz="1400" dirty="0" err="1">
                <a:solidFill>
                  <a:srgbClr val="FFFF00"/>
                </a:solidFill>
              </a:rPr>
              <a:t>data_backup</a:t>
            </a:r>
            <a:r>
              <a:rPr lang="en-US" altLang="ko-KR" sz="1400" dirty="0">
                <a:solidFill>
                  <a:srgbClr val="FFFF00"/>
                </a:solidFill>
              </a:rPr>
              <a:t>/mariadb-bin.000005  &gt;  binlog2.sql</a:t>
            </a:r>
          </a:p>
          <a:p>
            <a:endParaRPr lang="en-US" altLang="ko-KR" sz="1200" dirty="0">
              <a:solidFill>
                <a:srgbClr val="FFFF00"/>
              </a:solidFill>
            </a:endParaRPr>
          </a:p>
          <a:p>
            <a:r>
              <a:rPr lang="ko-KR" altLang="en-US" sz="1200" dirty="0"/>
              <a:t>위의 </a:t>
            </a:r>
            <a:r>
              <a:rPr lang="en-US" altLang="ko-KR" sz="1200" dirty="0"/>
              <a:t>1) </a:t>
            </a:r>
            <a:r>
              <a:rPr lang="ko-KR" altLang="en-US" sz="1200" dirty="0"/>
              <a:t>명령을 통해 전체 내용을 검토한 후 </a:t>
            </a:r>
            <a:r>
              <a:rPr lang="en-US" altLang="ko-KR" sz="1200" dirty="0"/>
              <a:t>binary log </a:t>
            </a:r>
            <a:r>
              <a:rPr lang="ko-KR" altLang="en-US" sz="1200" dirty="0"/>
              <a:t>중에서 부분적으로 선택하여 복구할 필요가 있는 경우 사용</a:t>
            </a:r>
            <a:r>
              <a:rPr lang="en-US" altLang="ko-KR" sz="1200" dirty="0"/>
              <a:t>(</a:t>
            </a:r>
            <a:r>
              <a:rPr lang="ko-KR" altLang="en-US" sz="1200" dirty="0"/>
              <a:t>날짜</a:t>
            </a:r>
            <a:r>
              <a:rPr lang="en-US" altLang="ko-KR" sz="1200" dirty="0"/>
              <a:t>+</a:t>
            </a:r>
            <a:r>
              <a:rPr lang="ko-KR" altLang="en-US" sz="1200" dirty="0"/>
              <a:t>시간으로 필터링</a:t>
            </a:r>
            <a:r>
              <a:rPr lang="en-US" altLang="ko-KR" sz="1200" dirty="0"/>
              <a:t>) 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3) $ </a:t>
            </a:r>
            <a:r>
              <a:rPr lang="en-US" altLang="ko-KR" sz="1400" dirty="0" err="1">
                <a:solidFill>
                  <a:srgbClr val="FFFF00"/>
                </a:solidFill>
              </a:rPr>
              <a:t>mariadb-binlog</a:t>
            </a:r>
            <a:r>
              <a:rPr lang="en-US" altLang="ko-KR" sz="1400" dirty="0">
                <a:solidFill>
                  <a:srgbClr val="FFFF00"/>
                </a:solidFill>
              </a:rPr>
              <a:t>  --database=</a:t>
            </a:r>
            <a:r>
              <a:rPr lang="en-US" altLang="ko-KR" sz="1400" dirty="0" err="1">
                <a:solidFill>
                  <a:srgbClr val="FFFF00"/>
                </a:solidFill>
              </a:rPr>
              <a:t>cms</a:t>
            </a:r>
            <a:r>
              <a:rPr lang="en-US" altLang="ko-KR" sz="1400" dirty="0">
                <a:solidFill>
                  <a:srgbClr val="FFFF00"/>
                </a:solidFill>
              </a:rPr>
              <a:t>  --start-date=“2021-01-05 03:00:00”  --stop-date= =“2021-01-05 21:13:34”  ../</a:t>
            </a:r>
            <a:r>
              <a:rPr lang="en-US" altLang="ko-KR" sz="1400" dirty="0" err="1">
                <a:solidFill>
                  <a:srgbClr val="FFFF00"/>
                </a:solidFill>
              </a:rPr>
              <a:t>data_backup</a:t>
            </a:r>
            <a:r>
              <a:rPr lang="en-US" altLang="ko-KR" sz="1400" dirty="0">
                <a:solidFill>
                  <a:srgbClr val="FFFF00"/>
                </a:solidFill>
              </a:rPr>
              <a:t>/mariadb-bin.000005  &gt;  binlog3.sql</a:t>
            </a:r>
          </a:p>
          <a:p>
            <a:endParaRPr lang="en-US" altLang="ko-KR" sz="1200" dirty="0"/>
          </a:p>
          <a:p>
            <a:r>
              <a:rPr lang="ko-KR" altLang="en-US" sz="1200" dirty="0"/>
              <a:t>위의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방안으로 최종 작성된 </a:t>
            </a:r>
            <a:r>
              <a:rPr lang="en-US" altLang="ko-KR" sz="1200" dirty="0" err="1"/>
              <a:t>binlog.sql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이용하여 </a:t>
            </a:r>
            <a:r>
              <a:rPr lang="en-US" altLang="ko-KR" sz="1200" dirty="0"/>
              <a:t>binary log</a:t>
            </a:r>
            <a:r>
              <a:rPr lang="ko-KR" altLang="en-US" sz="1200" dirty="0"/>
              <a:t>에 있는 내용을 </a:t>
            </a:r>
            <a:r>
              <a:rPr lang="en-US" altLang="ko-KR" sz="1200" dirty="0"/>
              <a:t>DB</a:t>
            </a:r>
            <a:r>
              <a:rPr lang="ko-KR" altLang="en-US" sz="1200" dirty="0"/>
              <a:t>에 최종적으로 반영하여 복구한다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rgbClr val="00B0F0"/>
                </a:solidFill>
              </a:rPr>
              <a:t>Database startup</a:t>
            </a:r>
            <a:r>
              <a:rPr lang="ko-KR" altLang="en-US" sz="1200" b="1" dirty="0">
                <a:solidFill>
                  <a:srgbClr val="00B0F0"/>
                </a:solidFill>
              </a:rPr>
              <a:t>한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후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실행한다</a:t>
            </a:r>
            <a:r>
              <a:rPr lang="en-US" altLang="ko-KR" sz="1200" b="1" dirty="0">
                <a:solidFill>
                  <a:srgbClr val="00B0F0"/>
                </a:solidFill>
              </a:rPr>
              <a:t>. (/</a:t>
            </a:r>
            <a:r>
              <a:rPr lang="en-US" altLang="ko-KR" sz="1200" b="1" dirty="0" err="1">
                <a:solidFill>
                  <a:srgbClr val="00B0F0"/>
                </a:solidFill>
              </a:rPr>
              <a:t>data_backup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폴더에 있는 </a:t>
            </a:r>
            <a:r>
              <a:rPr lang="en-US" altLang="ko-KR" sz="1200" b="1" dirty="0">
                <a:solidFill>
                  <a:srgbClr val="00B0F0"/>
                </a:solidFill>
              </a:rPr>
              <a:t>my.ini </a:t>
            </a:r>
            <a:r>
              <a:rPr lang="ko-KR" altLang="en-US" sz="1200" b="1" dirty="0">
                <a:solidFill>
                  <a:srgbClr val="00B0F0"/>
                </a:solidFill>
              </a:rPr>
              <a:t>파일로 </a:t>
            </a:r>
            <a:r>
              <a:rPr lang="en-US" altLang="ko-KR" sz="1200" b="1" dirty="0">
                <a:solidFill>
                  <a:srgbClr val="00B0F0"/>
                </a:solidFill>
              </a:rPr>
              <a:t>/data </a:t>
            </a:r>
            <a:r>
              <a:rPr lang="ko-KR" altLang="en-US" sz="1200" b="1" dirty="0">
                <a:solidFill>
                  <a:srgbClr val="00B0F0"/>
                </a:solidFill>
              </a:rPr>
              <a:t>폴더에 복사한 후 </a:t>
            </a:r>
            <a:r>
              <a:rPr lang="en-US" altLang="ko-KR" sz="1200" b="1" dirty="0">
                <a:solidFill>
                  <a:srgbClr val="00B0F0"/>
                </a:solidFill>
              </a:rPr>
              <a:t>Startup </a:t>
            </a:r>
            <a:r>
              <a:rPr lang="ko-KR" altLang="en-US" sz="1200" b="1" dirty="0">
                <a:solidFill>
                  <a:srgbClr val="00B0F0"/>
                </a:solidFill>
              </a:rPr>
              <a:t>시킨다</a:t>
            </a:r>
            <a:r>
              <a:rPr lang="en-US" altLang="ko-KR" sz="1200" b="1" dirty="0">
                <a:solidFill>
                  <a:srgbClr val="00B0F0"/>
                </a:solidFill>
              </a:rPr>
              <a:t>.)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$ </a:t>
            </a:r>
            <a:r>
              <a:rPr lang="en-US" altLang="ko-KR" sz="1400" dirty="0" err="1">
                <a:solidFill>
                  <a:srgbClr val="FFFF00"/>
                </a:solidFill>
              </a:rPr>
              <a:t>mysql</a:t>
            </a:r>
            <a:r>
              <a:rPr lang="en-US" altLang="ko-KR" sz="1400" dirty="0">
                <a:solidFill>
                  <a:srgbClr val="FFFF00"/>
                </a:solidFill>
              </a:rPr>
              <a:t>  --user=root  --password=</a:t>
            </a:r>
            <a:r>
              <a:rPr lang="ko-KR" altLang="en-US" sz="1400" dirty="0">
                <a:solidFill>
                  <a:srgbClr val="FFFF00"/>
                </a:solidFill>
              </a:rPr>
              <a:t>비밀번호  </a:t>
            </a:r>
            <a:r>
              <a:rPr lang="en-US" altLang="ko-KR" sz="1400" dirty="0">
                <a:solidFill>
                  <a:srgbClr val="FFFF00"/>
                </a:solidFill>
              </a:rPr>
              <a:t>&lt; binlog2.sql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C755ED-0950-4FAD-8389-356373AA28D2}"/>
              </a:ext>
            </a:extLst>
          </p:cNvPr>
          <p:cNvSpPr/>
          <p:nvPr/>
        </p:nvSpPr>
        <p:spPr>
          <a:xfrm>
            <a:off x="203200" y="949298"/>
            <a:ext cx="10250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파이프</a:t>
            </a:r>
            <a:r>
              <a:rPr lang="en-US" altLang="ko-KR" dirty="0">
                <a:solidFill>
                  <a:srgbClr val="FF0000"/>
                </a:solidFill>
              </a:rPr>
              <a:t>(|)</a:t>
            </a:r>
            <a:r>
              <a:rPr lang="ko-KR" altLang="en-US" dirty="0">
                <a:solidFill>
                  <a:srgbClr val="FF0000"/>
                </a:solidFill>
              </a:rPr>
              <a:t>와 날짜 포맷을 이용하여 일자별로 압축파일로 보관 되도록 아래 명령들을 수정 반영할 것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26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EF45DB-C052-47B5-A0F4-86A29E4E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512" y="2308060"/>
            <a:ext cx="9132044" cy="1915647"/>
          </a:xfrm>
        </p:spPr>
        <p:txBody>
          <a:bodyPr anchor="t" anchorCtr="0"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 </a:t>
            </a:r>
            <a:r>
              <a:rPr lang="en-US" altLang="ko-KR" dirty="0"/>
              <a:t>: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3200" dirty="0"/>
              <a:t>이중화를 위한 복제</a:t>
            </a:r>
            <a:r>
              <a:rPr lang="en-US" altLang="ko-KR" sz="3200" dirty="0"/>
              <a:t>(Slave)</a:t>
            </a:r>
            <a:r>
              <a:rPr lang="ko-KR" altLang="en-US" sz="3200" dirty="0"/>
              <a:t> </a:t>
            </a:r>
            <a:r>
              <a:rPr lang="en-US" altLang="ko-KR" sz="3200" dirty="0"/>
              <a:t>DB</a:t>
            </a:r>
            <a:r>
              <a:rPr lang="ko-KR" altLang="en-US" sz="3200" dirty="0"/>
              <a:t>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44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복제</a:t>
            </a:r>
            <a:r>
              <a:rPr lang="en-US" altLang="ko-KR" sz="4000" dirty="0"/>
              <a:t>(Slave)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7640412" y="1457308"/>
            <a:ext cx="455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복제</a:t>
            </a:r>
            <a:r>
              <a:rPr lang="en-US" altLang="ko-KR" dirty="0"/>
              <a:t>(Slave) DB </a:t>
            </a:r>
            <a:r>
              <a:rPr lang="ko-KR" altLang="en-US" dirty="0"/>
              <a:t>생성을 위해 실행 중인 기본 </a:t>
            </a:r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MariaDB1</a:t>
            </a:r>
            <a:r>
              <a:rPr lang="ko-KR" altLang="en-US" dirty="0"/>
              <a:t>을 상단 메뉴바에 있는 </a:t>
            </a:r>
            <a:r>
              <a:rPr lang="en-US" altLang="ko-KR" dirty="0"/>
              <a:t>“</a:t>
            </a:r>
            <a:r>
              <a:rPr lang="ko-KR" altLang="en-US" dirty="0"/>
              <a:t>서비스 중지</a:t>
            </a:r>
            <a:r>
              <a:rPr lang="en-US" altLang="ko-KR" dirty="0"/>
              <a:t>” </a:t>
            </a:r>
            <a:r>
              <a:rPr lang="ko-KR" altLang="en-US" dirty="0"/>
              <a:t>버튼을 눌러 중지 시킨다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919B19-5AFC-43BE-8910-FDB64943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457308"/>
            <a:ext cx="73247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복제</a:t>
            </a:r>
            <a:r>
              <a:rPr lang="en-US" altLang="ko-KR" sz="4000" dirty="0"/>
              <a:t>(Slave)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7640412" y="1457308"/>
            <a:ext cx="4551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앱에서 </a:t>
            </a:r>
            <a:r>
              <a:rPr lang="en-US" altLang="ko-KR" dirty="0"/>
              <a:t>“</a:t>
            </a:r>
            <a:r>
              <a:rPr lang="ko-KR" altLang="en-US" dirty="0"/>
              <a:t>실행 중</a:t>
            </a:r>
            <a:r>
              <a:rPr lang="en-US" altLang="ko-KR" dirty="0"/>
              <a:t>” </a:t>
            </a:r>
            <a:r>
              <a:rPr lang="ko-KR" altLang="en-US" dirty="0"/>
              <a:t>이라는 표시가 없어지면 </a:t>
            </a:r>
            <a:r>
              <a:rPr lang="en-US" altLang="ko-KR" dirty="0"/>
              <a:t>MariaDB1</a:t>
            </a:r>
            <a:r>
              <a:rPr lang="ko-KR" altLang="en-US" dirty="0"/>
              <a:t>이 중지된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매우 중요</a:t>
            </a:r>
            <a:r>
              <a:rPr lang="en-US" altLang="ko-KR" dirty="0"/>
              <a:t>!!!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725765-0AB1-4AB3-A588-CECBDBC7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457308"/>
            <a:ext cx="7362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7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복제</a:t>
            </a:r>
            <a:r>
              <a:rPr lang="en-US" altLang="ko-KR" sz="4000" dirty="0"/>
              <a:t>(Slave)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7640412" y="1457308"/>
            <a:ext cx="45515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윈도우 탐색기를 실행하여 </a:t>
            </a:r>
            <a:r>
              <a:rPr lang="en-US" altLang="ko-KR" sz="1400" dirty="0"/>
              <a:t>“</a:t>
            </a:r>
            <a:r>
              <a:rPr lang="ko-KR" altLang="en-US" sz="1400" dirty="0"/>
              <a:t>내 </a:t>
            </a:r>
            <a:r>
              <a:rPr lang="en-US" altLang="ko-KR" sz="1400" dirty="0"/>
              <a:t>PC” </a:t>
            </a:r>
            <a:r>
              <a:rPr lang="ko-KR" altLang="en-US" sz="1400" dirty="0"/>
              <a:t>의  </a:t>
            </a:r>
            <a:r>
              <a:rPr lang="en-US" altLang="ko-KR" sz="1400" dirty="0"/>
              <a:t>“</a:t>
            </a:r>
            <a:r>
              <a:rPr lang="ko-KR" altLang="en-US" sz="1400" dirty="0"/>
              <a:t>로컬 디스크 </a:t>
            </a:r>
            <a:r>
              <a:rPr lang="en-US" altLang="ko-KR" sz="1400" dirty="0"/>
              <a:t>(C: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en-US" altLang="ko-KR" sz="1400" dirty="0"/>
              <a:t>“ </a:t>
            </a:r>
            <a:r>
              <a:rPr lang="ko-KR" altLang="en-US" sz="1400" dirty="0"/>
              <a:t>밑에 </a:t>
            </a:r>
            <a:r>
              <a:rPr lang="en-US" altLang="ko-KR" sz="1400" dirty="0"/>
              <a:t>Program Files” </a:t>
            </a:r>
            <a:r>
              <a:rPr lang="ko-KR" altLang="en-US" sz="1400" dirty="0"/>
              <a:t>폴더로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폴더명</a:t>
            </a:r>
            <a:r>
              <a:rPr lang="ko-KR" altLang="en-US" sz="1400" dirty="0"/>
              <a:t> </a:t>
            </a:r>
            <a:r>
              <a:rPr lang="en-US" altLang="ko-KR" sz="1400" dirty="0"/>
              <a:t>“MariaDB 10.5 Server1” </a:t>
            </a:r>
            <a:r>
              <a:rPr lang="ko-KR" altLang="en-US" sz="1400" dirty="0"/>
              <a:t>을 확인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“MariaDB 10.5 Server1” </a:t>
            </a:r>
            <a:r>
              <a:rPr lang="ko-KR" altLang="en-US" sz="1400" dirty="0"/>
              <a:t>폴더를 복사하여 </a:t>
            </a:r>
            <a:r>
              <a:rPr lang="en-US" altLang="ko-KR" sz="1400" dirty="0"/>
              <a:t>C:\Program Files </a:t>
            </a:r>
            <a:r>
              <a:rPr lang="ko-KR" altLang="en-US" sz="1400" dirty="0"/>
              <a:t>폴더 밑에 붙여넣기 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관리자 모드 </a:t>
            </a:r>
            <a:r>
              <a:rPr lang="ko-KR" altLang="en-US" sz="1400" dirty="0" err="1"/>
              <a:t>요청시</a:t>
            </a:r>
            <a:r>
              <a:rPr lang="ko-KR" altLang="en-US" sz="1400" dirty="0"/>
              <a:t> </a:t>
            </a:r>
            <a:r>
              <a:rPr lang="en-US" altLang="ko-KR" sz="1400" dirty="0"/>
              <a:t>OK)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주의</a:t>
            </a:r>
            <a:r>
              <a:rPr lang="en-US" altLang="ko-KR" sz="1400" dirty="0"/>
              <a:t>!!!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붙여넣기 할 폴더가 </a:t>
            </a:r>
            <a:r>
              <a:rPr lang="en-US" altLang="ko-KR" sz="1400" dirty="0"/>
              <a:t>“MariaDB 10.5 Server1” </a:t>
            </a:r>
            <a:r>
              <a:rPr lang="ko-KR" altLang="en-US" sz="1400" dirty="0"/>
              <a:t>폴더 안으로 붙여넣기 되지 않도록  주의할 것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“MariaDB 10.5 Server1 – </a:t>
            </a:r>
            <a:r>
              <a:rPr lang="ko-KR" altLang="en-US" sz="1400" dirty="0"/>
              <a:t>복사본</a:t>
            </a:r>
            <a:r>
              <a:rPr lang="en-US" altLang="ko-KR" sz="1400" dirty="0"/>
              <a:t>” </a:t>
            </a:r>
            <a:r>
              <a:rPr lang="ko-KR" altLang="en-US" sz="1400" dirty="0"/>
              <a:t>이라는 폴더가 </a:t>
            </a:r>
            <a:r>
              <a:rPr lang="en-US" altLang="ko-KR" sz="1400" dirty="0"/>
              <a:t>“MariaDB 10.5 Server1”  </a:t>
            </a:r>
            <a:r>
              <a:rPr lang="ko-KR" altLang="en-US" sz="1400" dirty="0"/>
              <a:t>폴더 아래에 생기는 것을 확인할 수 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“MariaDB 10.5 Server1 – </a:t>
            </a:r>
            <a:r>
              <a:rPr lang="ko-KR" altLang="en-US" sz="1400" dirty="0"/>
              <a:t>복사본</a:t>
            </a:r>
            <a:r>
              <a:rPr lang="en-US" altLang="ko-KR" sz="1400" dirty="0"/>
              <a:t>” </a:t>
            </a:r>
            <a:r>
              <a:rPr lang="ko-KR" altLang="en-US" sz="1400" dirty="0"/>
              <a:t>폴더명을 </a:t>
            </a:r>
            <a:r>
              <a:rPr lang="en-US" altLang="ko-KR" sz="1400" dirty="0"/>
              <a:t>“MariaDB 10.5 Server2”</a:t>
            </a:r>
            <a:r>
              <a:rPr lang="ko-KR" altLang="en-US" sz="1400" dirty="0"/>
              <a:t>로 이름 바꾸기 하여 옆의 그림과 같이 만든다</a:t>
            </a:r>
            <a:r>
              <a:rPr lang="en-US" altLang="ko-KR" sz="1400" dirty="0"/>
              <a:t>. (</a:t>
            </a:r>
            <a:r>
              <a:rPr lang="ko-KR" altLang="en-US" sz="1400" dirty="0"/>
              <a:t>관리자 모드 </a:t>
            </a:r>
            <a:r>
              <a:rPr lang="ko-KR" altLang="en-US" sz="1400" dirty="0" err="1"/>
              <a:t>요청시</a:t>
            </a:r>
            <a:r>
              <a:rPr lang="ko-KR" altLang="en-US" sz="1400" dirty="0"/>
              <a:t> </a:t>
            </a:r>
            <a:r>
              <a:rPr lang="en-US" altLang="ko-KR" sz="1400" dirty="0"/>
              <a:t>OK)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804B9-B79E-4CEB-9A82-BDD5B241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457308"/>
            <a:ext cx="73247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복제</a:t>
            </a:r>
            <a:r>
              <a:rPr lang="en-US" altLang="ko-KR" sz="4000" dirty="0"/>
              <a:t>(Slave)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6897462" y="1465697"/>
            <a:ext cx="5294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명령 프롬프트</a:t>
            </a:r>
            <a:r>
              <a:rPr lang="en-US" altLang="ko-KR" sz="1400" dirty="0"/>
              <a:t>”</a:t>
            </a:r>
            <a:r>
              <a:rPr lang="ko-KR" altLang="en-US" sz="1400" dirty="0"/>
              <a:t>를 관리자 모드로 실행한다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윈도우키 누르고 영문으로 층</a:t>
            </a:r>
            <a:r>
              <a:rPr lang="en-US" altLang="ko-KR" sz="1400" dirty="0"/>
              <a:t> </a:t>
            </a:r>
            <a:r>
              <a:rPr lang="ko-KR" altLang="en-US" sz="1400" dirty="0"/>
              <a:t>치면 </a:t>
            </a:r>
            <a:r>
              <a:rPr lang="en-US" altLang="ko-KR" sz="1400" dirty="0"/>
              <a:t>“</a:t>
            </a:r>
            <a:r>
              <a:rPr lang="ko-KR" altLang="en-US" sz="1400" dirty="0"/>
              <a:t>명령 프롬프트</a:t>
            </a:r>
            <a:r>
              <a:rPr lang="en-US" altLang="ko-KR" sz="1400" dirty="0"/>
              <a:t>” </a:t>
            </a:r>
            <a:r>
              <a:rPr lang="ko-KR" altLang="en-US" sz="1400" dirty="0"/>
              <a:t>보이고 이것을 마우스 오른쪽 버튼 클릭하여 관리자 모드 실행을 선택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옆의 그림과 같이 새로 복사한 </a:t>
            </a:r>
            <a:r>
              <a:rPr lang="en-US" altLang="ko-KR" sz="1400" dirty="0"/>
              <a:t>“C:\Program Files\MariaDB 10.5 Server2\bin” </a:t>
            </a:r>
            <a:r>
              <a:rPr lang="ko-KR" altLang="en-US" sz="1400" dirty="0"/>
              <a:t>폴더로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mysqld</a:t>
            </a:r>
            <a:r>
              <a:rPr lang="en-US" altLang="ko-KR" sz="1400" dirty="0"/>
              <a:t> –install MariaDB2 </a:t>
            </a:r>
            <a:r>
              <a:rPr lang="ko-KR" altLang="en-US" sz="1400" dirty="0"/>
              <a:t>명령을 실행하여 복제 </a:t>
            </a:r>
            <a:r>
              <a:rPr lang="en-US" altLang="ko-KR" sz="1400" dirty="0"/>
              <a:t>DB </a:t>
            </a:r>
            <a:r>
              <a:rPr lang="ko-KR" altLang="en-US" sz="1400" dirty="0"/>
              <a:t>서비스 </a:t>
            </a:r>
            <a:r>
              <a:rPr lang="en-US" altLang="ko-KR" sz="1400" dirty="0"/>
              <a:t>“MariaDB2”</a:t>
            </a:r>
            <a:r>
              <a:rPr lang="ko-KR" altLang="en-US" sz="1400" dirty="0"/>
              <a:t>를 등록한다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D597C-8E8B-41B7-A251-7C114CCB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457308"/>
            <a:ext cx="6581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복제</a:t>
            </a:r>
            <a:r>
              <a:rPr lang="en-US" altLang="ko-KR" sz="4000" dirty="0"/>
              <a:t>(Slave)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7640412" y="1457308"/>
            <a:ext cx="4551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앱을 실행하여 옆의 그림과 같이 </a:t>
            </a:r>
            <a:r>
              <a:rPr lang="en-US" altLang="ko-KR" dirty="0"/>
              <a:t>MariaDB2 </a:t>
            </a:r>
            <a:r>
              <a:rPr lang="ko-KR" altLang="en-US" dirty="0"/>
              <a:t>서비스가 등록된 것을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서비스 앱이 이미 실행 중이었다면 메뉴에서 </a:t>
            </a:r>
            <a:r>
              <a:rPr lang="en-US" altLang="ko-KR" dirty="0"/>
              <a:t>“</a:t>
            </a:r>
            <a:r>
              <a:rPr lang="ko-KR" altLang="en-US" dirty="0"/>
              <a:t>동작</a:t>
            </a:r>
            <a:r>
              <a:rPr lang="en-US" altLang="ko-KR" dirty="0"/>
              <a:t>-&gt; </a:t>
            </a:r>
            <a:r>
              <a:rPr lang="ko-KR" altLang="en-US" dirty="0" err="1"/>
              <a:t>새로고침</a:t>
            </a:r>
            <a:r>
              <a:rPr lang="en-US" altLang="ko-KR" dirty="0"/>
              <a:t>”</a:t>
            </a:r>
            <a:r>
              <a:rPr lang="ko-KR" altLang="en-US" dirty="0"/>
              <a:t> 을 통해 등록된 </a:t>
            </a:r>
            <a:r>
              <a:rPr lang="en-US" altLang="ko-KR" dirty="0"/>
              <a:t>MariaDB2</a:t>
            </a:r>
            <a:r>
              <a:rPr lang="ko-KR" altLang="en-US" dirty="0"/>
              <a:t>를 확인할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B16F46-7A2D-4AB4-AA3F-F2C3C727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457308"/>
            <a:ext cx="7315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EF45DB-C052-47B5-A0F4-86A29E4E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512" y="2308060"/>
            <a:ext cx="9132044" cy="1915647"/>
          </a:xfrm>
        </p:spPr>
        <p:txBody>
          <a:bodyPr anchor="t" anchorCtr="0"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 </a:t>
            </a:r>
            <a:r>
              <a:rPr lang="en-US" altLang="ko-KR" dirty="0"/>
              <a:t>: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3200" dirty="0"/>
              <a:t>기본</a:t>
            </a:r>
            <a:r>
              <a:rPr lang="en-US" altLang="ko-KR" sz="3200" dirty="0"/>
              <a:t>(Master)</a:t>
            </a:r>
            <a:r>
              <a:rPr lang="ko-KR" altLang="en-US" sz="3200" dirty="0"/>
              <a:t> </a:t>
            </a:r>
            <a:r>
              <a:rPr lang="en-US" altLang="ko-KR" sz="3200" dirty="0"/>
              <a:t>DB</a:t>
            </a:r>
            <a:r>
              <a:rPr lang="ko-KR" altLang="en-US" sz="3200" dirty="0"/>
              <a:t> 설치</a:t>
            </a:r>
            <a:r>
              <a:rPr lang="en-US" altLang="ko-KR" sz="3200" dirty="0"/>
              <a:t>, (</a:t>
            </a:r>
            <a:r>
              <a:rPr lang="ko-KR" altLang="en-US" sz="3200" dirty="0"/>
              <a:t>이중화 아닌 경우도 참고</a:t>
            </a:r>
            <a:r>
              <a:rPr lang="en-US" altLang="ko-KR" sz="3200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77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my.ini</a:t>
            </a:r>
            <a:r>
              <a:rPr lang="ko-KR" altLang="en-US" sz="4000" dirty="0"/>
              <a:t> 설정 </a:t>
            </a:r>
            <a:r>
              <a:rPr lang="en-US" altLang="ko-KR" sz="2800" dirty="0"/>
              <a:t>(</a:t>
            </a:r>
            <a:r>
              <a:rPr lang="ko-KR" altLang="en-US" sz="2800" dirty="0"/>
              <a:t>메모장 </a:t>
            </a:r>
            <a:r>
              <a:rPr lang="en-US" altLang="ko-KR" sz="2800" dirty="0"/>
              <a:t>: </a:t>
            </a:r>
            <a:r>
              <a:rPr lang="ko-KR" altLang="en-US" sz="2800" dirty="0"/>
              <a:t>관리자 모드 실행</a:t>
            </a:r>
            <a:r>
              <a:rPr lang="en-US" altLang="ko-KR" sz="2800" dirty="0"/>
              <a:t>)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497967" y="5754988"/>
            <a:ext cx="4772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MariaDB1 :</a:t>
            </a:r>
          </a:p>
          <a:p>
            <a:endParaRPr lang="en-US" altLang="ko-KR" sz="1400" dirty="0"/>
          </a:p>
          <a:p>
            <a:r>
              <a:rPr lang="pt-BR" altLang="ko-KR" sz="1400" dirty="0"/>
              <a:t>C:\Program Files\MariaDB 10.5 Server1\data\my.ini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F04D0-1745-473C-A487-0AD308B4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7" y="1520190"/>
            <a:ext cx="4772025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E68CE8-4B0C-4BFE-9901-F5D7677BC1C1}"/>
              </a:ext>
            </a:extLst>
          </p:cNvPr>
          <p:cNvSpPr txBox="1"/>
          <p:nvPr/>
        </p:nvSpPr>
        <p:spPr>
          <a:xfrm>
            <a:off x="6879147" y="5754988"/>
            <a:ext cx="4772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MariaDB2 :</a:t>
            </a:r>
          </a:p>
          <a:p>
            <a:endParaRPr lang="en-US" altLang="ko-KR" sz="1400" dirty="0"/>
          </a:p>
          <a:p>
            <a:r>
              <a:rPr lang="pt-BR" altLang="ko-KR" sz="1400" dirty="0"/>
              <a:t>C:\Program Files\MariaDB 10.5 Server2\data\my.ini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92DB8D-005C-4B94-A7F6-F4F585EAF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47" y="1520190"/>
            <a:ext cx="47148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3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Startup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68CE8-4B0C-4BFE-9901-F5D7677BC1C1}"/>
              </a:ext>
            </a:extLst>
          </p:cNvPr>
          <p:cNvSpPr txBox="1"/>
          <p:nvPr/>
        </p:nvSpPr>
        <p:spPr>
          <a:xfrm>
            <a:off x="7640413" y="1447038"/>
            <a:ext cx="4551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기본 </a:t>
            </a:r>
            <a:r>
              <a:rPr lang="en-US" altLang="ko-KR" sz="1400" dirty="0"/>
              <a:t>DB</a:t>
            </a:r>
            <a:r>
              <a:rPr lang="ko-KR" altLang="en-US" sz="1400" dirty="0"/>
              <a:t>와 복제 </a:t>
            </a:r>
            <a:r>
              <a:rPr lang="en-US" altLang="ko-KR" sz="1400" dirty="0"/>
              <a:t>DB</a:t>
            </a:r>
            <a:r>
              <a:rPr lang="ko-KR" altLang="en-US" sz="1400" dirty="0"/>
              <a:t>의 </a:t>
            </a:r>
            <a:r>
              <a:rPr lang="en-US" altLang="ko-KR" sz="1400" dirty="0"/>
              <a:t>my.ini </a:t>
            </a:r>
            <a:r>
              <a:rPr lang="ko-KR" altLang="en-US" sz="1400" dirty="0"/>
              <a:t>가 모두 수정되었으면</a:t>
            </a:r>
            <a:endParaRPr lang="en-US" altLang="ko-KR" sz="1400" dirty="0"/>
          </a:p>
          <a:p>
            <a:r>
              <a:rPr lang="ko-KR" altLang="en-US" sz="1400" dirty="0"/>
              <a:t>서비스 앱에서 </a:t>
            </a:r>
            <a:r>
              <a:rPr lang="en-US" altLang="ko-KR" sz="1400" dirty="0"/>
              <a:t>MariaDB1</a:t>
            </a:r>
            <a:r>
              <a:rPr lang="ko-KR" altLang="en-US" sz="1400" dirty="0"/>
              <a:t>과 </a:t>
            </a:r>
            <a:r>
              <a:rPr lang="en-US" altLang="ko-KR" sz="1400" dirty="0"/>
              <a:t>MAriaDB2</a:t>
            </a:r>
            <a:r>
              <a:rPr lang="ko-KR" altLang="en-US" sz="1400" dirty="0"/>
              <a:t>를 각각 상단 메뉴의 </a:t>
            </a:r>
            <a:r>
              <a:rPr lang="en-US" altLang="ko-KR" sz="1400" dirty="0"/>
              <a:t>“</a:t>
            </a:r>
            <a:r>
              <a:rPr lang="ko-KR" altLang="en-US" sz="1400" dirty="0"/>
              <a:t>시작</a:t>
            </a:r>
            <a:r>
              <a:rPr lang="en-US" altLang="ko-KR" sz="1400" dirty="0"/>
              <a:t>” </a:t>
            </a:r>
            <a:r>
              <a:rPr lang="ko-KR" altLang="en-US" sz="1400" dirty="0"/>
              <a:t>버튼을 눌러 실행시킨다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때 실행 순서는 중요하지 않으나 </a:t>
            </a:r>
            <a:r>
              <a:rPr lang="en-US" altLang="ko-KR" sz="1400" dirty="0"/>
              <a:t>MariaDB1</a:t>
            </a:r>
            <a:r>
              <a:rPr lang="ko-KR" altLang="en-US" sz="1400" dirty="0"/>
              <a:t>을 실행하고 </a:t>
            </a:r>
            <a:r>
              <a:rPr lang="en-US" altLang="ko-KR" sz="1400" dirty="0"/>
              <a:t>MariaDB2</a:t>
            </a:r>
            <a:r>
              <a:rPr lang="ko-KR" altLang="en-US" sz="1400" dirty="0"/>
              <a:t>를 실행한다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실행되었으면 옆의 그림처럼 </a:t>
            </a:r>
            <a:r>
              <a:rPr lang="en-US" altLang="ko-KR" sz="1400" dirty="0"/>
              <a:t>“</a:t>
            </a:r>
            <a:r>
              <a:rPr lang="ko-KR" altLang="en-US" sz="1400" dirty="0"/>
              <a:t>실행 중</a:t>
            </a:r>
            <a:r>
              <a:rPr lang="en-US" altLang="ko-KR" sz="1400" dirty="0"/>
              <a:t>” </a:t>
            </a:r>
            <a:r>
              <a:rPr lang="ko-KR" altLang="en-US" sz="1400" dirty="0"/>
              <a:t>이라는 표시를 확인할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FB2798-467F-49E1-A9F2-30DE9C9E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8" y="1447038"/>
            <a:ext cx="73247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4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EF45DB-C052-47B5-A0F4-86A29E4E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9132044" cy="1915647"/>
          </a:xfrm>
        </p:spPr>
        <p:txBody>
          <a:bodyPr anchor="t" anchorCtr="0"/>
          <a:lstStyle/>
          <a:p>
            <a:r>
              <a:rPr lang="en-US" altLang="ko-KR" dirty="0"/>
              <a:t>MariaDB </a:t>
            </a:r>
            <a:r>
              <a:rPr lang="ko-KR" altLang="en-US" dirty="0"/>
              <a:t> </a:t>
            </a:r>
            <a:r>
              <a:rPr lang="en-US" altLang="ko-KR" dirty="0"/>
              <a:t>: Replication</a:t>
            </a:r>
            <a:r>
              <a:rPr lang="ko-KR" altLang="en-US" dirty="0"/>
              <a:t> 구성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41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6345012" y="1157142"/>
            <a:ext cx="58469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기본</a:t>
            </a:r>
            <a:r>
              <a:rPr lang="en-US" altLang="ko-KR" sz="1400" dirty="0"/>
              <a:t>(Master) DB </a:t>
            </a:r>
            <a:r>
              <a:rPr lang="ko-KR" altLang="en-US" sz="1400" dirty="0"/>
              <a:t>설정을 위해 </a:t>
            </a:r>
            <a:r>
              <a:rPr lang="en-US" altLang="ko-KR" sz="1400" dirty="0"/>
              <a:t>“</a:t>
            </a:r>
            <a:r>
              <a:rPr lang="ko-KR" altLang="en-US" sz="1400" dirty="0"/>
              <a:t>명령 프롬프트</a:t>
            </a:r>
            <a:r>
              <a:rPr lang="en-US" altLang="ko-KR" sz="1400" dirty="0"/>
              <a:t>”</a:t>
            </a:r>
            <a:r>
              <a:rPr lang="ko-KR" altLang="en-US" sz="1400" dirty="0"/>
              <a:t>를 관리자 모드로 실행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C:/Program Files/MariaDB 10.5 Server1/bin </a:t>
            </a:r>
            <a:r>
              <a:rPr lang="ko-KR" altLang="en-US" sz="1400" dirty="0"/>
              <a:t>폴더로 이동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rgbClr val="FFFF00"/>
                </a:solidFill>
              </a:rPr>
              <a:t>mysql</a:t>
            </a:r>
            <a:r>
              <a:rPr lang="ko-KR" altLang="en-US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–u</a:t>
            </a:r>
            <a:r>
              <a:rPr lang="ko-KR" altLang="en-US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root</a:t>
            </a:r>
            <a:r>
              <a:rPr lang="ko-KR" altLang="en-US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–p  </a:t>
            </a:r>
            <a:r>
              <a:rPr lang="ko-KR" altLang="en-US" sz="1400" dirty="0"/>
              <a:t>명령으로 </a:t>
            </a:r>
            <a:r>
              <a:rPr lang="en-US" altLang="ko-KR" sz="1400" dirty="0"/>
              <a:t>root </a:t>
            </a:r>
            <a:r>
              <a:rPr lang="ko-KR" altLang="en-US" sz="1400" dirty="0"/>
              <a:t>사용자로 </a:t>
            </a:r>
            <a:r>
              <a:rPr lang="en-US" altLang="ko-KR" sz="1400" dirty="0"/>
              <a:t>MariaDB1</a:t>
            </a:r>
            <a:r>
              <a:rPr lang="ko-KR" altLang="en-US" sz="1400" dirty="0"/>
              <a:t>에 접속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패스워드 입력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Root </a:t>
            </a:r>
            <a:r>
              <a:rPr lang="ko-KR" altLang="en-US" sz="1400" dirty="0"/>
              <a:t>이외의 </a:t>
            </a:r>
            <a:r>
              <a:rPr lang="en-US" altLang="ko-KR" sz="1400" dirty="0"/>
              <a:t>DB </a:t>
            </a:r>
            <a:r>
              <a:rPr lang="ko-KR" altLang="en-US" sz="1400" dirty="0"/>
              <a:t>사용자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racos</a:t>
            </a:r>
            <a:r>
              <a:rPr lang="en-US" altLang="ko-KR" sz="1400" dirty="0"/>
              <a:t>)</a:t>
            </a:r>
            <a:r>
              <a:rPr lang="ko-KR" altLang="en-US" sz="1400" dirty="0"/>
              <a:t> 생성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FFFF00"/>
                </a:solidFill>
              </a:rPr>
              <a:t>[MariaDB] create user ‘</a:t>
            </a:r>
            <a:r>
              <a:rPr lang="en-US" altLang="ko-KR" sz="1400" dirty="0" err="1">
                <a:solidFill>
                  <a:srgbClr val="FFFF00"/>
                </a:solidFill>
              </a:rPr>
              <a:t>racos</a:t>
            </a:r>
            <a:r>
              <a:rPr lang="en-US" altLang="ko-KR" sz="1400" dirty="0">
                <a:solidFill>
                  <a:srgbClr val="FFFF00"/>
                </a:solidFill>
              </a:rPr>
              <a:t>’@’%’ identified by ‘racos5117’;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테스트를 위한 </a:t>
            </a:r>
            <a:r>
              <a:rPr lang="en-US" altLang="ko-KR" sz="1400" dirty="0"/>
              <a:t>database “test”</a:t>
            </a:r>
            <a:r>
              <a:rPr lang="ko-KR" altLang="en-US" sz="1400" dirty="0"/>
              <a:t>에 대한 모든 권한을 </a:t>
            </a:r>
            <a:r>
              <a:rPr lang="en-US" altLang="ko-KR" sz="1400" dirty="0" err="1"/>
              <a:t>racos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사용자에게 부여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FFFF00"/>
                </a:solidFill>
              </a:rPr>
              <a:t>[MariaDB] grant all privileges on test.* to ‘</a:t>
            </a:r>
            <a:r>
              <a:rPr lang="en-US" altLang="ko-KR" sz="1400" dirty="0" err="1">
                <a:solidFill>
                  <a:srgbClr val="FFFF00"/>
                </a:solidFill>
              </a:rPr>
              <a:t>racos</a:t>
            </a:r>
            <a:r>
              <a:rPr lang="en-US" altLang="ko-KR" sz="1400" dirty="0">
                <a:solidFill>
                  <a:srgbClr val="FFFF00"/>
                </a:solidFill>
              </a:rPr>
              <a:t>’@’%’;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복제</a:t>
            </a:r>
            <a:r>
              <a:rPr lang="en-US" altLang="ko-KR" sz="1400" dirty="0"/>
              <a:t>(Slave) DB</a:t>
            </a:r>
            <a:r>
              <a:rPr lang="ko-KR" altLang="en-US" sz="1400" dirty="0"/>
              <a:t>에서 복제를 위해 접속할 수 있는 사용자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racos</a:t>
            </a:r>
            <a:r>
              <a:rPr lang="en-US" altLang="ko-KR" sz="1400" dirty="0"/>
              <a:t>)</a:t>
            </a:r>
            <a:r>
              <a:rPr lang="ko-KR" altLang="en-US" sz="1400" dirty="0"/>
              <a:t>에게 </a:t>
            </a:r>
            <a:r>
              <a:rPr lang="en-US" altLang="ko-KR" sz="1400" dirty="0"/>
              <a:t>“replication slave” </a:t>
            </a:r>
            <a:r>
              <a:rPr lang="ko-KR" altLang="en-US" sz="1400" dirty="0"/>
              <a:t>권한 부여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FFFF00"/>
                </a:solidFill>
              </a:rPr>
              <a:t>[MariaDB] grant replication slave on *.* to '</a:t>
            </a:r>
            <a:r>
              <a:rPr lang="en-US" altLang="ko-KR" sz="1400" dirty="0" err="1">
                <a:solidFill>
                  <a:srgbClr val="FFFF00"/>
                </a:solidFill>
              </a:rPr>
              <a:t>racos</a:t>
            </a:r>
            <a:r>
              <a:rPr lang="en-US" altLang="ko-KR" sz="1400" dirty="0">
                <a:solidFill>
                  <a:srgbClr val="FFFF00"/>
                </a:solidFill>
              </a:rPr>
              <a:t>'@'%</a:t>
            </a:r>
            <a:r>
              <a:rPr lang="ko-KR" altLang="en-US" sz="1400" dirty="0">
                <a:solidFill>
                  <a:srgbClr val="FFFF00"/>
                </a:solidFill>
              </a:rPr>
              <a:t>＇</a:t>
            </a:r>
            <a:r>
              <a:rPr lang="en-US" altLang="ko-KR" sz="1400" dirty="0">
                <a:solidFill>
                  <a:srgbClr val="FFFF00"/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각 </a:t>
            </a:r>
            <a:r>
              <a:rPr lang="en-US" altLang="ko-KR" sz="1400" dirty="0"/>
              <a:t>Step </a:t>
            </a:r>
            <a:r>
              <a:rPr lang="ko-KR" altLang="en-US" sz="1400" dirty="0"/>
              <a:t>마다 결과로</a:t>
            </a:r>
            <a:r>
              <a:rPr lang="en-US" altLang="ko-KR" sz="1400" dirty="0"/>
              <a:t> “Query OK” </a:t>
            </a:r>
            <a:r>
              <a:rPr lang="ko-KR" altLang="en-US" sz="1400" dirty="0"/>
              <a:t>확인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기본</a:t>
            </a:r>
            <a:r>
              <a:rPr lang="en-US" altLang="ko-KR" sz="1400" dirty="0"/>
              <a:t>(Master) DB</a:t>
            </a:r>
            <a:r>
              <a:rPr lang="ko-KR" altLang="en-US" sz="1400" dirty="0"/>
              <a:t>의 로그파일과 그 위치</a:t>
            </a:r>
            <a:r>
              <a:rPr lang="en-US" altLang="ko-KR" sz="1400" dirty="0"/>
              <a:t>(</a:t>
            </a:r>
            <a:r>
              <a:rPr lang="ko-KR" altLang="en-US" sz="1400" dirty="0"/>
              <a:t>로그번호</a:t>
            </a:r>
            <a:r>
              <a:rPr lang="en-US" altLang="ko-KR" sz="1400" dirty="0"/>
              <a:t>)</a:t>
            </a:r>
            <a:r>
              <a:rPr lang="ko-KR" altLang="en-US" sz="1400" dirty="0"/>
              <a:t>를 확인해 둔다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AE7BE-AE1D-48BF-8C75-416A55E2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157142"/>
            <a:ext cx="60102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복제</a:t>
            </a:r>
            <a:r>
              <a:rPr lang="en-US" altLang="ko-KR" sz="4000" dirty="0"/>
              <a:t>(Slave)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6345012" y="1157142"/>
            <a:ext cx="58469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복제</a:t>
            </a:r>
            <a:r>
              <a:rPr lang="en-US" altLang="ko-KR" sz="1400" dirty="0"/>
              <a:t>(Slave) DB </a:t>
            </a:r>
            <a:r>
              <a:rPr lang="ko-KR" altLang="en-US" sz="1400" dirty="0"/>
              <a:t>설정을 위해 </a:t>
            </a:r>
            <a:r>
              <a:rPr lang="en-US" altLang="ko-KR" sz="1400" dirty="0"/>
              <a:t>“</a:t>
            </a:r>
            <a:r>
              <a:rPr lang="ko-KR" altLang="en-US" sz="1400" dirty="0"/>
              <a:t>명령 프롬프트</a:t>
            </a:r>
            <a:r>
              <a:rPr lang="en-US" altLang="ko-KR" sz="1400" dirty="0"/>
              <a:t>”</a:t>
            </a:r>
            <a:r>
              <a:rPr lang="ko-KR" altLang="en-US" sz="1400" dirty="0"/>
              <a:t>를 관리자 모드로 실행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C:/Program Files/MariaDB 10.5 Server2/bin </a:t>
            </a:r>
            <a:r>
              <a:rPr lang="ko-KR" altLang="en-US" sz="1400" dirty="0"/>
              <a:t>폴더로 이동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FFFF00"/>
                </a:solidFill>
              </a:rPr>
              <a:t>$ </a:t>
            </a:r>
            <a:r>
              <a:rPr lang="en-US" altLang="ko-KR" sz="1400" dirty="0" err="1">
                <a:solidFill>
                  <a:srgbClr val="FFFF00"/>
                </a:solidFill>
              </a:rPr>
              <a:t>mysql</a:t>
            </a:r>
            <a:r>
              <a:rPr lang="ko-KR" altLang="en-US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–u</a:t>
            </a:r>
            <a:r>
              <a:rPr lang="ko-KR" altLang="en-US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root</a:t>
            </a:r>
            <a:r>
              <a:rPr lang="ko-KR" altLang="en-US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–p  </a:t>
            </a:r>
            <a:r>
              <a:rPr lang="ko-KR" altLang="en-US" sz="1400" dirty="0"/>
              <a:t>명령으로</a:t>
            </a:r>
            <a:r>
              <a:rPr lang="en-US" altLang="ko-KR" sz="1400" dirty="0"/>
              <a:t>  root </a:t>
            </a:r>
            <a:r>
              <a:rPr lang="ko-KR" altLang="en-US" sz="1400" dirty="0"/>
              <a:t>사용자로 </a:t>
            </a:r>
            <a:r>
              <a:rPr lang="en-US" altLang="ko-KR" sz="1400" dirty="0"/>
              <a:t>MariaDB2</a:t>
            </a:r>
            <a:r>
              <a:rPr lang="ko-KR" altLang="en-US" sz="1400" dirty="0"/>
              <a:t>에 접속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패스워드 입력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기본</a:t>
            </a:r>
            <a:r>
              <a:rPr lang="en-US" altLang="ko-KR" sz="1400" dirty="0"/>
              <a:t>(Master) DB</a:t>
            </a:r>
            <a:r>
              <a:rPr lang="ko-KR" altLang="en-US" sz="1400" dirty="0"/>
              <a:t>에서 생성한 사용자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racos</a:t>
            </a:r>
            <a:r>
              <a:rPr lang="en-US" altLang="ko-KR" sz="1400" dirty="0"/>
              <a:t>)</a:t>
            </a:r>
            <a:r>
              <a:rPr lang="ko-KR" altLang="en-US" sz="1400" dirty="0"/>
              <a:t>를 동일하게 생성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FFFF00"/>
                </a:solidFill>
              </a:rPr>
              <a:t>[MariaDB] create user ‘</a:t>
            </a:r>
            <a:r>
              <a:rPr lang="en-US" altLang="ko-KR" sz="1400" dirty="0" err="1">
                <a:solidFill>
                  <a:srgbClr val="FFFF00"/>
                </a:solidFill>
              </a:rPr>
              <a:t>racos</a:t>
            </a:r>
            <a:r>
              <a:rPr lang="en-US" altLang="ko-KR" sz="1400" dirty="0">
                <a:solidFill>
                  <a:srgbClr val="FFFF00"/>
                </a:solidFill>
              </a:rPr>
              <a:t>’@’%’ identified by ‘racos5117’;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테스트를 위한 </a:t>
            </a:r>
            <a:r>
              <a:rPr lang="en-US" altLang="ko-KR" sz="1400" dirty="0"/>
              <a:t>database “test”</a:t>
            </a:r>
            <a:r>
              <a:rPr lang="ko-KR" altLang="en-US" sz="1400" dirty="0"/>
              <a:t>에 대한 모든 권한을 </a:t>
            </a:r>
            <a:r>
              <a:rPr lang="en-US" altLang="ko-KR" sz="1400" dirty="0" err="1"/>
              <a:t>racos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사용자에게 부여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FFFF00"/>
                </a:solidFill>
              </a:rPr>
              <a:t>[MariaDB] grant all privileges on test.* to ‘</a:t>
            </a:r>
            <a:r>
              <a:rPr lang="en-US" altLang="ko-KR" sz="1400" dirty="0" err="1">
                <a:solidFill>
                  <a:srgbClr val="FFFF00"/>
                </a:solidFill>
              </a:rPr>
              <a:t>racos</a:t>
            </a:r>
            <a:r>
              <a:rPr lang="en-US" altLang="ko-KR" sz="1400" dirty="0">
                <a:solidFill>
                  <a:srgbClr val="FFFF00"/>
                </a:solidFill>
              </a:rPr>
              <a:t>’@’%’;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복제</a:t>
            </a:r>
            <a:r>
              <a:rPr lang="en-US" altLang="ko-KR" sz="1400" dirty="0"/>
              <a:t>(Slave)</a:t>
            </a:r>
            <a:r>
              <a:rPr lang="ko-KR" altLang="en-US" sz="1400" dirty="0"/>
              <a:t> </a:t>
            </a:r>
            <a:r>
              <a:rPr lang="en-US" altLang="ko-KR" sz="1400" dirty="0"/>
              <a:t>DB</a:t>
            </a:r>
            <a:r>
              <a:rPr lang="ko-KR" altLang="en-US" sz="1400" dirty="0"/>
              <a:t>에 존재하는 사용자에 대해 확인해 본다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FFFF00"/>
                </a:solidFill>
              </a:rPr>
              <a:t>[MariaDB] Select host, user from </a:t>
            </a:r>
            <a:r>
              <a:rPr lang="en-US" altLang="ko-KR" sz="1400" dirty="0" err="1">
                <a:solidFill>
                  <a:srgbClr val="FFFF00"/>
                </a:solidFill>
              </a:rPr>
              <a:t>mysql.user</a:t>
            </a:r>
            <a:r>
              <a:rPr lang="en-US" altLang="ko-KR" sz="1400" dirty="0">
                <a:solidFill>
                  <a:srgbClr val="FFFF00"/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결과로</a:t>
            </a:r>
            <a:r>
              <a:rPr lang="en-US" altLang="ko-KR" sz="1400" dirty="0"/>
              <a:t> “</a:t>
            </a:r>
            <a:r>
              <a:rPr lang="en-US" altLang="ko-KR" sz="1400" dirty="0" err="1"/>
              <a:t>racos</a:t>
            </a:r>
            <a:r>
              <a:rPr lang="en-US" altLang="ko-KR" sz="1400" dirty="0"/>
              <a:t>” </a:t>
            </a:r>
            <a:r>
              <a:rPr lang="ko-KR" altLang="en-US" sz="1400" dirty="0"/>
              <a:t>사용자가 생성되었는지 확인한다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065264-FAEE-4C3A-B78C-8EF44C33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111422"/>
            <a:ext cx="60198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3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복제</a:t>
            </a:r>
            <a:r>
              <a:rPr lang="en-US" altLang="ko-KR" sz="4000" dirty="0"/>
              <a:t>(Slave)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6345012" y="1157142"/>
            <a:ext cx="58469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복제</a:t>
            </a:r>
            <a:r>
              <a:rPr lang="en-US" altLang="ko-KR" sz="1400" dirty="0"/>
              <a:t>(Slave) DB </a:t>
            </a:r>
            <a:r>
              <a:rPr lang="ko-KR" altLang="en-US" sz="1400" dirty="0"/>
              <a:t>가 기본</a:t>
            </a:r>
            <a:r>
              <a:rPr lang="en-US" altLang="ko-KR" sz="1400" dirty="0"/>
              <a:t>(Master)DB</a:t>
            </a:r>
            <a:r>
              <a:rPr lang="ko-KR" altLang="en-US" sz="1400" dirty="0"/>
              <a:t>로 접속하기 위해 필요한 정보를 지정한다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>
                <a:solidFill>
                  <a:srgbClr val="FFFF00"/>
                </a:solidFill>
              </a:rPr>
              <a:t>change master to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 err="1">
                <a:solidFill>
                  <a:srgbClr val="FFFF00"/>
                </a:solidFill>
              </a:rPr>
              <a:t>master_host</a:t>
            </a:r>
            <a:r>
              <a:rPr lang="en-US" altLang="ko-KR" sz="1400" dirty="0">
                <a:solidFill>
                  <a:srgbClr val="FFFF00"/>
                </a:solidFill>
              </a:rPr>
              <a:t>=‘127.0.0.1’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 err="1">
                <a:solidFill>
                  <a:srgbClr val="FFFF00"/>
                </a:solidFill>
              </a:rPr>
              <a:t>master_port</a:t>
            </a:r>
            <a:r>
              <a:rPr lang="en-US" altLang="ko-KR" sz="1400" dirty="0">
                <a:solidFill>
                  <a:srgbClr val="FFFF00"/>
                </a:solidFill>
              </a:rPr>
              <a:t>=3306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 err="1">
                <a:solidFill>
                  <a:srgbClr val="FFFF00"/>
                </a:solidFill>
              </a:rPr>
              <a:t>master_user</a:t>
            </a:r>
            <a:r>
              <a:rPr lang="en-US" altLang="ko-KR" sz="1400" dirty="0">
                <a:solidFill>
                  <a:srgbClr val="FFFF00"/>
                </a:solidFill>
              </a:rPr>
              <a:t>=‘</a:t>
            </a:r>
            <a:r>
              <a:rPr lang="en-US" altLang="ko-KR" sz="1400" dirty="0" err="1">
                <a:solidFill>
                  <a:srgbClr val="FFFF00"/>
                </a:solidFill>
              </a:rPr>
              <a:t>racos</a:t>
            </a:r>
            <a:r>
              <a:rPr lang="en-US" altLang="ko-KR" sz="1400" dirty="0">
                <a:solidFill>
                  <a:srgbClr val="FFFF00"/>
                </a:solidFill>
              </a:rPr>
              <a:t>’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 err="1">
                <a:solidFill>
                  <a:srgbClr val="FFFF00"/>
                </a:solidFill>
              </a:rPr>
              <a:t>master_password</a:t>
            </a:r>
            <a:r>
              <a:rPr lang="en-US" altLang="ko-KR" sz="1400" dirty="0">
                <a:solidFill>
                  <a:srgbClr val="FFFF00"/>
                </a:solidFill>
              </a:rPr>
              <a:t>=‘</a:t>
            </a:r>
            <a:r>
              <a:rPr lang="ko-KR" altLang="en-US" sz="1400" dirty="0">
                <a:solidFill>
                  <a:srgbClr val="FFFF00"/>
                </a:solidFill>
              </a:rPr>
              <a:t>패스워드</a:t>
            </a:r>
            <a:r>
              <a:rPr lang="en-US" altLang="ko-KR" sz="1400" dirty="0">
                <a:solidFill>
                  <a:srgbClr val="FFFF00"/>
                </a:solidFill>
              </a:rPr>
              <a:t>’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 err="1">
                <a:solidFill>
                  <a:srgbClr val="FFFF00"/>
                </a:solidFill>
              </a:rPr>
              <a:t>master_log_file</a:t>
            </a:r>
            <a:r>
              <a:rPr lang="en-US" altLang="ko-KR" sz="1400" dirty="0">
                <a:solidFill>
                  <a:srgbClr val="FFFF00"/>
                </a:solidFill>
              </a:rPr>
              <a:t>=‘mariadb-bin.000001’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 err="1">
                <a:solidFill>
                  <a:srgbClr val="FFFF00"/>
                </a:solidFill>
              </a:rPr>
              <a:t>master_log_pos</a:t>
            </a:r>
            <a:r>
              <a:rPr lang="en-US" altLang="ko-KR" sz="1400" dirty="0">
                <a:solidFill>
                  <a:srgbClr val="FFFF00"/>
                </a:solidFill>
              </a:rPr>
              <a:t>=816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빨간색 박스 부분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Slave_IO_State</a:t>
            </a:r>
            <a:r>
              <a:rPr lang="en-US" altLang="ko-KR" sz="1400" dirty="0"/>
              <a:t> : </a:t>
            </a:r>
            <a:r>
              <a:rPr lang="ko-KR" altLang="en-US" sz="1400" dirty="0"/>
              <a:t>공란은 </a:t>
            </a:r>
            <a:r>
              <a:rPr lang="en-US" altLang="ko-KR" sz="1400" dirty="0"/>
              <a:t>Replication</a:t>
            </a:r>
            <a:r>
              <a:rPr lang="ko-KR" altLang="en-US" sz="1400" dirty="0"/>
              <a:t>이 실행되지 않고 있다는 의미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Slave_IO_Running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Slave_SQL_Running</a:t>
            </a:r>
            <a:r>
              <a:rPr lang="en-US" altLang="ko-KR" sz="1400" dirty="0"/>
              <a:t> = No </a:t>
            </a:r>
            <a:r>
              <a:rPr lang="ko-KR" altLang="en-US" sz="1400" dirty="0"/>
              <a:t>라는 것도 아직 </a:t>
            </a:r>
            <a:r>
              <a:rPr lang="en-US" altLang="ko-KR" sz="1400" dirty="0"/>
              <a:t>Replication</a:t>
            </a:r>
            <a:r>
              <a:rPr lang="ko-KR" altLang="en-US" sz="1400" dirty="0"/>
              <a:t>이 실행되지 않고 있다는 의미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15FC2-DC7D-42B6-AA1E-E468A2FC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157142"/>
            <a:ext cx="50196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복제</a:t>
            </a:r>
            <a:r>
              <a:rPr lang="en-US" altLang="ko-KR" sz="4000" dirty="0"/>
              <a:t>(Slave)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6345012" y="1157142"/>
            <a:ext cx="58469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FFFF00"/>
                </a:solidFill>
              </a:rPr>
              <a:t>start slave;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복제</a:t>
            </a:r>
            <a:r>
              <a:rPr lang="en-US" altLang="ko-KR" sz="1400" dirty="0"/>
              <a:t>(Slave) DB</a:t>
            </a:r>
            <a:r>
              <a:rPr lang="ko-KR" altLang="en-US" sz="1400" dirty="0"/>
              <a:t>에서 </a:t>
            </a:r>
            <a:r>
              <a:rPr lang="en-US" altLang="ko-KR" sz="1400" dirty="0"/>
              <a:t>Replication</a:t>
            </a:r>
            <a:r>
              <a:rPr lang="ko-KR" altLang="en-US" sz="1400" dirty="0"/>
              <a:t>을 실행하는 것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FFFF00"/>
                </a:solidFill>
              </a:rPr>
              <a:t>Show slave status\G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복제</a:t>
            </a:r>
            <a:r>
              <a:rPr lang="en-US" altLang="ko-KR" sz="1400" dirty="0"/>
              <a:t>(Slave)</a:t>
            </a:r>
            <a:r>
              <a:rPr lang="ko-KR" altLang="en-US" sz="1400" dirty="0"/>
              <a:t> </a:t>
            </a:r>
            <a:r>
              <a:rPr lang="en-US" altLang="ko-KR" sz="1400" dirty="0"/>
              <a:t>DB</a:t>
            </a:r>
            <a:r>
              <a:rPr lang="ko-KR" altLang="en-US" sz="1400" dirty="0"/>
              <a:t>의 </a:t>
            </a:r>
            <a:r>
              <a:rPr lang="en-US" altLang="ko-KR" sz="1400" dirty="0"/>
              <a:t>Replication </a:t>
            </a:r>
            <a:r>
              <a:rPr lang="ko-KR" altLang="en-US" sz="1400" dirty="0"/>
              <a:t>상태를 확인하는 것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빨간색 박스 부분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Slave_IO_State</a:t>
            </a:r>
            <a:r>
              <a:rPr lang="en-US" altLang="ko-KR" sz="1400" dirty="0"/>
              <a:t> : Waiting for master to send event </a:t>
            </a:r>
            <a:r>
              <a:rPr lang="ko-KR" altLang="en-US" sz="1400" dirty="0"/>
              <a:t>는 </a:t>
            </a:r>
            <a:r>
              <a:rPr lang="en-US" altLang="ko-KR" sz="1400" dirty="0"/>
              <a:t>Replication</a:t>
            </a:r>
            <a:r>
              <a:rPr lang="ko-KR" altLang="en-US" sz="1400" dirty="0"/>
              <a:t>이 실행되고 있다는 의미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Slave_IO_Running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Slave_SQL_Running</a:t>
            </a:r>
            <a:r>
              <a:rPr lang="en-US" altLang="ko-KR" sz="1400" dirty="0"/>
              <a:t> = Yes </a:t>
            </a:r>
            <a:r>
              <a:rPr lang="ko-KR" altLang="en-US" sz="1400" dirty="0"/>
              <a:t>라는 것은 </a:t>
            </a:r>
            <a:r>
              <a:rPr lang="en-US" altLang="ko-KR" sz="1400" dirty="0"/>
              <a:t>Replication</a:t>
            </a:r>
            <a:r>
              <a:rPr lang="ko-KR" altLang="en-US" sz="1400" dirty="0"/>
              <a:t>이 실행되고 있다는 의미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D3965F-3D8B-47EB-95EB-924EC12B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157142"/>
            <a:ext cx="5238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8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EF45DB-C052-47B5-A0F4-86A29E4E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9132044" cy="1915647"/>
          </a:xfrm>
        </p:spPr>
        <p:txBody>
          <a:bodyPr anchor="t" anchorCtr="0"/>
          <a:lstStyle/>
          <a:p>
            <a:r>
              <a:rPr lang="en-US" altLang="ko-KR" dirty="0"/>
              <a:t>MariaDB </a:t>
            </a:r>
            <a:r>
              <a:rPr lang="ko-KR" altLang="en-US" dirty="0"/>
              <a:t> </a:t>
            </a:r>
            <a:r>
              <a:rPr lang="en-US" altLang="ko-KR" dirty="0"/>
              <a:t>: Replication</a:t>
            </a:r>
            <a:r>
              <a:rPr lang="ko-KR" altLang="en-US" dirty="0"/>
              <a:t> 테스트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541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Scenario 1 : </a:t>
            </a:r>
            <a:r>
              <a:rPr lang="ko-KR" altLang="en-US" sz="4000" dirty="0"/>
              <a:t>기본 복제 </a:t>
            </a:r>
            <a:r>
              <a:rPr lang="en-US" altLang="ko-KR" sz="2000" dirty="0"/>
              <a:t>(</a:t>
            </a:r>
            <a:r>
              <a:rPr lang="ko-KR" altLang="en-US" sz="2000" dirty="0"/>
              <a:t>테이블 생성 및 데이터 입력</a:t>
            </a:r>
            <a:r>
              <a:rPr lang="en-US" altLang="ko-KR" sz="2000" dirty="0"/>
              <a:t>)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315687" y="1504614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</a:t>
            </a:r>
            <a:r>
              <a:rPr lang="en-US" altLang="ko-KR" dirty="0"/>
              <a:t>(master) DB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4C26E-FAD3-447E-A647-E608950EB200}"/>
              </a:ext>
            </a:extLst>
          </p:cNvPr>
          <p:cNvSpPr txBox="1"/>
          <p:nvPr/>
        </p:nvSpPr>
        <p:spPr>
          <a:xfrm>
            <a:off x="6345012" y="1504613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복제</a:t>
            </a:r>
            <a:r>
              <a:rPr lang="en-US" altLang="ko-KR" dirty="0"/>
              <a:t>(slave) DB</a:t>
            </a:r>
            <a:endParaRPr lang="ko-KR" altLang="en-US" sz="1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EDCF5-6333-407B-8E63-E972AAD4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93878"/>
              </p:ext>
            </p:extLst>
          </p:nvPr>
        </p:nvGraphicFramePr>
        <p:xfrm>
          <a:off x="176039" y="2031066"/>
          <a:ext cx="5832875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383">
                  <a:extLst>
                    <a:ext uri="{9D8B030D-6E8A-4147-A177-3AD203B41FA5}">
                      <a16:colId xmlns:a16="http://schemas.microsoft.com/office/drawing/2014/main" val="1925455578"/>
                    </a:ext>
                  </a:extLst>
                </a:gridCol>
                <a:gridCol w="3259455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170037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test;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사용할 </a:t>
                      </a:r>
                      <a:r>
                        <a:rPr lang="en-US" altLang="ko-KR" sz="1200" dirty="0"/>
                        <a:t>database </a:t>
                      </a:r>
                      <a:r>
                        <a:rPr lang="ko-KR" altLang="en-US" sz="1200" dirty="0"/>
                        <a:t>지정 </a:t>
                      </a:r>
                      <a:r>
                        <a:rPr lang="en-US" altLang="ko-KR" sz="1200" dirty="0"/>
                        <a:t>: test </a:t>
                      </a:r>
                      <a:r>
                        <a:rPr lang="ko-KR" altLang="en-US" sz="1200" dirty="0"/>
                        <a:t>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Create table t1 (a int primary key, b int, c int);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T1 </a:t>
                      </a:r>
                      <a:r>
                        <a:rPr lang="ko-KR" altLang="en-US" sz="1200" dirty="0"/>
                        <a:t>이라는 테이블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 </a:t>
                      </a:r>
                      <a:r>
                        <a:rPr lang="en-US" altLang="ko-KR" sz="1200" dirty="0" err="1"/>
                        <a:t>table_name</a:t>
                      </a:r>
                      <a:r>
                        <a:rPr lang="en-US" altLang="ko-KR" sz="1200" dirty="0"/>
                        <a:t> from </a:t>
                      </a:r>
                      <a:r>
                        <a:rPr lang="en-US" altLang="ko-KR" sz="1200" dirty="0" err="1"/>
                        <a:t>information_schema.tables</a:t>
                      </a:r>
                      <a:r>
                        <a:rPr lang="en-US" altLang="ko-KR" sz="1200" dirty="0"/>
                        <a:t> where </a:t>
                      </a:r>
                      <a:r>
                        <a:rPr lang="en-US" altLang="ko-KR" sz="1200" dirty="0" err="1"/>
                        <a:t>table_schema</a:t>
                      </a:r>
                      <a:r>
                        <a:rPr lang="en-US" altLang="ko-KR" sz="1200" dirty="0"/>
                        <a:t>='test’;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Table </a:t>
                      </a:r>
                      <a:r>
                        <a:rPr lang="ko-KR" altLang="en-US" sz="1200" dirty="0"/>
                        <a:t>생성되었는지 확인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Insert into t1 values(1, 1, 1);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T1 </a:t>
                      </a:r>
                      <a:r>
                        <a:rPr lang="ko-KR" altLang="en-US" sz="1200" dirty="0"/>
                        <a:t>테이블에 데이터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건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입력된 데이터</a:t>
                      </a:r>
                      <a:r>
                        <a:rPr lang="en-US" altLang="ko-KR" sz="1200" dirty="0"/>
                        <a:t>(1, 1, 1)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4A8A2A-C6EF-4137-BBE7-BE006D8C6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12897"/>
              </p:ext>
            </p:extLst>
          </p:nvPr>
        </p:nvGraphicFramePr>
        <p:xfrm>
          <a:off x="6345012" y="2050754"/>
          <a:ext cx="5419003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980">
                  <a:extLst>
                    <a:ext uri="{9D8B030D-6E8A-4147-A177-3AD203B41FA5}">
                      <a16:colId xmlns:a16="http://schemas.microsoft.com/office/drawing/2014/main" val="728604871"/>
                    </a:ext>
                  </a:extLst>
                </a:gridCol>
                <a:gridCol w="2643612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348411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 </a:t>
                      </a:r>
                      <a:r>
                        <a:rPr lang="en-US" altLang="ko-KR" sz="1200" dirty="0" err="1"/>
                        <a:t>table_name</a:t>
                      </a:r>
                      <a:r>
                        <a:rPr lang="en-US" altLang="ko-KR" sz="1200" dirty="0"/>
                        <a:t> from </a:t>
                      </a:r>
                      <a:r>
                        <a:rPr lang="en-US" altLang="ko-KR" sz="1200" dirty="0" err="1"/>
                        <a:t>information_schema.tables</a:t>
                      </a:r>
                      <a:r>
                        <a:rPr lang="en-US" altLang="ko-KR" sz="1200" dirty="0"/>
                        <a:t> where </a:t>
                      </a:r>
                      <a:r>
                        <a:rPr lang="en-US" altLang="ko-KR" sz="1200" dirty="0" err="1"/>
                        <a:t>table_schema</a:t>
                      </a:r>
                      <a:r>
                        <a:rPr lang="en-US" altLang="ko-KR" sz="1200" dirty="0"/>
                        <a:t>='test’;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Table </a:t>
                      </a:r>
                      <a:r>
                        <a:rPr lang="ko-KR" altLang="en-US" sz="1200" dirty="0"/>
                        <a:t>생성되었는지 확인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test.t1;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복제된 데이터</a:t>
                      </a:r>
                      <a:r>
                        <a:rPr lang="en-US" altLang="ko-KR" sz="1200" dirty="0"/>
                        <a:t>(1, 1, 1)</a:t>
                      </a:r>
                      <a:r>
                        <a:rPr lang="ko-KR" altLang="en-US" sz="1200" dirty="0"/>
                        <a:t> 확인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27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Scenario 2 : </a:t>
            </a:r>
            <a:r>
              <a:rPr lang="ko-KR" altLang="en-US" sz="4000" dirty="0"/>
              <a:t>복제 </a:t>
            </a:r>
            <a:r>
              <a:rPr lang="en-US" altLang="ko-KR" sz="4000" dirty="0"/>
              <a:t>DB </a:t>
            </a:r>
            <a:r>
              <a:rPr lang="ko-KR" altLang="en-US" sz="4000" dirty="0"/>
              <a:t>중지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315687" y="1504614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</a:t>
            </a:r>
            <a:r>
              <a:rPr lang="en-US" altLang="ko-KR" dirty="0"/>
              <a:t>(master) DB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4C26E-FAD3-447E-A647-E608950EB200}"/>
              </a:ext>
            </a:extLst>
          </p:cNvPr>
          <p:cNvSpPr txBox="1"/>
          <p:nvPr/>
        </p:nvSpPr>
        <p:spPr>
          <a:xfrm>
            <a:off x="6345012" y="1504613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복제</a:t>
            </a:r>
            <a:r>
              <a:rPr lang="en-US" altLang="ko-KR" dirty="0"/>
              <a:t>(slave) DB</a:t>
            </a:r>
            <a:endParaRPr lang="ko-KR" altLang="en-US" sz="1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EDCF5-6333-407B-8E63-E972AAD4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24264"/>
              </p:ext>
            </p:extLst>
          </p:nvPr>
        </p:nvGraphicFramePr>
        <p:xfrm>
          <a:off x="176039" y="2031066"/>
          <a:ext cx="581110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383">
                  <a:extLst>
                    <a:ext uri="{9D8B030D-6E8A-4147-A177-3AD203B41FA5}">
                      <a16:colId xmlns:a16="http://schemas.microsoft.com/office/drawing/2014/main" val="1925455578"/>
                    </a:ext>
                  </a:extLst>
                </a:gridCol>
                <a:gridCol w="3259455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148266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test;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사용할 </a:t>
                      </a:r>
                      <a:r>
                        <a:rPr lang="en-US" altLang="ko-KR" sz="1200" dirty="0"/>
                        <a:t>database </a:t>
                      </a:r>
                      <a:r>
                        <a:rPr lang="ko-KR" altLang="en-US" sz="1200" dirty="0"/>
                        <a:t>지정 </a:t>
                      </a:r>
                      <a:r>
                        <a:rPr lang="en-US" altLang="ko-KR" sz="1200" dirty="0"/>
                        <a:t>: test </a:t>
                      </a:r>
                      <a:r>
                        <a:rPr lang="ko-KR" altLang="en-US" sz="1200" dirty="0"/>
                        <a:t>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Insert into t1 values(2, 2, 2);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T1 </a:t>
                      </a:r>
                      <a:r>
                        <a:rPr lang="ko-KR" altLang="en-US" sz="1200" dirty="0"/>
                        <a:t>테이블에 데이터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건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입력된 데이터</a:t>
                      </a:r>
                      <a:r>
                        <a:rPr lang="en-US" altLang="ko-KR" sz="1200" dirty="0"/>
                        <a:t>(2, 2, 2)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4A8A2A-C6EF-4137-BBE7-BE006D8C6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05314"/>
              </p:ext>
            </p:extLst>
          </p:nvPr>
        </p:nvGraphicFramePr>
        <p:xfrm>
          <a:off x="6345012" y="2050754"/>
          <a:ext cx="541900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980">
                  <a:extLst>
                    <a:ext uri="{9D8B030D-6E8A-4147-A177-3AD203B41FA5}">
                      <a16:colId xmlns:a16="http://schemas.microsoft.com/office/drawing/2014/main" val="728604871"/>
                    </a:ext>
                  </a:extLst>
                </a:gridCol>
                <a:gridCol w="2643612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348411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복제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서비스 앱에서 중지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MariaDB2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복제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서비스 앱에서 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MariaDB2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test.t1;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복제된 데이터</a:t>
                      </a:r>
                      <a:r>
                        <a:rPr lang="en-US" altLang="ko-KR" sz="1200" dirty="0"/>
                        <a:t>(2, 2, 2)</a:t>
                      </a:r>
                      <a:r>
                        <a:rPr lang="ko-KR" altLang="en-US" sz="1200" dirty="0"/>
                        <a:t> 확인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3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설치 파일 다운로드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FA7406-A189-490E-9484-90EE5AFED499}"/>
              </a:ext>
            </a:extLst>
          </p:cNvPr>
          <p:cNvSpPr/>
          <p:nvPr/>
        </p:nvSpPr>
        <p:spPr>
          <a:xfrm>
            <a:off x="8483098" y="1425464"/>
            <a:ext cx="35944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https://mariadb.org/download/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인터넷</a:t>
            </a:r>
            <a:r>
              <a:rPr lang="en-US" altLang="ko-KR" sz="1400" dirty="0"/>
              <a:t> </a:t>
            </a:r>
            <a:r>
              <a:rPr lang="ko-KR" altLang="en-US" sz="1400" dirty="0"/>
              <a:t>브라우저를 이용하여 상기 링크를 통해 </a:t>
            </a:r>
            <a:r>
              <a:rPr lang="en-US" altLang="ko-KR" sz="1400" dirty="0"/>
              <a:t>MariaDB </a:t>
            </a:r>
            <a:r>
              <a:rPr lang="ko-KR" altLang="en-US" sz="1400" dirty="0"/>
              <a:t>설치 파일 다운로드 한다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빨간 박스 안에 있는 내용에 주의하여 다운로드 받는다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다운로드가 완료되면 윈도우 탐색기의 </a:t>
            </a:r>
            <a:r>
              <a:rPr lang="en-US" altLang="ko-KR" sz="1400" dirty="0"/>
              <a:t>“</a:t>
            </a:r>
            <a:r>
              <a:rPr lang="ko-KR" altLang="en-US" sz="1400" dirty="0"/>
              <a:t>다운로드</a:t>
            </a:r>
            <a:r>
              <a:rPr lang="en-US" altLang="ko-KR" sz="1400" dirty="0"/>
              <a:t>”  </a:t>
            </a:r>
            <a:r>
              <a:rPr lang="ko-KR" altLang="en-US" sz="1400" dirty="0"/>
              <a:t>폴더에서 다운로드 된 파일을 확인한 후</a:t>
            </a:r>
            <a:r>
              <a:rPr lang="en-US" altLang="ko-KR" sz="1400" dirty="0"/>
              <a:t>, </a:t>
            </a:r>
            <a:r>
              <a:rPr lang="ko-KR" altLang="en-US" sz="1400" dirty="0"/>
              <a:t> 실행 시킨다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F49B1E-05FA-4B7E-AE79-811754F4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" y="1425464"/>
            <a:ext cx="8368666" cy="50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90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Scenario 3 : </a:t>
            </a:r>
            <a:r>
              <a:rPr lang="ko-KR" altLang="en-US" sz="4000" dirty="0"/>
              <a:t>기본 </a:t>
            </a:r>
            <a:r>
              <a:rPr lang="en-US" altLang="ko-KR" sz="4000" dirty="0"/>
              <a:t>DB </a:t>
            </a:r>
            <a:r>
              <a:rPr lang="ko-KR" altLang="en-US" sz="4000" dirty="0"/>
              <a:t>중지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315687" y="1504614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</a:t>
            </a:r>
            <a:r>
              <a:rPr lang="en-US" altLang="ko-KR" dirty="0"/>
              <a:t>(master) DB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4C26E-FAD3-447E-A647-E608950EB200}"/>
              </a:ext>
            </a:extLst>
          </p:cNvPr>
          <p:cNvSpPr txBox="1"/>
          <p:nvPr/>
        </p:nvSpPr>
        <p:spPr>
          <a:xfrm>
            <a:off x="6345012" y="1504613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복제</a:t>
            </a:r>
            <a:r>
              <a:rPr lang="en-US" altLang="ko-KR" dirty="0"/>
              <a:t>(slave) DB</a:t>
            </a:r>
            <a:endParaRPr lang="ko-KR" altLang="en-US" sz="1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EDCF5-6333-407B-8E63-E972AAD4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5082"/>
              </p:ext>
            </p:extLst>
          </p:nvPr>
        </p:nvGraphicFramePr>
        <p:xfrm>
          <a:off x="176039" y="2031066"/>
          <a:ext cx="5846988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42">
                  <a:extLst>
                    <a:ext uri="{9D8B030D-6E8A-4147-A177-3AD203B41FA5}">
                      <a16:colId xmlns:a16="http://schemas.microsoft.com/office/drawing/2014/main" val="1925455578"/>
                    </a:ext>
                  </a:extLst>
                </a:gridCol>
                <a:gridCol w="3176948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234798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서비스 앱에서 중지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MariaDB1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서비스 앱에서 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MariaDB1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test;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사용할 </a:t>
                      </a:r>
                      <a:r>
                        <a:rPr lang="en-US" altLang="ko-KR" sz="1200" dirty="0"/>
                        <a:t>database </a:t>
                      </a:r>
                      <a:r>
                        <a:rPr lang="ko-KR" altLang="en-US" sz="1200" dirty="0"/>
                        <a:t>지정 </a:t>
                      </a:r>
                      <a:r>
                        <a:rPr lang="en-US" altLang="ko-KR" sz="1200" dirty="0"/>
                        <a:t>: test </a:t>
                      </a:r>
                      <a:r>
                        <a:rPr lang="ko-KR" altLang="en-US" sz="1200" dirty="0"/>
                        <a:t>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Insert into t1 values(3, 3, 3);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T1 </a:t>
                      </a:r>
                      <a:r>
                        <a:rPr lang="ko-KR" altLang="en-US" sz="1200" dirty="0"/>
                        <a:t>테이블에 데이터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건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입력된 데이터</a:t>
                      </a:r>
                      <a:r>
                        <a:rPr lang="en-US" altLang="ko-KR" sz="1200" dirty="0"/>
                        <a:t>(3, 3, 3)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4A8A2A-C6EF-4137-BBE7-BE006D8C6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7811"/>
              </p:ext>
            </p:extLst>
          </p:nvPr>
        </p:nvGraphicFramePr>
        <p:xfrm>
          <a:off x="6345012" y="2050754"/>
          <a:ext cx="541900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980">
                  <a:extLst>
                    <a:ext uri="{9D8B030D-6E8A-4147-A177-3AD203B41FA5}">
                      <a16:colId xmlns:a16="http://schemas.microsoft.com/office/drawing/2014/main" val="728604871"/>
                    </a:ext>
                  </a:extLst>
                </a:gridCol>
                <a:gridCol w="2643612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348411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test.t1;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복제된 데이터</a:t>
                      </a:r>
                      <a:r>
                        <a:rPr lang="en-US" altLang="ko-KR" sz="1200" dirty="0"/>
                        <a:t>(3, 3, 3)</a:t>
                      </a:r>
                      <a:r>
                        <a:rPr lang="ko-KR" altLang="en-US" sz="1200" dirty="0"/>
                        <a:t> 확인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424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Scenario 4 : Stored</a:t>
            </a:r>
            <a:r>
              <a:rPr lang="ko-KR" altLang="en-US" sz="4000" dirty="0"/>
              <a:t> </a:t>
            </a:r>
            <a:r>
              <a:rPr lang="en-US" altLang="ko-KR" sz="4000" dirty="0"/>
              <a:t>Procedure</a:t>
            </a:r>
            <a:r>
              <a:rPr lang="ko-KR" altLang="en-US" sz="4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315687" y="1075254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</a:t>
            </a:r>
            <a:r>
              <a:rPr lang="en-US" altLang="ko-KR" dirty="0"/>
              <a:t>(master) DB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4C26E-FAD3-447E-A647-E608950EB200}"/>
              </a:ext>
            </a:extLst>
          </p:cNvPr>
          <p:cNvSpPr txBox="1"/>
          <p:nvPr/>
        </p:nvSpPr>
        <p:spPr>
          <a:xfrm>
            <a:off x="6345012" y="1075253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복제</a:t>
            </a:r>
            <a:r>
              <a:rPr lang="en-US" altLang="ko-KR" dirty="0"/>
              <a:t>(slave) DB</a:t>
            </a:r>
            <a:endParaRPr lang="ko-KR" altLang="en-US" sz="1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EDCF5-6333-407B-8E63-E972AAD4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36778"/>
              </p:ext>
            </p:extLst>
          </p:nvPr>
        </p:nvGraphicFramePr>
        <p:xfrm>
          <a:off x="176039" y="1601706"/>
          <a:ext cx="5846988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42">
                  <a:extLst>
                    <a:ext uri="{9D8B030D-6E8A-4147-A177-3AD203B41FA5}">
                      <a16:colId xmlns:a16="http://schemas.microsoft.com/office/drawing/2014/main" val="1925455578"/>
                    </a:ext>
                  </a:extLst>
                </a:gridCol>
                <a:gridCol w="3006562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405184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test;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사용할 </a:t>
                      </a:r>
                      <a:r>
                        <a:rPr lang="en-US" altLang="ko-KR" sz="1200" dirty="0"/>
                        <a:t>database </a:t>
                      </a:r>
                      <a:r>
                        <a:rPr lang="ko-KR" altLang="en-US" sz="1200" dirty="0"/>
                        <a:t>지정 </a:t>
                      </a:r>
                      <a:r>
                        <a:rPr lang="en-US" altLang="ko-KR" sz="1200" dirty="0"/>
                        <a:t>: test </a:t>
                      </a:r>
                      <a:r>
                        <a:rPr lang="ko-KR" altLang="en-US" sz="1200" dirty="0"/>
                        <a:t>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DELIMITER  $$</a:t>
                      </a:r>
                    </a:p>
                    <a:p>
                      <a:pPr latinLnBrk="1"/>
                      <a:r>
                        <a:rPr lang="en-US" altLang="ko-KR" sz="1200" dirty="0"/>
                        <a:t>DROP PROCEDURE IF EXISTS </a:t>
                      </a:r>
                      <a:r>
                        <a:rPr lang="en-US" altLang="ko-KR" sz="1200" dirty="0" err="1"/>
                        <a:t>test_sp</a:t>
                      </a:r>
                      <a:r>
                        <a:rPr lang="en-US" altLang="ko-KR" sz="1200" dirty="0"/>
                        <a:t> $$</a:t>
                      </a:r>
                    </a:p>
                    <a:p>
                      <a:pPr latinLnBrk="1"/>
                      <a:r>
                        <a:rPr lang="en-US" altLang="ko-KR" sz="1200" dirty="0"/>
                        <a:t>CREATE  PROCEDURE  </a:t>
                      </a:r>
                      <a:r>
                        <a:rPr lang="en-US" altLang="ko-KR" sz="1200" dirty="0" err="1"/>
                        <a:t>test_sp</a:t>
                      </a:r>
                      <a:r>
                        <a:rPr lang="en-US" altLang="ko-KR" sz="1200" dirty="0"/>
                        <a:t>(</a:t>
                      </a:r>
                    </a:p>
                    <a:p>
                      <a:pPr latinLnBrk="1"/>
                      <a:r>
                        <a:rPr lang="en-US" altLang="ko-KR" sz="1200" dirty="0"/>
                        <a:t>   IN a   INT,</a:t>
                      </a:r>
                    </a:p>
                    <a:p>
                      <a:pPr latinLnBrk="1"/>
                      <a:r>
                        <a:rPr lang="en-US" altLang="ko-KR" sz="1200" dirty="0"/>
                        <a:t>   IN b   INT,</a:t>
                      </a:r>
                    </a:p>
                    <a:p>
                      <a:pPr latinLnBrk="1"/>
                      <a:r>
                        <a:rPr lang="en-US" altLang="ko-KR" sz="1200" dirty="0"/>
                        <a:t>   IN c   INT) </a:t>
                      </a:r>
                    </a:p>
                    <a:p>
                      <a:pPr latinLnBrk="1"/>
                      <a:r>
                        <a:rPr lang="en-US" altLang="ko-KR" sz="1200" dirty="0"/>
                        <a:t>BEGIN</a:t>
                      </a:r>
                    </a:p>
                    <a:p>
                      <a:pPr latinLnBrk="1"/>
                      <a:r>
                        <a:rPr lang="en-US" altLang="ko-KR" sz="1200" dirty="0"/>
                        <a:t>   start  transaction;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insert  into  t1  values(a, b, c);</a:t>
                      </a:r>
                    </a:p>
                    <a:p>
                      <a:pPr latinLnBrk="1"/>
                      <a:r>
                        <a:rPr lang="en-US" altLang="ko-KR" sz="1200" dirty="0"/>
                        <a:t>   commit;</a:t>
                      </a:r>
                    </a:p>
                    <a:p>
                      <a:pPr latinLnBrk="1"/>
                      <a:r>
                        <a:rPr lang="en-US" altLang="ko-KR" sz="1200" dirty="0"/>
                        <a:t>END  $$</a:t>
                      </a:r>
                    </a:p>
                    <a:p>
                      <a:pPr latinLnBrk="1"/>
                      <a:r>
                        <a:rPr lang="en-US" altLang="ko-KR" sz="1200" dirty="0"/>
                        <a:t>DELIMITER  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Sp.sql</a:t>
                      </a:r>
                      <a:r>
                        <a:rPr lang="ko-KR" altLang="en-US" sz="1200" dirty="0"/>
                        <a:t>로 저장 후 실행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아래 폴더에 저장 </a:t>
                      </a:r>
                      <a:r>
                        <a:rPr lang="en-US" altLang="ko-KR" sz="1200" dirty="0"/>
                        <a:t>:</a:t>
                      </a:r>
                    </a:p>
                    <a:p>
                      <a:pPr latinLnBrk="1"/>
                      <a:endParaRPr lang="pt-BR" altLang="ko-KR" sz="1200" dirty="0"/>
                    </a:p>
                    <a:p>
                      <a:pPr latinLnBrk="1"/>
                      <a:r>
                        <a:rPr lang="pt-BR" altLang="ko-KR" sz="1200" dirty="0"/>
                        <a:t>C:\Program Files\MariaDB 10.5 Server1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source   ../</a:t>
                      </a:r>
                      <a:r>
                        <a:rPr lang="en-US" altLang="ko-KR" sz="1200" dirty="0" err="1"/>
                        <a:t>sp.sql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show procedure status\G;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Procedure</a:t>
                      </a:r>
                      <a:r>
                        <a:rPr lang="ko-KR" altLang="en-US" sz="1200" dirty="0"/>
                        <a:t> 생성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Call </a:t>
                      </a:r>
                      <a:r>
                        <a:rPr lang="en-US" altLang="ko-KR" sz="1200" dirty="0" err="1"/>
                        <a:t>test_sp</a:t>
                      </a:r>
                      <a:r>
                        <a:rPr lang="en-US" altLang="ko-KR" sz="1200" dirty="0"/>
                        <a:t>(4,4,4);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Procedure</a:t>
                      </a:r>
                      <a:r>
                        <a:rPr lang="ko-KR" altLang="en-US" sz="1200" dirty="0"/>
                        <a:t>를 이용 데이터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입력된 데이터</a:t>
                      </a:r>
                      <a:r>
                        <a:rPr lang="en-US" altLang="ko-KR" sz="1200" dirty="0"/>
                        <a:t>(4, 4, 4)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4A8A2A-C6EF-4137-BBE7-BE006D8C6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11682"/>
              </p:ext>
            </p:extLst>
          </p:nvPr>
        </p:nvGraphicFramePr>
        <p:xfrm>
          <a:off x="6345012" y="1621394"/>
          <a:ext cx="541900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980">
                  <a:extLst>
                    <a:ext uri="{9D8B030D-6E8A-4147-A177-3AD203B41FA5}">
                      <a16:colId xmlns:a16="http://schemas.microsoft.com/office/drawing/2014/main" val="728604871"/>
                    </a:ext>
                  </a:extLst>
                </a:gridCol>
                <a:gridCol w="2643612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348411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show procedure status\G;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Procedure</a:t>
                      </a:r>
                      <a:r>
                        <a:rPr lang="ko-KR" altLang="en-US" sz="1200" dirty="0"/>
                        <a:t> 복제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test.t1;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복제된 데이터</a:t>
                      </a:r>
                      <a:r>
                        <a:rPr lang="en-US" altLang="ko-KR" sz="1200" dirty="0"/>
                        <a:t>(4, 4, 4)</a:t>
                      </a:r>
                      <a:r>
                        <a:rPr lang="ko-KR" altLang="en-US" sz="1200" dirty="0"/>
                        <a:t> 확인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70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Scenario 5 : Trigger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315687" y="1075254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</a:t>
            </a:r>
            <a:r>
              <a:rPr lang="en-US" altLang="ko-KR" dirty="0"/>
              <a:t>(master) DB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4C26E-FAD3-447E-A647-E608950EB200}"/>
              </a:ext>
            </a:extLst>
          </p:cNvPr>
          <p:cNvSpPr txBox="1"/>
          <p:nvPr/>
        </p:nvSpPr>
        <p:spPr>
          <a:xfrm>
            <a:off x="6345012" y="1075253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복제</a:t>
            </a:r>
            <a:r>
              <a:rPr lang="en-US" altLang="ko-KR" dirty="0"/>
              <a:t>(slave) DB</a:t>
            </a:r>
            <a:endParaRPr lang="ko-KR" altLang="en-US" sz="1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EDCF5-6333-407B-8E63-E972AAD4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39610"/>
              </p:ext>
            </p:extLst>
          </p:nvPr>
        </p:nvGraphicFramePr>
        <p:xfrm>
          <a:off x="176039" y="1601706"/>
          <a:ext cx="5846988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42">
                  <a:extLst>
                    <a:ext uri="{9D8B030D-6E8A-4147-A177-3AD203B41FA5}">
                      <a16:colId xmlns:a16="http://schemas.microsoft.com/office/drawing/2014/main" val="1925455578"/>
                    </a:ext>
                  </a:extLst>
                </a:gridCol>
                <a:gridCol w="2893919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517827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test;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사용할 </a:t>
                      </a:r>
                      <a:r>
                        <a:rPr lang="en-US" altLang="ko-KR" sz="1200" dirty="0"/>
                        <a:t>database </a:t>
                      </a:r>
                      <a:r>
                        <a:rPr lang="ko-KR" altLang="en-US" sz="1200" dirty="0"/>
                        <a:t>지정 </a:t>
                      </a:r>
                      <a:r>
                        <a:rPr lang="en-US" altLang="ko-KR" sz="1200" dirty="0"/>
                        <a:t>: test </a:t>
                      </a:r>
                      <a:r>
                        <a:rPr lang="ko-KR" altLang="en-US" sz="1200" dirty="0"/>
                        <a:t>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create table t2(a2 int primary key, b2 int, c2 int);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새로 </a:t>
                      </a:r>
                      <a:r>
                        <a:rPr lang="en-US" altLang="ko-KR" sz="1200" dirty="0"/>
                        <a:t>t2 </a:t>
                      </a:r>
                      <a:r>
                        <a:rPr lang="ko-KR" altLang="en-US" sz="1200" dirty="0"/>
                        <a:t>테이블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DELIMITER  //</a:t>
                      </a:r>
                    </a:p>
                    <a:p>
                      <a:pPr latinLnBrk="1"/>
                      <a:r>
                        <a:rPr lang="en-US" altLang="ko-KR" sz="1200" dirty="0"/>
                        <a:t>DROP TRIGGER </a:t>
                      </a:r>
                      <a:r>
                        <a:rPr lang="en-US" altLang="ko-KR" sz="1200" dirty="0" err="1"/>
                        <a:t>Test_trg</a:t>
                      </a:r>
                      <a:r>
                        <a:rPr lang="en-US" altLang="ko-KR" sz="1200" dirty="0"/>
                        <a:t>  //</a:t>
                      </a:r>
                    </a:p>
                    <a:p>
                      <a:pPr latinLnBrk="1"/>
                      <a:r>
                        <a:rPr lang="en-US" altLang="ko-KR" sz="1200" dirty="0"/>
                        <a:t>CREATE TRIGGER </a:t>
                      </a:r>
                      <a:r>
                        <a:rPr lang="en-US" altLang="ko-KR" sz="1200" dirty="0" err="1"/>
                        <a:t>test_trg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AFTER INSERT ON t1</a:t>
                      </a:r>
                    </a:p>
                    <a:p>
                      <a:pPr latinLnBrk="1"/>
                      <a:r>
                        <a:rPr lang="en-US" altLang="ko-KR" sz="1200" dirty="0"/>
                        <a:t>FOR EACH ROW</a:t>
                      </a:r>
                    </a:p>
                    <a:p>
                      <a:pPr latinLnBrk="1"/>
                      <a:r>
                        <a:rPr lang="en-US" altLang="ko-KR" sz="1200" dirty="0"/>
                        <a:t>BEGIN</a:t>
                      </a:r>
                    </a:p>
                    <a:p>
                      <a:pPr latinLnBrk="1"/>
                      <a:r>
                        <a:rPr lang="en-US" altLang="ko-KR" sz="1200" dirty="0"/>
                        <a:t>    insert into t2 values(</a:t>
                      </a:r>
                      <a:r>
                        <a:rPr lang="en-US" altLang="ko-KR" sz="1200" dirty="0" err="1"/>
                        <a:t>new.a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new.b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new.c</a:t>
                      </a:r>
                      <a:r>
                        <a:rPr lang="en-US" altLang="ko-KR" sz="1200" dirty="0"/>
                        <a:t>);</a:t>
                      </a:r>
                    </a:p>
                    <a:p>
                      <a:pPr latinLnBrk="1"/>
                      <a:r>
                        <a:rPr lang="en-US" altLang="ko-KR" sz="1200" dirty="0"/>
                        <a:t>END  //</a:t>
                      </a:r>
                    </a:p>
                    <a:p>
                      <a:pPr latinLnBrk="1"/>
                      <a:r>
                        <a:rPr lang="en-US" altLang="ko-KR" sz="1200" dirty="0"/>
                        <a:t>DELIMITER  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trg.sql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아래 폴더에 저장 </a:t>
                      </a:r>
                      <a:r>
                        <a:rPr lang="en-US" altLang="ko-KR" sz="1200" dirty="0"/>
                        <a:t>:</a:t>
                      </a:r>
                    </a:p>
                    <a:p>
                      <a:pPr latinLnBrk="1"/>
                      <a:endParaRPr lang="pt-BR" altLang="ko-KR" sz="1200" dirty="0"/>
                    </a:p>
                    <a:p>
                      <a:pPr latinLnBrk="1"/>
                      <a:r>
                        <a:rPr lang="pt-BR" altLang="ko-KR" sz="1200" dirty="0"/>
                        <a:t>C:\Program Files\MariaDB 10.5 Server1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source ../</a:t>
                      </a:r>
                      <a:r>
                        <a:rPr lang="en-US" altLang="ko-KR" sz="1200" dirty="0" err="1"/>
                        <a:t>trg.sql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Trigger </a:t>
                      </a:r>
                      <a:r>
                        <a:rPr lang="ko-KR" altLang="en-US" sz="1200" dirty="0"/>
                        <a:t>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Insert into t1 values(5,5,5);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Procedure</a:t>
                      </a:r>
                      <a:r>
                        <a:rPr lang="ko-KR" altLang="en-US" sz="1200" dirty="0"/>
                        <a:t>를 이용 데이터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입력된 데이터</a:t>
                      </a:r>
                      <a:r>
                        <a:rPr lang="en-US" altLang="ko-KR" sz="1200" dirty="0"/>
                        <a:t>(5, 5, 5)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t2;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입력된 데이터</a:t>
                      </a:r>
                      <a:r>
                        <a:rPr lang="en-US" altLang="ko-KR" sz="1200" dirty="0"/>
                        <a:t>(5, 5, 5)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02232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4A8A2A-C6EF-4137-BBE7-BE006D8C6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51619"/>
              </p:ext>
            </p:extLst>
          </p:nvPr>
        </p:nvGraphicFramePr>
        <p:xfrm>
          <a:off x="6345012" y="1621394"/>
          <a:ext cx="5419003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980">
                  <a:extLst>
                    <a:ext uri="{9D8B030D-6E8A-4147-A177-3AD203B41FA5}">
                      <a16:colId xmlns:a16="http://schemas.microsoft.com/office/drawing/2014/main" val="728604871"/>
                    </a:ext>
                  </a:extLst>
                </a:gridCol>
                <a:gridCol w="2643612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348411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 </a:t>
                      </a:r>
                      <a:r>
                        <a:rPr lang="en-US" altLang="ko-KR" sz="1200" dirty="0" err="1"/>
                        <a:t>table_name</a:t>
                      </a:r>
                      <a:r>
                        <a:rPr lang="en-US" altLang="ko-KR" sz="1200" dirty="0"/>
                        <a:t> from </a:t>
                      </a:r>
                      <a:r>
                        <a:rPr lang="en-US" altLang="ko-KR" sz="1200" dirty="0" err="1"/>
                        <a:t>information_schema.tables</a:t>
                      </a:r>
                      <a:r>
                        <a:rPr lang="en-US" altLang="ko-KR" sz="1200" dirty="0"/>
                        <a:t> where </a:t>
                      </a:r>
                      <a:r>
                        <a:rPr lang="en-US" altLang="ko-KR" sz="1200" dirty="0" err="1"/>
                        <a:t>table_schema</a:t>
                      </a:r>
                      <a:r>
                        <a:rPr lang="en-US" altLang="ko-KR" sz="1200" dirty="0"/>
                        <a:t>='test';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t2 </a:t>
                      </a:r>
                      <a:r>
                        <a:rPr lang="ko-KR" altLang="en-US" sz="1200" dirty="0"/>
                        <a:t>테이블 복제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show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triggers\G;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Trigger</a:t>
                      </a:r>
                      <a:r>
                        <a:rPr lang="ko-KR" altLang="en-US" sz="1200" dirty="0"/>
                        <a:t> 복제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입력된 데이터</a:t>
                      </a:r>
                      <a:r>
                        <a:rPr lang="en-US" altLang="ko-KR" sz="1200" dirty="0"/>
                        <a:t>(5, 5, 5)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t2;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입력된 데이터</a:t>
                      </a:r>
                      <a:r>
                        <a:rPr lang="en-US" altLang="ko-KR" sz="1200" dirty="0"/>
                        <a:t>(5, 5, 5)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57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Scenario 6 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 DB </a:t>
            </a:r>
            <a:r>
              <a:rPr lang="ko-KR" altLang="en-US" sz="4000" dirty="0"/>
              <a:t>에러 발생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315687" y="1075254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</a:t>
            </a:r>
            <a:r>
              <a:rPr lang="en-US" altLang="ko-KR" dirty="0"/>
              <a:t>(master) DB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4C26E-FAD3-447E-A647-E608950EB200}"/>
              </a:ext>
            </a:extLst>
          </p:cNvPr>
          <p:cNvSpPr txBox="1"/>
          <p:nvPr/>
        </p:nvSpPr>
        <p:spPr>
          <a:xfrm>
            <a:off x="6345012" y="1075253"/>
            <a:ext cx="58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복제</a:t>
            </a:r>
            <a:r>
              <a:rPr lang="en-US" altLang="ko-KR" dirty="0"/>
              <a:t>(slave) DB</a:t>
            </a:r>
            <a:endParaRPr lang="ko-KR" altLang="en-US" sz="1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EDCF5-6333-407B-8E63-E972AAD4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85542"/>
              </p:ext>
            </p:extLst>
          </p:nvPr>
        </p:nvGraphicFramePr>
        <p:xfrm>
          <a:off x="176039" y="1601706"/>
          <a:ext cx="5846988" cy="342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42">
                  <a:extLst>
                    <a:ext uri="{9D8B030D-6E8A-4147-A177-3AD203B41FA5}">
                      <a16:colId xmlns:a16="http://schemas.microsoft.com/office/drawing/2014/main" val="1925455578"/>
                    </a:ext>
                  </a:extLst>
                </a:gridCol>
                <a:gridCol w="2893919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517827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create table test.t3(a3 int primary key, b3 int, c3 int);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 test;  </a:t>
                      </a:r>
                      <a:r>
                        <a:rPr lang="ko-KR" altLang="en-US" sz="1200" dirty="0"/>
                        <a:t>사용하지 않고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새로 </a:t>
                      </a:r>
                      <a:r>
                        <a:rPr lang="en-US" altLang="ko-KR" sz="1200" dirty="0"/>
                        <a:t>t3 </a:t>
                      </a:r>
                      <a:r>
                        <a:rPr lang="ko-KR" altLang="en-US" sz="1200" dirty="0"/>
                        <a:t>테이블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Insert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into test.t3 values(1, 1, 1);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새로 </a:t>
                      </a:r>
                      <a:r>
                        <a:rPr lang="en-US" altLang="ko-KR" sz="1200" dirty="0"/>
                        <a:t>t3 </a:t>
                      </a:r>
                      <a:r>
                        <a:rPr lang="ko-KR" altLang="en-US" sz="1200" dirty="0"/>
                        <a:t>테이블에 데이터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Insert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into test.t1 values(6, 6, 6);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정상 테이블인 </a:t>
                      </a:r>
                      <a:r>
                        <a:rPr lang="en-US" altLang="ko-KR" sz="1200" dirty="0"/>
                        <a:t>t1</a:t>
                      </a:r>
                      <a:r>
                        <a:rPr lang="ko-KR" altLang="en-US" sz="1200" dirty="0"/>
                        <a:t>에 데이터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02232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4A8A2A-C6EF-4137-BBE7-BE006D8C6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9063"/>
              </p:ext>
            </p:extLst>
          </p:nvPr>
        </p:nvGraphicFramePr>
        <p:xfrm>
          <a:off x="6345012" y="1601706"/>
          <a:ext cx="5465988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980">
                  <a:extLst>
                    <a:ext uri="{9D8B030D-6E8A-4147-A177-3AD203B41FA5}">
                      <a16:colId xmlns:a16="http://schemas.microsoft.com/office/drawing/2014/main" val="728604871"/>
                    </a:ext>
                  </a:extLst>
                </a:gridCol>
                <a:gridCol w="2643612">
                  <a:extLst>
                    <a:ext uri="{9D8B030D-6E8A-4147-A177-3AD203B41FA5}">
                      <a16:colId xmlns:a16="http://schemas.microsoft.com/office/drawing/2014/main" val="3583355250"/>
                    </a:ext>
                  </a:extLst>
                </a:gridCol>
                <a:gridCol w="2395396">
                  <a:extLst>
                    <a:ext uri="{9D8B030D-6E8A-4147-A177-3AD203B41FA5}">
                      <a16:colId xmlns:a16="http://schemas.microsoft.com/office/drawing/2014/main" val="403555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Command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Remark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–u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가 아닌 </a:t>
                      </a:r>
                      <a:r>
                        <a:rPr lang="en-US" altLang="ko-KR" sz="1200" dirty="0" err="1"/>
                        <a:t>racos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접속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 </a:t>
                      </a:r>
                      <a:r>
                        <a:rPr lang="en-US" altLang="ko-KR" sz="1200" dirty="0" err="1"/>
                        <a:t>table_name</a:t>
                      </a:r>
                      <a:r>
                        <a:rPr lang="en-US" altLang="ko-KR" sz="1200" dirty="0"/>
                        <a:t> from </a:t>
                      </a:r>
                      <a:r>
                        <a:rPr lang="en-US" altLang="ko-KR" sz="1200" dirty="0" err="1"/>
                        <a:t>information_schema.tables</a:t>
                      </a:r>
                      <a:r>
                        <a:rPr lang="en-US" altLang="ko-KR" sz="1200" dirty="0"/>
                        <a:t> where </a:t>
                      </a:r>
                      <a:r>
                        <a:rPr lang="en-US" altLang="ko-KR" sz="1200" dirty="0" err="1"/>
                        <a:t>table_schema</a:t>
                      </a:r>
                      <a:r>
                        <a:rPr lang="en-US" altLang="ko-KR" sz="1200" dirty="0"/>
                        <a:t>='test';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t3 </a:t>
                      </a:r>
                      <a:r>
                        <a:rPr lang="ko-KR" altLang="en-US" sz="1200" dirty="0"/>
                        <a:t>테이블 복제 실패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test.t1;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복제된 데이터</a:t>
                      </a:r>
                      <a:r>
                        <a:rPr lang="en-US" altLang="ko-KR" sz="1200" dirty="0"/>
                        <a:t>(6, 6, 6)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stop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slave;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에서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set global SQL_SLAVE_SKIP_COUNTER=1;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에서 실행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기본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에서 막혀 있는 </a:t>
                      </a:r>
                      <a:r>
                        <a:rPr lang="en-US" altLang="ko-KR" sz="1200" dirty="0"/>
                        <a:t>t3 </a:t>
                      </a:r>
                      <a:r>
                        <a:rPr lang="ko-KR" altLang="en-US" sz="1200" dirty="0"/>
                        <a:t>테이블에 입력하는 </a:t>
                      </a:r>
                      <a:r>
                        <a:rPr lang="en-US" altLang="ko-KR" sz="1200" dirty="0"/>
                        <a:t>insert</a:t>
                      </a:r>
                      <a:r>
                        <a:rPr lang="ko-KR" altLang="en-US" sz="1200" dirty="0"/>
                        <a:t>문장 하나를 </a:t>
                      </a:r>
                      <a:r>
                        <a:rPr lang="en-US" altLang="ko-KR" sz="1200" dirty="0"/>
                        <a:t>Skip </a:t>
                      </a:r>
                      <a:r>
                        <a:rPr lang="ko-KR" altLang="en-US" sz="1200" dirty="0"/>
                        <a:t>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start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slave;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에서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from test.t1;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racos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에서 </a:t>
                      </a:r>
                      <a:r>
                        <a:rPr lang="ko-KR" altLang="en-US" sz="1200" dirty="0"/>
                        <a:t>실행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복제된 데이터</a:t>
                      </a:r>
                      <a:r>
                        <a:rPr lang="en-US" altLang="ko-KR" sz="1200" dirty="0"/>
                        <a:t>(6, 6, 6)</a:t>
                      </a:r>
                      <a:r>
                        <a:rPr lang="ko-KR" altLang="en-US" sz="1200" dirty="0"/>
                        <a:t> 다시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4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38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7AA92-F071-4422-9F17-53E64752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718457"/>
            <a:ext cx="4659583" cy="36480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62B615-56AC-4CD7-9342-B99AB36F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79" y="1718456"/>
            <a:ext cx="4648200" cy="3648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3087FF-B343-422E-AA90-ECD3964BD71B}"/>
              </a:ext>
            </a:extLst>
          </p:cNvPr>
          <p:cNvSpPr txBox="1"/>
          <p:nvPr/>
        </p:nvSpPr>
        <p:spPr>
          <a:xfrm>
            <a:off x="315687" y="5558514"/>
            <a:ext cx="465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첫 화면에 표시된 </a:t>
            </a:r>
            <a:r>
              <a:rPr lang="en-US" altLang="ko-KR" dirty="0"/>
              <a:t>x64</a:t>
            </a:r>
            <a:r>
              <a:rPr lang="ko-KR" altLang="en-US" dirty="0"/>
              <a:t>를 확인하고 </a:t>
            </a:r>
            <a:r>
              <a:rPr lang="en-US" altLang="ko-KR" dirty="0"/>
              <a:t>“Next”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36693-52BA-4BBA-AFE3-35A43962970E}"/>
              </a:ext>
            </a:extLst>
          </p:cNvPr>
          <p:cNvSpPr txBox="1"/>
          <p:nvPr/>
        </p:nvSpPr>
        <p:spPr>
          <a:xfrm>
            <a:off x="6492479" y="5493631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라이선스 동의 체크하고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30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B9854-2DF3-4BC2-8E5E-CD2C6434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99" y="1741571"/>
            <a:ext cx="4657725" cy="3629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0CBA2-E33B-46AE-A793-22FEA4E6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7" y="1741571"/>
            <a:ext cx="4648200" cy="3648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DE25C-0A4A-462C-9B0F-86289068D7A3}"/>
              </a:ext>
            </a:extLst>
          </p:cNvPr>
          <p:cNvSpPr txBox="1"/>
          <p:nvPr/>
        </p:nvSpPr>
        <p:spPr>
          <a:xfrm>
            <a:off x="315688" y="547552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</a:t>
            </a:r>
            <a:r>
              <a:rPr lang="en-US" altLang="ko-KR" dirty="0"/>
              <a:t>Location</a:t>
            </a:r>
            <a:r>
              <a:rPr lang="ko-KR" altLang="en-US" dirty="0"/>
              <a:t>을 바꾸기 위해 </a:t>
            </a:r>
            <a:r>
              <a:rPr lang="en-US" altLang="ko-KR" dirty="0"/>
              <a:t>“Browse…” </a:t>
            </a:r>
            <a:r>
              <a:rPr lang="ko-KR" altLang="en-US" dirty="0"/>
              <a:t>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A1B61-A196-4EBC-98CE-469BB4B2D8A6}"/>
              </a:ext>
            </a:extLst>
          </p:cNvPr>
          <p:cNvSpPr txBox="1"/>
          <p:nvPr/>
        </p:nvSpPr>
        <p:spPr>
          <a:xfrm>
            <a:off x="6467799" y="547552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설치할 폴더를 상기와 같이 수정하고 </a:t>
            </a:r>
            <a:r>
              <a:rPr lang="en-US" altLang="ko-KR" dirty="0"/>
              <a:t>“OK”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67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7661F-F0CF-47FB-9583-CB44150D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732047"/>
            <a:ext cx="4648200" cy="3648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310406-2DFD-4E7D-A629-5DF08951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71" y="1732047"/>
            <a:ext cx="4648200" cy="3648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24745-9264-425F-A38A-7E0362641E60}"/>
              </a:ext>
            </a:extLst>
          </p:cNvPr>
          <p:cNvSpPr txBox="1"/>
          <p:nvPr/>
        </p:nvSpPr>
        <p:spPr>
          <a:xfrm>
            <a:off x="248068" y="547552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설치할 폴더가</a:t>
            </a:r>
            <a:r>
              <a:rPr lang="en-US" altLang="ko-KR" dirty="0"/>
              <a:t> </a:t>
            </a:r>
            <a:r>
              <a:rPr lang="ko-KR" altLang="en-US" dirty="0"/>
              <a:t>바뀌었는지 확인하고 </a:t>
            </a:r>
            <a:r>
              <a:rPr lang="en-US" altLang="ko-KR" dirty="0"/>
              <a:t>“Next”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0A06B-3FBB-4436-9B70-81019ABF081A}"/>
              </a:ext>
            </a:extLst>
          </p:cNvPr>
          <p:cNvSpPr txBox="1"/>
          <p:nvPr/>
        </p:nvSpPr>
        <p:spPr>
          <a:xfrm>
            <a:off x="6458571" y="5475523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</a:t>
            </a:r>
            <a:r>
              <a:rPr lang="ko-KR" altLang="en-US" dirty="0"/>
              <a:t>사용자의 패스워드를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원활한 한글 표시를 위해 기본 문자세트를 </a:t>
            </a:r>
            <a:r>
              <a:rPr lang="en-US" altLang="ko-KR" dirty="0"/>
              <a:t>UTF8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사용 체크한 후 </a:t>
            </a:r>
            <a:r>
              <a:rPr lang="en-US" altLang="ko-KR" dirty="0"/>
              <a:t>“Next”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69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D876BD-F7B8-4123-BD69-7F51EB37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788284"/>
            <a:ext cx="4648200" cy="3648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8EB2C4-34F4-4B77-BA6B-7CCDA2DF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78" y="1788283"/>
            <a:ext cx="4648200" cy="3648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97FB3-5282-4301-9DDC-3D89520CF652}"/>
              </a:ext>
            </a:extLst>
          </p:cNvPr>
          <p:cNvSpPr txBox="1"/>
          <p:nvPr/>
        </p:nvSpPr>
        <p:spPr>
          <a:xfrm>
            <a:off x="248067" y="5475523"/>
            <a:ext cx="471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명을 </a:t>
            </a:r>
            <a:r>
              <a:rPr lang="en-US" altLang="ko-KR" dirty="0"/>
              <a:t>MariaDB1</a:t>
            </a:r>
            <a:r>
              <a:rPr lang="ko-KR" altLang="en-US" dirty="0"/>
              <a:t>로 수정</a:t>
            </a:r>
            <a:r>
              <a:rPr lang="en-US" altLang="ko-KR" sz="1200" dirty="0"/>
              <a:t>(</a:t>
            </a:r>
            <a:r>
              <a:rPr lang="ko-KR" altLang="en-US" sz="1200" dirty="0"/>
              <a:t>대소문자 구분</a:t>
            </a:r>
            <a:r>
              <a:rPr lang="en-US" altLang="ko-KR" sz="1200" dirty="0"/>
              <a:t>)</a:t>
            </a:r>
            <a:r>
              <a:rPr lang="en-US" altLang="ko-KR" dirty="0"/>
              <a:t> TCP Port : 3306, Buffer pool size : 1024 </a:t>
            </a:r>
            <a:r>
              <a:rPr lang="ko-KR" altLang="en-US" dirty="0"/>
              <a:t>수정 후</a:t>
            </a:r>
            <a:r>
              <a:rPr lang="en-US" altLang="ko-KR" dirty="0"/>
              <a:t>, “Next”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855D4-1133-4326-9A4F-EB6C2A34128D}"/>
              </a:ext>
            </a:extLst>
          </p:cNvPr>
          <p:cNvSpPr txBox="1"/>
          <p:nvPr/>
        </p:nvSpPr>
        <p:spPr>
          <a:xfrm>
            <a:off x="6476678" y="5481121"/>
            <a:ext cx="47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“Install” </a:t>
            </a:r>
            <a:r>
              <a:rPr lang="ko-KR" altLang="en-US" dirty="0"/>
              <a:t>선택하여 설치 시작</a:t>
            </a:r>
          </a:p>
        </p:txBody>
      </p:sp>
    </p:spTree>
    <p:extLst>
      <p:ext uri="{BB962C8B-B14F-4D97-AF65-F5344CB8AC3E}">
        <p14:creationId xmlns:p14="http://schemas.microsoft.com/office/powerpoint/2010/main" val="267373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681E49-E2D8-4475-B1EF-2C34CB90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795557"/>
            <a:ext cx="4619625" cy="3629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2E4371-67D1-4F04-9152-74C51EA47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85" y="1795557"/>
            <a:ext cx="4676775" cy="3648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07787A-5D17-4CD6-8898-076949F54654}"/>
              </a:ext>
            </a:extLst>
          </p:cNvPr>
          <p:cNvSpPr txBox="1"/>
          <p:nvPr/>
        </p:nvSpPr>
        <p:spPr>
          <a:xfrm>
            <a:off x="315687" y="5526388"/>
            <a:ext cx="47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진행 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6428385" y="5526388"/>
            <a:ext cx="47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완료</a:t>
            </a:r>
          </a:p>
        </p:txBody>
      </p:sp>
    </p:spTree>
    <p:extLst>
      <p:ext uri="{BB962C8B-B14F-4D97-AF65-F5344CB8AC3E}">
        <p14:creationId xmlns:p14="http://schemas.microsoft.com/office/powerpoint/2010/main" val="305943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D5A6-03AD-4734-9C58-08CEC1153C08}"/>
              </a:ext>
            </a:extLst>
          </p:cNvPr>
          <p:cNvSpPr txBox="1"/>
          <p:nvPr/>
        </p:nvSpPr>
        <p:spPr>
          <a:xfrm>
            <a:off x="7640412" y="1385742"/>
            <a:ext cx="4551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앱 실행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윈도우키 누르고 한글로 </a:t>
            </a:r>
            <a:r>
              <a:rPr lang="en-US" altLang="ko-KR" dirty="0"/>
              <a:t>“</a:t>
            </a:r>
            <a:r>
              <a:rPr lang="ko-KR" altLang="en-US" dirty="0"/>
              <a:t>서비스</a:t>
            </a:r>
            <a:r>
              <a:rPr lang="en-US" altLang="ko-KR" dirty="0"/>
              <a:t>” </a:t>
            </a:r>
            <a:r>
              <a:rPr lang="ko-KR" altLang="en-US" dirty="0"/>
              <a:t>또는 영문으로 </a:t>
            </a:r>
            <a:r>
              <a:rPr lang="en-US" altLang="ko-KR" dirty="0"/>
              <a:t>“service” </a:t>
            </a:r>
            <a:r>
              <a:rPr lang="ko-KR" altLang="en-US" dirty="0"/>
              <a:t>라고 치면 서비스 앱을 볼 수 있고 이를 마우스로 선택하면 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설치 과정 중에 수정한 </a:t>
            </a:r>
            <a:r>
              <a:rPr lang="en-US" altLang="ko-KR" dirty="0"/>
              <a:t>Service Name, </a:t>
            </a:r>
            <a:r>
              <a:rPr lang="ko-KR" altLang="en-US" dirty="0"/>
              <a:t>즉 </a:t>
            </a:r>
            <a:r>
              <a:rPr lang="en-US" altLang="ko-KR" dirty="0"/>
              <a:t>“MariaDB1” </a:t>
            </a:r>
            <a:r>
              <a:rPr lang="ko-KR" altLang="en-US" dirty="0"/>
              <a:t>서비스가 생성되었는지 그라고 </a:t>
            </a:r>
            <a:r>
              <a:rPr lang="en-US" altLang="ko-KR" dirty="0"/>
              <a:t>“</a:t>
            </a:r>
            <a:r>
              <a:rPr lang="ko-KR" altLang="en-US" dirty="0"/>
              <a:t>실행 중</a:t>
            </a:r>
            <a:r>
              <a:rPr lang="en-US" altLang="ko-KR" dirty="0"/>
              <a:t>” </a:t>
            </a:r>
            <a:r>
              <a:rPr lang="ko-KR" altLang="en-US" dirty="0"/>
              <a:t>인지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옆의 그림처럼 나왔다면 </a:t>
            </a:r>
            <a:r>
              <a:rPr lang="en-US" altLang="ko-KR" dirty="0"/>
              <a:t>MariaDB</a:t>
            </a:r>
            <a:r>
              <a:rPr lang="ko-KR" altLang="en-US" dirty="0"/>
              <a:t>가 정상적으로 설치되어 작동 중인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BF5C7-BC3A-49E0-9329-ACBDE49E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385742"/>
            <a:ext cx="73247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3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2269</TotalTime>
  <Words>3080</Words>
  <Application>Microsoft Office PowerPoint</Application>
  <PresentationFormat>와이드스크린</PresentationFormat>
  <Paragraphs>453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Century Gothic</vt:lpstr>
      <vt:lpstr>Wingdings</vt:lpstr>
      <vt:lpstr>Wingdings 3</vt:lpstr>
      <vt:lpstr>이온</vt:lpstr>
      <vt:lpstr>RACOS CMS. v1 (Cardkey Management System)  Training material for Customer Support &amp; Construction</vt:lpstr>
      <vt:lpstr>MariaDB 설치 :   기본(Master) DB 설치, (이중화 아닌 경우도 참고) </vt:lpstr>
      <vt:lpstr>MariaDB 설치 파일 다운로드</vt:lpstr>
      <vt:lpstr>MariaDB : 기본(Master) DB 설치</vt:lpstr>
      <vt:lpstr>MariaDB : 기본(Master) DB 설치</vt:lpstr>
      <vt:lpstr>MariaDB : 기본(Master) DB 설치</vt:lpstr>
      <vt:lpstr>MariaDB : 기본(Master) DB 설치</vt:lpstr>
      <vt:lpstr>MariaDB : 기본(Master) DB 설치</vt:lpstr>
      <vt:lpstr>MariaDB : 기본(Master) DB 설치</vt:lpstr>
      <vt:lpstr>MariaDB :   CMS를 위한 Backup &amp; Restore</vt:lpstr>
      <vt:lpstr>Backup의 종류</vt:lpstr>
      <vt:lpstr>CMS를 위한 Backup 방안</vt:lpstr>
      <vt:lpstr>mariabackup을 이용한 backup &amp; restore</vt:lpstr>
      <vt:lpstr>MariaDB 설치 :   이중화를 위한 복제(Slave) DB 설치</vt:lpstr>
      <vt:lpstr>MariaDB : 복제(Slave) DB 설치</vt:lpstr>
      <vt:lpstr>MariaDB : 복제(Slave) DB 설치</vt:lpstr>
      <vt:lpstr>MariaDB : 복제(Slave) DB 설치</vt:lpstr>
      <vt:lpstr>MariaDB : 복제(Slave) DB 설치</vt:lpstr>
      <vt:lpstr>MariaDB : 복제(Slave) DB 설치</vt:lpstr>
      <vt:lpstr>MariaDB : my.ini 설정 (메모장 : 관리자 모드 실행)</vt:lpstr>
      <vt:lpstr>MariaDB : Startup</vt:lpstr>
      <vt:lpstr>MariaDB  : Replication 구성 </vt:lpstr>
      <vt:lpstr>MariaDB : 기본(Master) DB 설정</vt:lpstr>
      <vt:lpstr>MariaDB : 복제(Slave) DB 설정</vt:lpstr>
      <vt:lpstr>MariaDB : 복제(Slave) DB 설정</vt:lpstr>
      <vt:lpstr>MariaDB : 복제(Slave) DB 설정</vt:lpstr>
      <vt:lpstr>MariaDB  : Replication 테스트 </vt:lpstr>
      <vt:lpstr>Scenario 1 : 기본 복제 (테이블 생성 및 데이터 입력)</vt:lpstr>
      <vt:lpstr>Scenario 2 : 복제 DB 중지</vt:lpstr>
      <vt:lpstr>Scenario 3 : 기본 DB 중지</vt:lpstr>
      <vt:lpstr>Scenario 4 : Stored Procedure </vt:lpstr>
      <vt:lpstr>Scenario 5 : Trigger</vt:lpstr>
      <vt:lpstr>Scenario 6 : 기본(Master) DB 에러 발생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RACOS CMS. v1 (Cardkey Management System) Training material for Sales</dc:title>
  <dc:creator>Anddy Hong</dc:creator>
  <cp:lastModifiedBy>Anddy Hong</cp:lastModifiedBy>
  <cp:revision>58</cp:revision>
  <dcterms:created xsi:type="dcterms:W3CDTF">2020-12-17T01:37:22Z</dcterms:created>
  <dcterms:modified xsi:type="dcterms:W3CDTF">2021-01-13T09:02:52Z</dcterms:modified>
</cp:coreProperties>
</file>