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0" r:id="rId9"/>
    <p:sldId id="269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3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Anddy" userId="2a3d7158c9ffa1a2" providerId="LiveId" clId="{72FA6FCF-D509-45AF-AC8E-C661E185FCF2}"/>
    <pc:docChg chg="custSel addSld modSld sldOrd">
      <pc:chgData name="Hong Anddy" userId="2a3d7158c9ffa1a2" providerId="LiveId" clId="{72FA6FCF-D509-45AF-AC8E-C661E185FCF2}" dt="2020-11-12T05:04:48.377" v="1442" actId="20577"/>
      <pc:docMkLst>
        <pc:docMk/>
      </pc:docMkLst>
      <pc:sldChg chg="addSp delSp modSp">
        <pc:chgData name="Hong Anddy" userId="2a3d7158c9ffa1a2" providerId="LiveId" clId="{72FA6FCF-D509-45AF-AC8E-C661E185FCF2}" dt="2020-11-12T03:29:55.296" v="62" actId="14734"/>
        <pc:sldMkLst>
          <pc:docMk/>
          <pc:sldMk cId="2783472526" sldId="258"/>
        </pc:sldMkLst>
        <pc:spChg chg="mod">
          <ac:chgData name="Hong Anddy" userId="2a3d7158c9ffa1a2" providerId="LiveId" clId="{72FA6FCF-D509-45AF-AC8E-C661E185FCF2}" dt="2020-11-12T03:29:31.267" v="59" actId="20577"/>
          <ac:spMkLst>
            <pc:docMk/>
            <pc:sldMk cId="2783472526" sldId="258"/>
            <ac:spMk id="2" creationId="{375E8F16-F4B7-4B62-8CF6-DB6330E22243}"/>
          </ac:spMkLst>
        </pc:spChg>
        <pc:spChg chg="del">
          <ac:chgData name="Hong Anddy" userId="2a3d7158c9ffa1a2" providerId="LiveId" clId="{72FA6FCF-D509-45AF-AC8E-C661E185FCF2}" dt="2020-11-12T03:28:19.136" v="41"/>
          <ac:spMkLst>
            <pc:docMk/>
            <pc:sldMk cId="2783472526" sldId="258"/>
            <ac:spMk id="3" creationId="{9A0B9EAF-59E6-431A-9119-C567FE9D52CE}"/>
          </ac:spMkLst>
        </pc:spChg>
        <pc:graphicFrameChg chg="add mod modGraphic">
          <ac:chgData name="Hong Anddy" userId="2a3d7158c9ffa1a2" providerId="LiveId" clId="{72FA6FCF-D509-45AF-AC8E-C661E185FCF2}" dt="2020-11-12T03:29:55.296" v="62" actId="14734"/>
          <ac:graphicFrameMkLst>
            <pc:docMk/>
            <pc:sldMk cId="2783472526" sldId="258"/>
            <ac:graphicFrameMk id="4" creationId="{FF71A609-DAE0-404D-953C-A09253DE7C28}"/>
          </ac:graphicFrameMkLst>
        </pc:graphicFrameChg>
      </pc:sldChg>
      <pc:sldChg chg="addSp modSp">
        <pc:chgData name="Hong Anddy" userId="2a3d7158c9ffa1a2" providerId="LiveId" clId="{72FA6FCF-D509-45AF-AC8E-C661E185FCF2}" dt="2020-11-12T03:26:41.032" v="39" actId="14100"/>
        <pc:sldMkLst>
          <pc:docMk/>
          <pc:sldMk cId="4272240717" sldId="259"/>
        </pc:sldMkLst>
        <pc:spChg chg="mod">
          <ac:chgData name="Hong Anddy" userId="2a3d7158c9ffa1a2" providerId="LiveId" clId="{72FA6FCF-D509-45AF-AC8E-C661E185FCF2}" dt="2020-11-12T03:26:07.946" v="31" actId="113"/>
          <ac:spMkLst>
            <pc:docMk/>
            <pc:sldMk cId="4272240717" sldId="259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3:26:41.032" v="39" actId="14100"/>
          <ac:spMkLst>
            <pc:docMk/>
            <pc:sldMk cId="4272240717" sldId="259"/>
            <ac:spMk id="3" creationId="{9A0B9EAF-59E6-431A-9119-C567FE9D52CE}"/>
          </ac:spMkLst>
        </pc:spChg>
        <pc:spChg chg="add mod">
          <ac:chgData name="Hong Anddy" userId="2a3d7158c9ffa1a2" providerId="LiveId" clId="{72FA6FCF-D509-45AF-AC8E-C661E185FCF2}" dt="2020-11-12T03:26:13.344" v="32" actId="113"/>
          <ac:spMkLst>
            <pc:docMk/>
            <pc:sldMk cId="4272240717" sldId="259"/>
            <ac:spMk id="4" creationId="{29C3FAD4-54B7-4969-BF92-027DADAD8986}"/>
          </ac:spMkLst>
        </pc:spChg>
        <pc:spChg chg="add mod">
          <ac:chgData name="Hong Anddy" userId="2a3d7158c9ffa1a2" providerId="LiveId" clId="{72FA6FCF-D509-45AF-AC8E-C661E185FCF2}" dt="2020-11-12T03:26:32.459" v="34" actId="1076"/>
          <ac:spMkLst>
            <pc:docMk/>
            <pc:sldMk cId="4272240717" sldId="259"/>
            <ac:spMk id="5" creationId="{6AC989FA-ACF5-4C0D-A171-C926AC147985}"/>
          </ac:spMkLst>
        </pc:spChg>
      </pc:sldChg>
      <pc:sldChg chg="modSp">
        <pc:chgData name="Hong Anddy" userId="2a3d7158c9ffa1a2" providerId="LiveId" clId="{72FA6FCF-D509-45AF-AC8E-C661E185FCF2}" dt="2020-11-12T03:47:18.485" v="453" actId="208"/>
        <pc:sldMkLst>
          <pc:docMk/>
          <pc:sldMk cId="914579875" sldId="260"/>
        </pc:sldMkLst>
        <pc:spChg chg="mod">
          <ac:chgData name="Hong Anddy" userId="2a3d7158c9ffa1a2" providerId="LiveId" clId="{72FA6FCF-D509-45AF-AC8E-C661E185FCF2}" dt="2020-11-12T03:47:08.228" v="452"/>
          <ac:spMkLst>
            <pc:docMk/>
            <pc:sldMk cId="914579875" sldId="260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3:47:18.485" v="453" actId="208"/>
          <ac:spMkLst>
            <pc:docMk/>
            <pc:sldMk cId="914579875" sldId="260"/>
            <ac:spMk id="3" creationId="{9A0B9EAF-59E6-431A-9119-C567FE9D52CE}"/>
          </ac:spMkLst>
        </pc:spChg>
      </pc:sldChg>
      <pc:sldChg chg="modSp ord">
        <pc:chgData name="Hong Anddy" userId="2a3d7158c9ffa1a2" providerId="LiveId" clId="{72FA6FCF-D509-45AF-AC8E-C661E185FCF2}" dt="2020-11-12T05:04:48.377" v="1442" actId="20577"/>
        <pc:sldMkLst>
          <pc:docMk/>
          <pc:sldMk cId="726075840" sldId="261"/>
        </pc:sldMkLst>
        <pc:spChg chg="mod">
          <ac:chgData name="Hong Anddy" userId="2a3d7158c9ffa1a2" providerId="LiveId" clId="{72FA6FCF-D509-45AF-AC8E-C661E185FCF2}" dt="2020-11-12T04:08:01.101" v="1052" actId="20577"/>
          <ac:spMkLst>
            <pc:docMk/>
            <pc:sldMk cId="726075840" sldId="261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5:04:48.377" v="1442" actId="20577"/>
          <ac:spMkLst>
            <pc:docMk/>
            <pc:sldMk cId="726075840" sldId="261"/>
            <ac:spMk id="3" creationId="{9A0B9EAF-59E6-431A-9119-C567FE9D52CE}"/>
          </ac:spMkLst>
        </pc:spChg>
      </pc:sldChg>
      <pc:sldChg chg="modSp ord">
        <pc:chgData name="Hong Anddy" userId="2a3d7158c9ffa1a2" providerId="LiveId" clId="{72FA6FCF-D509-45AF-AC8E-C661E185FCF2}" dt="2020-11-12T04:54:20.725" v="1440" actId="11"/>
        <pc:sldMkLst>
          <pc:docMk/>
          <pc:sldMk cId="3923036014" sldId="262"/>
        </pc:sldMkLst>
        <pc:spChg chg="mod">
          <ac:chgData name="Hong Anddy" userId="2a3d7158c9ffa1a2" providerId="LiveId" clId="{72FA6FCF-D509-45AF-AC8E-C661E185FCF2}" dt="2020-11-12T04:52:11.396" v="1280"/>
          <ac:spMkLst>
            <pc:docMk/>
            <pc:sldMk cId="3923036014" sldId="262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4:54:20.725" v="1440" actId="11"/>
          <ac:spMkLst>
            <pc:docMk/>
            <pc:sldMk cId="3923036014" sldId="262"/>
            <ac:spMk id="3" creationId="{9A0B9EAF-59E6-431A-9119-C567FE9D52CE}"/>
          </ac:spMkLst>
        </pc:spChg>
      </pc:sldChg>
      <pc:sldChg chg="modSp add ord">
        <pc:chgData name="Hong Anddy" userId="2a3d7158c9ffa1a2" providerId="LiveId" clId="{72FA6FCF-D509-45AF-AC8E-C661E185FCF2}" dt="2020-11-12T03:58:20.281" v="873" actId="6549"/>
        <pc:sldMkLst>
          <pc:docMk/>
          <pc:sldMk cId="2202205468" sldId="269"/>
        </pc:sldMkLst>
        <pc:spChg chg="mod">
          <ac:chgData name="Hong Anddy" userId="2a3d7158c9ffa1a2" providerId="LiveId" clId="{72FA6FCF-D509-45AF-AC8E-C661E185FCF2}" dt="2020-11-12T03:51:40.174" v="672" actId="20577"/>
          <ac:spMkLst>
            <pc:docMk/>
            <pc:sldMk cId="2202205468" sldId="269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3:58:20.281" v="873" actId="6549"/>
          <ac:spMkLst>
            <pc:docMk/>
            <pc:sldMk cId="2202205468" sldId="269"/>
            <ac:spMk id="3" creationId="{9A0B9EAF-59E6-431A-9119-C567FE9D52CE}"/>
          </ac:spMkLst>
        </pc:spChg>
      </pc:sldChg>
      <pc:sldChg chg="modSp add">
        <pc:chgData name="Hong Anddy" userId="2a3d7158c9ffa1a2" providerId="LiveId" clId="{72FA6FCF-D509-45AF-AC8E-C661E185FCF2}" dt="2020-11-12T03:51:20.981" v="641" actId="6549"/>
        <pc:sldMkLst>
          <pc:docMk/>
          <pc:sldMk cId="1898452389" sldId="270"/>
        </pc:sldMkLst>
        <pc:spChg chg="mod">
          <ac:chgData name="Hong Anddy" userId="2a3d7158c9ffa1a2" providerId="LiveId" clId="{72FA6FCF-D509-45AF-AC8E-C661E185FCF2}" dt="2020-11-12T03:51:20.981" v="641" actId="6549"/>
          <ac:spMkLst>
            <pc:docMk/>
            <pc:sldMk cId="1898452389" sldId="270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3:50:13.784" v="594" actId="404"/>
          <ac:spMkLst>
            <pc:docMk/>
            <pc:sldMk cId="1898452389" sldId="270"/>
            <ac:spMk id="3" creationId="{9A0B9EAF-59E6-431A-9119-C567FE9D52CE}"/>
          </ac:spMkLst>
        </pc:spChg>
      </pc:sldChg>
      <pc:sldChg chg="modSp add">
        <pc:chgData name="Hong Anddy" userId="2a3d7158c9ffa1a2" providerId="LiveId" clId="{72FA6FCF-D509-45AF-AC8E-C661E185FCF2}" dt="2020-11-12T04:01:49.849" v="1025" actId="20577"/>
        <pc:sldMkLst>
          <pc:docMk/>
          <pc:sldMk cId="3745174620" sldId="271"/>
        </pc:sldMkLst>
        <pc:spChg chg="mod">
          <ac:chgData name="Hong Anddy" userId="2a3d7158c9ffa1a2" providerId="LiveId" clId="{72FA6FCF-D509-45AF-AC8E-C661E185FCF2}" dt="2020-11-12T03:58:48.378" v="893"/>
          <ac:spMkLst>
            <pc:docMk/>
            <pc:sldMk cId="3745174620" sldId="271"/>
            <ac:spMk id="2" creationId="{375E8F16-F4B7-4B62-8CF6-DB6330E22243}"/>
          </ac:spMkLst>
        </pc:spChg>
        <pc:spChg chg="mod">
          <ac:chgData name="Hong Anddy" userId="2a3d7158c9ffa1a2" providerId="LiveId" clId="{72FA6FCF-D509-45AF-AC8E-C661E185FCF2}" dt="2020-11-12T04:01:49.849" v="1025" actId="20577"/>
          <ac:spMkLst>
            <pc:docMk/>
            <pc:sldMk cId="3745174620" sldId="271"/>
            <ac:spMk id="3" creationId="{9A0B9EAF-59E6-431A-9119-C567FE9D52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37D1A-53B4-4527-998D-6CE04BEF7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A1C0B-FEEF-4695-BCA7-7A1FA819D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740E5-92CE-4D16-85DA-AC3114FE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7930E-858E-4635-B2C4-373553C7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134B-406C-42D6-B882-8587C97F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4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DF0F-29DB-4336-8904-DF77976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E02E9-69A6-4E2A-974C-5F7D31E30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29B8B-AC29-4C1D-90B9-275BC00A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2B21-C5B2-4242-9CAA-4E8DDB6D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664B-0E5F-4C0B-93B9-E9EE1EAE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3D232D-64BA-48B4-92B5-F03B5A985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264B4-0C70-4F7E-8BE1-204C2254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582E9-3568-480F-80D3-E3953AF6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3D5C9-B4CF-44EE-BD68-28F6DECE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D50D0-EB24-442E-86BD-6BBC2CA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2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3482-0AF3-4A25-8997-D8EC9A16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09C6C-0A31-4A22-AC94-42EB792E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5F5E2-9193-43CD-9000-0BBDFACD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BCAC8-8A99-478B-88F6-4153DA3C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E9A24-D145-438D-A914-B17DCE4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C54FF-B24B-49BF-A8B5-C215A3FF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367D-8564-4BB0-A6A9-3F8E9BD6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ADEDA-3792-4042-B7CE-7CF46972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52E2B-15BE-4056-A05E-71CCC58F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D2844-6503-400D-9D4F-51378949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F270-9374-43E4-8932-1EA02C70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76D84-C0DB-4D6F-9DA0-DDA0F97B1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039A5-EB89-4445-B288-FFB09816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8258A-8DB3-4AAD-8B27-EAAA1F43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3C162-50DC-48EC-AA94-1A45E859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527FF-3B6B-41FA-A166-F2BD835B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7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41FE-799D-4415-9B6C-C2509D52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7D0AB-5755-4659-B95C-B1608B12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D3B1A-5684-4FB6-9981-868C03C5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A3010D-FD97-44FD-807D-E50D399AA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981BE-9DE6-491D-82ED-6C95F419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20A26F-F84F-49AF-B81D-8D1078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CE3FE-FA30-4D99-9974-97336240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ED07FA-FDE1-4622-BEE5-13C9F39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115D9-1BA3-4432-82D4-B9BE0B60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A1DE5-A72F-49B8-87E2-4302753A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53A36-B673-47A0-BBA8-2E5B047B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23269-93A3-4E79-968B-96356855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EC907-5C09-403C-8C11-8AF9464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BBF988-DB3D-4101-9BB9-3D497D1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6F3CC-E710-4885-A2F5-5E9770D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3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28500-6FD8-41FB-B42E-3A73661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06AB-8D0F-4259-81E4-955EEA11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8ECAB-2EEB-4601-A4D8-6FA8A276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EF398-664E-4096-87A7-AFA2ABD1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B9553-1770-45B9-B35D-8E865862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F7424-B9E1-446A-A21D-45479F72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A8CD0-EE2D-44B0-B085-B6577267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BBD68-F913-4623-A50A-6F188E06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77971-498D-4F48-828F-F5B75443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2CC7-5091-4F55-A270-BBEF13A1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41F8E-1C7F-4AC0-9F9A-ADAE526E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A0DB9-D975-4729-B87E-2708F853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8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22475-E84A-475D-8F71-8E0C99FB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D89DA-A7F8-498A-BA23-BF364DBD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6384F-F05B-4671-9595-6F73118F1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B2FA-984C-4137-94C4-04E1FCFC97D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386E3-AA33-432C-9CB9-64B01A74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423F-6B4C-44F7-8C4F-3C2EFB959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FA69-9811-4ED9-BC0F-2D7DF2D70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ljjack.tistory.com/84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799C-FAF9-424D-9090-240445B20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8AC9E-D8F1-4CF6-8692-F34429C4D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RACOS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10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ko-KR" altLang="en-US" dirty="0"/>
              <a:t>태그 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2768"/>
            <a:ext cx="11086707" cy="4834195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git tag 1.0.0 1b2e1d63ff</a:t>
            </a:r>
          </a:p>
          <a:p>
            <a:pPr marL="0" indent="0">
              <a:buNone/>
            </a:pPr>
            <a:r>
              <a:rPr lang="ko-KR" altLang="en-US" sz="1800" dirty="0"/>
              <a:t>새로운 꼬리표인 </a:t>
            </a:r>
            <a:r>
              <a:rPr lang="en-US" altLang="ko-KR" sz="1800" i="1" dirty="0"/>
              <a:t>1.0.0</a:t>
            </a:r>
            <a:r>
              <a:rPr lang="ko-KR" altLang="en-US" sz="1800" dirty="0"/>
              <a:t>을 달 수 있고</a:t>
            </a:r>
            <a:r>
              <a:rPr lang="en-US" altLang="ko-KR" sz="1800" dirty="0"/>
              <a:t>,</a:t>
            </a:r>
            <a:r>
              <a:rPr lang="en-US" altLang="ko-KR" dirty="0"/>
              <a:t> </a:t>
            </a:r>
            <a:r>
              <a:rPr lang="ko-KR" altLang="en-US" sz="1800" dirty="0"/>
              <a:t>위 명령에서 </a:t>
            </a:r>
            <a:r>
              <a:rPr lang="en-US" altLang="ko-KR" sz="1800" i="1" dirty="0"/>
              <a:t>1b2e1d63ff</a:t>
            </a:r>
            <a:r>
              <a:rPr lang="ko-KR" altLang="en-US" sz="1800" dirty="0"/>
              <a:t> 부분은 꼬리표가 가리킬 </a:t>
            </a:r>
            <a:r>
              <a:rPr lang="ko-KR" altLang="en-US" sz="1800" dirty="0" err="1"/>
              <a:t>확정본</a:t>
            </a:r>
            <a:r>
              <a:rPr lang="ko-KR" altLang="en-US" sz="1800" dirty="0"/>
              <a:t> 식별자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log</a:t>
            </a:r>
          </a:p>
          <a:p>
            <a:pPr marL="0" indent="0">
              <a:buNone/>
            </a:pPr>
            <a:r>
              <a:rPr lang="ko-KR" altLang="en-US" sz="1800" dirty="0"/>
              <a:t>위 명령으로 </a:t>
            </a:r>
            <a:r>
              <a:rPr lang="ko-KR" altLang="en-US" sz="1800" dirty="0" err="1"/>
              <a:t>확정본</a:t>
            </a:r>
            <a:r>
              <a:rPr lang="ko-KR" altLang="en-US" sz="1800" dirty="0"/>
              <a:t> 식별자 얻을 수 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add &lt;</a:t>
            </a:r>
            <a:r>
              <a:rPr lang="ko-KR" altLang="en-US" dirty="0"/>
              <a:t>파일명</a:t>
            </a:r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git commit –m “</a:t>
            </a:r>
            <a:r>
              <a:rPr lang="ko-KR" altLang="en-US" dirty="0"/>
              <a:t>이번 확정본에 대한 설명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git push origin master(</a:t>
            </a:r>
            <a:r>
              <a:rPr lang="ko-KR" altLang="en-US" dirty="0"/>
              <a:t>또는 </a:t>
            </a:r>
            <a:r>
              <a:rPr lang="en-US" altLang="ko-KR" dirty="0"/>
              <a:t>branch 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17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5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3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7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139E8F-8DBC-40A7-8337-25F68DCB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Cardkey System </a:t>
            </a:r>
            <a:r>
              <a:rPr lang="ko-KR" altLang="en-US" dirty="0"/>
              <a:t>개발팀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42BAC-D74C-46E8-A47B-C66CCD81B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ko-KR" altLang="en-US" b="1" dirty="0"/>
              <a:t>제품 분류 </a:t>
            </a:r>
            <a:r>
              <a:rPr lang="en-US" altLang="ko-KR" b="1" dirty="0"/>
              <a:t>(by Model)</a:t>
            </a:r>
            <a:endParaRPr lang="ko-KR" altLang="en-US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F71A609-DAE0-404D-953C-A09253DE7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28081"/>
              </p:ext>
            </p:extLst>
          </p:nvPr>
        </p:nvGraphicFramePr>
        <p:xfrm>
          <a:off x="838200" y="1343026"/>
          <a:ext cx="10515599" cy="4833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73">
                  <a:extLst>
                    <a:ext uri="{9D8B030D-6E8A-4147-A177-3AD203B41FA5}">
                      <a16:colId xmlns:a16="http://schemas.microsoft.com/office/drawing/2014/main" val="1528567342"/>
                    </a:ext>
                  </a:extLst>
                </a:gridCol>
                <a:gridCol w="2444436">
                  <a:extLst>
                    <a:ext uri="{9D8B030D-6E8A-4147-A177-3AD203B41FA5}">
                      <a16:colId xmlns:a16="http://schemas.microsoft.com/office/drawing/2014/main" val="501582783"/>
                    </a:ext>
                  </a:extLst>
                </a:gridCol>
                <a:gridCol w="1620570">
                  <a:extLst>
                    <a:ext uri="{9D8B030D-6E8A-4147-A177-3AD203B41FA5}">
                      <a16:colId xmlns:a16="http://schemas.microsoft.com/office/drawing/2014/main" val="1585986433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3901069393"/>
                    </a:ext>
                  </a:extLst>
                </a:gridCol>
                <a:gridCol w="4618021">
                  <a:extLst>
                    <a:ext uri="{9D8B030D-6E8A-4147-A177-3AD203B41FA5}">
                      <a16:colId xmlns:a16="http://schemas.microsoft.com/office/drawing/2014/main" val="513764533"/>
                    </a:ext>
                  </a:extLst>
                </a:gridCol>
              </a:tblGrid>
              <a:tr h="201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Reader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F/W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       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69473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DoorLock</a:t>
                      </a:r>
                      <a:r>
                        <a:rPr lang="en-US" sz="1100" u="none" strike="noStrike" dirty="0">
                          <a:effectLst/>
                        </a:rPr>
                        <a:t> (Buried Type)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RCS-100DBDR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0908036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DoorLock (Battery Type)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RS700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222750705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DoorLock (Power Type)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RS700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020014874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DoorLock (Online)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RS700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5759043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DoorLock</a:t>
                      </a:r>
                      <a:r>
                        <a:rPr lang="en-US" sz="1100" u="none" strike="noStrike" dirty="0">
                          <a:effectLst/>
                        </a:rPr>
                        <a:t> (Integrated)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RS700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694910888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085565358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단 </a:t>
                      </a:r>
                      <a:r>
                        <a:rPr lang="en-US" sz="1100" u="none" strike="noStrike" dirty="0">
                          <a:effectLst/>
                        </a:rPr>
                        <a:t>Elevator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RCS-100BER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Reader (Racos)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814014699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Reader(Mess)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2657804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RCU-200ELM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1991070015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RCU-200ELS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1192394885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접점 </a:t>
                      </a:r>
                      <a:r>
                        <a:rPr lang="en-US" sz="1100" u="none" strike="noStrike" dirty="0">
                          <a:effectLst/>
                        </a:rPr>
                        <a:t>Call Elevator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RCS-300GEL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BLE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663637115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RCS-400GEL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BLE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1284201608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접점 </a:t>
                      </a:r>
                      <a:r>
                        <a:rPr lang="en-US" sz="1100" u="none" strike="noStrike" dirty="0">
                          <a:effectLst/>
                        </a:rPr>
                        <a:t>Call Elevator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1750575398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1051912462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415800215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Special (Euro Type)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RCS-100ESR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79896691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Special (Surface Type)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RCS-800ER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137810404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Special (Fusion Type)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RCS-100KSR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258377270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RCS-100CR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BLE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408583032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RCS-100BCR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BLE 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910562710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RMS-100KS2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3129114583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RMS-100ER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공용부 출입리더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2239020171"/>
                  </a:ext>
                </a:extLst>
              </a:tr>
              <a:tr h="201414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Encoder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MCS-101NEC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5" marR="9155" marT="9155" marB="0" anchor="ctr"/>
                </a:tc>
                <a:extLst>
                  <a:ext uri="{0D108BD9-81ED-4DB2-BD59-A6C34878D82A}">
                    <a16:rowId xmlns:a16="http://schemas.microsoft.com/office/drawing/2014/main" val="96041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7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b="1" dirty="0"/>
              <a:t>Version </a:t>
            </a:r>
            <a:r>
              <a:rPr lang="ko-KR" altLang="en-US" b="1" dirty="0"/>
              <a:t>관리 </a:t>
            </a:r>
            <a:r>
              <a:rPr lang="en-US" altLang="ko-KR" b="1" dirty="0"/>
              <a:t>Rule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687"/>
            <a:ext cx="10515600" cy="41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Model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해당 제품 </a:t>
            </a:r>
            <a:r>
              <a:rPr lang="en-US" altLang="ko-KR" sz="1400" dirty="0"/>
              <a:t>Model</a:t>
            </a:r>
            <a:r>
              <a:rPr lang="ko-KR" altLang="en-US" sz="1400" dirty="0"/>
              <a:t>명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C000"/>
                </a:solidFill>
              </a:rPr>
              <a:t>Site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일반적인 경우에는 </a:t>
            </a:r>
            <a:r>
              <a:rPr lang="en-US" altLang="ko-KR" sz="1400" dirty="0"/>
              <a:t>“Origin”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해당 사이트에만 해당 되는 특수한</a:t>
            </a:r>
            <a:r>
              <a:rPr lang="en-US" altLang="ko-KR" sz="1400" dirty="0"/>
              <a:t> </a:t>
            </a:r>
            <a:r>
              <a:rPr lang="ko-KR" altLang="en-US" sz="1400" dirty="0"/>
              <a:t>경우에는 </a:t>
            </a:r>
            <a:r>
              <a:rPr lang="en-US" altLang="ko-KR" sz="1400" dirty="0"/>
              <a:t>“Site</a:t>
            </a:r>
            <a:r>
              <a:rPr lang="ko-KR" altLang="en-US" sz="1400" dirty="0"/>
              <a:t>명</a:t>
            </a:r>
            <a:r>
              <a:rPr lang="en-US" altLang="ko-KR" sz="1400" dirty="0"/>
              <a:t>” (</a:t>
            </a:r>
            <a:r>
              <a:rPr lang="ko-KR" altLang="en-US" sz="1400" dirty="0"/>
              <a:t>이 경우라도 </a:t>
            </a:r>
            <a:r>
              <a:rPr lang="en-US" altLang="ko-KR" sz="1400" dirty="0"/>
              <a:t>Major Version Number</a:t>
            </a:r>
            <a:r>
              <a:rPr lang="ko-KR" altLang="en-US" sz="1400" dirty="0"/>
              <a:t>는 동일한 체계 유지</a:t>
            </a:r>
            <a:r>
              <a:rPr lang="en-US" altLang="ko-KR" sz="1400" dirty="0"/>
              <a:t>).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B050"/>
                </a:solidFill>
              </a:rPr>
              <a:t>Major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전사적 동의에 의해 </a:t>
            </a:r>
            <a:r>
              <a:rPr lang="en-US" altLang="ko-KR" sz="1400" dirty="0"/>
              <a:t>New Version </a:t>
            </a:r>
            <a:r>
              <a:rPr lang="ko-KR" altLang="en-US" sz="1400" dirty="0"/>
              <a:t>개발 시 증가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기존 버전과 호환되지 않는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Minor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기능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삭제되는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Patch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버그 </a:t>
            </a:r>
            <a:r>
              <a:rPr lang="en-US" altLang="ko-KR" sz="1400" dirty="0"/>
              <a:t>fix </a:t>
            </a:r>
            <a:r>
              <a:rPr lang="ko-KR" altLang="en-US" sz="1400" dirty="0"/>
              <a:t>시 증가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3FAD4-54B7-4969-BF92-027DADAD8986}"/>
              </a:ext>
            </a:extLst>
          </p:cNvPr>
          <p:cNvSpPr txBox="1"/>
          <p:nvPr/>
        </p:nvSpPr>
        <p:spPr>
          <a:xfrm>
            <a:off x="838200" y="1363456"/>
            <a:ext cx="70747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n-US" altLang="ko-KR" sz="4000" dirty="0" err="1">
                <a:solidFill>
                  <a:srgbClr val="FF0000"/>
                </a:solidFill>
              </a:rPr>
              <a:t>_</a:t>
            </a:r>
            <a:r>
              <a:rPr lang="en-US" altLang="ko-KR" sz="4000" dirty="0" err="1">
                <a:solidFill>
                  <a:srgbClr val="FFC000"/>
                </a:solidFill>
              </a:rPr>
              <a:t>Site</a:t>
            </a:r>
            <a:r>
              <a:rPr lang="en-US" altLang="ko-KR" sz="4000" dirty="0" err="1">
                <a:solidFill>
                  <a:srgbClr val="FF0000"/>
                </a:solidFill>
              </a:rPr>
              <a:t>_</a:t>
            </a:r>
            <a:r>
              <a:rPr lang="en-US" altLang="ko-KR" sz="4000" dirty="0" err="1">
                <a:solidFill>
                  <a:srgbClr val="00B050"/>
                </a:solidFill>
              </a:rPr>
              <a:t>Major</a:t>
            </a:r>
            <a:r>
              <a:rPr lang="en-US" altLang="ko-KR" sz="4000" dirty="0" err="1">
                <a:solidFill>
                  <a:srgbClr val="FF0000"/>
                </a:solidFill>
              </a:rPr>
              <a:t>.</a:t>
            </a:r>
            <a:r>
              <a:rPr lang="en-US" altLang="ko-KR" sz="4000" dirty="0" err="1">
                <a:solidFill>
                  <a:schemeClr val="accent5">
                    <a:lumMod val="75000"/>
                  </a:schemeClr>
                </a:solidFill>
              </a:rPr>
              <a:t>Minor</a:t>
            </a:r>
            <a:r>
              <a:rPr lang="en-US" altLang="ko-KR" sz="4000" dirty="0" err="1">
                <a:solidFill>
                  <a:srgbClr val="FF0000"/>
                </a:solidFill>
              </a:rPr>
              <a:t>.</a:t>
            </a:r>
            <a:r>
              <a:rPr lang="en-US" altLang="ko-KR" sz="4000" dirty="0" err="1">
                <a:solidFill>
                  <a:schemeClr val="accent2">
                    <a:lumMod val="75000"/>
                  </a:schemeClr>
                </a:solidFill>
              </a:rPr>
              <a:t>Patch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989FA-ACF5-4C0D-A171-C926AC147985}"/>
              </a:ext>
            </a:extLst>
          </p:cNvPr>
          <p:cNvSpPr/>
          <p:nvPr/>
        </p:nvSpPr>
        <p:spPr>
          <a:xfrm>
            <a:off x="8059430" y="1702010"/>
            <a:ext cx="340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(ex, RCS-100ESR_Origin_1.0.23)</a:t>
            </a:r>
          </a:p>
        </p:txBody>
      </p:sp>
    </p:spTree>
    <p:extLst>
      <p:ext uri="{BB962C8B-B14F-4D97-AF65-F5344CB8AC3E}">
        <p14:creationId xmlns:p14="http://schemas.microsoft.com/office/powerpoint/2010/main" val="42722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/>
              <a:t> 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https://git-scm.com/downloads</a:t>
            </a:r>
            <a:r>
              <a:rPr lang="en-US" altLang="ko-KR" dirty="0"/>
              <a:t> </a:t>
            </a:r>
            <a:r>
              <a:rPr lang="ko-KR" altLang="en-US" dirty="0"/>
              <a:t>에서 해당 </a:t>
            </a:r>
            <a:r>
              <a:rPr lang="en-US" altLang="ko-KR" dirty="0"/>
              <a:t>OS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https://holjjack.tistory.com/84</a:t>
            </a:r>
            <a:r>
              <a:rPr lang="en-US" altLang="ko-KR" dirty="0"/>
              <a:t> </a:t>
            </a:r>
            <a:r>
              <a:rPr lang="ko-KR" altLang="en-US" dirty="0"/>
              <a:t>따라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윈도우 메뉴에서 </a:t>
            </a:r>
            <a:r>
              <a:rPr lang="en-US" altLang="ko-KR" dirty="0"/>
              <a:t>git bash </a:t>
            </a:r>
            <a:r>
              <a:rPr lang="ko-KR" altLang="en-US" dirty="0"/>
              <a:t>오픈 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$git config --global user.name "Name</a:t>
            </a:r>
            <a:r>
              <a:rPr lang="ko-KR" altLang="en-US" sz="2000" dirty="0"/>
              <a:t>명</a:t>
            </a:r>
            <a:r>
              <a:rPr lang="en-US" altLang="ko-KR" sz="2000" dirty="0"/>
              <a:t>"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$git config --global </a:t>
            </a:r>
            <a:r>
              <a:rPr lang="en-US" altLang="ko-KR" sz="2000" dirty="0" err="1"/>
              <a:t>user.email</a:t>
            </a:r>
            <a:r>
              <a:rPr lang="en-US" altLang="ko-KR" sz="2000" dirty="0"/>
              <a:t> "</a:t>
            </a:r>
            <a:r>
              <a:rPr lang="ko-KR" altLang="en-US" sz="2000" dirty="0"/>
              <a:t>메일주소</a:t>
            </a:r>
            <a:r>
              <a:rPr lang="en-US" altLang="ko-KR" sz="2000" dirty="0"/>
              <a:t>“</a:t>
            </a:r>
          </a:p>
          <a:p>
            <a:pPr marL="0" indent="0">
              <a:buNone/>
            </a:pPr>
            <a:r>
              <a:rPr lang="en-US" altLang="ko-KR" sz="2000" dirty="0"/>
              <a:t>$git config --list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0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생성 및 </a:t>
            </a:r>
            <a:r>
              <a:rPr lang="en-US" altLang="ko-KR" dirty="0"/>
              <a:t>git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1049000" cy="48341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앞에서 등록한 </a:t>
            </a:r>
            <a:r>
              <a:rPr lang="en-US" altLang="ko-KR" dirty="0"/>
              <a:t>user.name</a:t>
            </a:r>
            <a:r>
              <a:rPr lang="ko-KR" altLang="en-US" dirty="0"/>
              <a:t>과 </a:t>
            </a:r>
            <a:r>
              <a:rPr lang="en-US" altLang="ko-KR" dirty="0" err="1"/>
              <a:t>user.email</a:t>
            </a:r>
            <a:r>
              <a:rPr lang="ko-KR" altLang="en-US" dirty="0"/>
              <a:t>로 </a:t>
            </a:r>
            <a:r>
              <a:rPr lang="en-US" altLang="ko-KR" dirty="0" err="1"/>
              <a:t>gitHub</a:t>
            </a:r>
            <a:r>
              <a:rPr lang="ko-KR" altLang="en-US" dirty="0"/>
              <a:t>에 계정을 생성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repository</a:t>
            </a:r>
            <a:r>
              <a:rPr lang="ko-KR" altLang="en-US" dirty="0"/>
              <a:t>를 하나 생성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remote add origin &lt;</a:t>
            </a:r>
            <a:r>
              <a:rPr lang="ko-KR" altLang="en-US" dirty="0"/>
              <a:t>원격 서버 주소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0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add &lt;</a:t>
            </a:r>
            <a:r>
              <a:rPr lang="ko-KR" altLang="en-US" dirty="0"/>
              <a:t>파일명</a:t>
            </a:r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git commit –m “</a:t>
            </a:r>
            <a:r>
              <a:rPr lang="ko-KR" altLang="en-US" dirty="0"/>
              <a:t>이번 확정본에 대한 설명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git push origin master(</a:t>
            </a:r>
            <a:r>
              <a:rPr lang="ko-KR" altLang="en-US" dirty="0"/>
              <a:t>또는 </a:t>
            </a:r>
            <a:r>
              <a:rPr lang="en-US" altLang="ko-KR" dirty="0"/>
              <a:t>branch 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remote add origin &lt;</a:t>
            </a:r>
            <a:r>
              <a:rPr lang="ko-KR" altLang="en-US" dirty="0"/>
              <a:t>원격 서버 주소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clone /</a:t>
            </a:r>
            <a:r>
              <a:rPr lang="ko-KR" altLang="en-US" dirty="0"/>
              <a:t>로컬</a:t>
            </a:r>
            <a:r>
              <a:rPr lang="en-US" altLang="ko-KR" dirty="0"/>
              <a:t>/</a:t>
            </a:r>
            <a:r>
              <a:rPr lang="ko-KR" altLang="en-US" dirty="0"/>
              <a:t>저장소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clone </a:t>
            </a:r>
            <a:r>
              <a:rPr lang="ko-KR" altLang="en-US" dirty="0"/>
              <a:t>사용자명</a:t>
            </a:r>
            <a:r>
              <a:rPr lang="en-US" altLang="ko-KR" dirty="0"/>
              <a:t>@</a:t>
            </a:r>
            <a:r>
              <a:rPr lang="ko-KR" altLang="en-US" dirty="0"/>
              <a:t>호스트</a:t>
            </a:r>
            <a:r>
              <a:rPr lang="en-US" altLang="ko-KR" dirty="0"/>
              <a:t>:/</a:t>
            </a:r>
            <a:r>
              <a:rPr lang="ko-KR" altLang="en-US" dirty="0"/>
              <a:t>원격</a:t>
            </a:r>
            <a:r>
              <a:rPr lang="en-US" altLang="ko-KR" dirty="0"/>
              <a:t>/</a:t>
            </a:r>
            <a:r>
              <a:rPr lang="ko-KR" altLang="en-US" dirty="0"/>
              <a:t>저장소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ko-KR" altLang="en-US" dirty="0"/>
              <a:t>가지</a:t>
            </a:r>
            <a:r>
              <a:rPr lang="en-US" altLang="ko-KR" dirty="0"/>
              <a:t>(branch) </a:t>
            </a:r>
            <a:r>
              <a:rPr lang="ko-KR" altLang="en-US" dirty="0"/>
              <a:t>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git 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</a:t>
            </a:r>
            <a:r>
              <a:rPr lang="en-US" altLang="ko-KR" dirty="0"/>
              <a:t>branch1</a:t>
            </a:r>
          </a:p>
          <a:p>
            <a:pPr marL="0" indent="0">
              <a:buNone/>
            </a:pPr>
            <a:r>
              <a:rPr lang="en-US" altLang="ko-KR" dirty="0"/>
              <a:t>git checkout master</a:t>
            </a:r>
          </a:p>
          <a:p>
            <a:pPr marL="0" indent="0">
              <a:buNone/>
            </a:pPr>
            <a:r>
              <a:rPr lang="en-US" altLang="ko-KR" dirty="0"/>
              <a:t>git branch –d branch1</a:t>
            </a:r>
          </a:p>
          <a:p>
            <a:pPr marL="0" indent="0">
              <a:buNone/>
            </a:pPr>
            <a:r>
              <a:rPr lang="en-US" altLang="ko-KR" dirty="0"/>
              <a:t>git push origin branch</a:t>
            </a:r>
            <a:r>
              <a:rPr lang="ko-KR" altLang="en-US" dirty="0"/>
              <a:t>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** </a:t>
            </a:r>
            <a:r>
              <a:rPr lang="ko-KR" altLang="en-US" sz="1400" b="1" dirty="0">
                <a:solidFill>
                  <a:srgbClr val="FF0000"/>
                </a:solidFill>
              </a:rPr>
              <a:t>새로 만든 가지를 원격 저장소로 전송하기 전까지는 </a:t>
            </a:r>
            <a:r>
              <a:rPr lang="ko-KR" altLang="en-US" sz="1400" b="1" i="1" dirty="0">
                <a:solidFill>
                  <a:srgbClr val="FF0000"/>
                </a:solidFill>
              </a:rPr>
              <a:t>다른 사람들이 접근할 수 없음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E8F16-F4B7-4B62-8CF6-DB6330E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ko-KR" altLang="en-US" dirty="0"/>
              <a:t>갱신과 병합</a:t>
            </a:r>
            <a:r>
              <a:rPr lang="en-US" altLang="ko-KR" dirty="0"/>
              <a:t>(merge)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B9EAF-59E6-431A-9119-C567FE9D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4834195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git pull</a:t>
            </a:r>
          </a:p>
          <a:p>
            <a:pPr marL="0" indent="0">
              <a:buNone/>
            </a:pPr>
            <a:r>
              <a:rPr lang="ko-KR" altLang="en-US" sz="1800" dirty="0"/>
              <a:t>로컬 저장소를 원격 저장소에 맞춰 갱신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merge &lt;branch</a:t>
            </a:r>
            <a:r>
              <a:rPr lang="ko-KR" altLang="en-US" dirty="0"/>
              <a:t>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sz="1800" dirty="0"/>
              <a:t>다른 가지에 있는 변경 내용을 현재 가지</a:t>
            </a:r>
            <a:r>
              <a:rPr lang="en-US" altLang="ko-KR" sz="1800" dirty="0"/>
              <a:t>(</a:t>
            </a:r>
            <a:r>
              <a:rPr lang="ko-KR" altLang="en-US" sz="1800" dirty="0"/>
              <a:t>예를 들면</a:t>
            </a:r>
            <a:r>
              <a:rPr lang="en-US" altLang="ko-KR" sz="1800" dirty="0"/>
              <a:t>, master </a:t>
            </a:r>
            <a:r>
              <a:rPr lang="ko-KR" altLang="en-US" sz="1800" dirty="0"/>
              <a:t>가지</a:t>
            </a:r>
            <a:r>
              <a:rPr lang="en-US" altLang="ko-KR" sz="1800" dirty="0"/>
              <a:t>)</a:t>
            </a:r>
            <a:r>
              <a:rPr lang="ko-KR" altLang="en-US" sz="1800" dirty="0"/>
              <a:t>에 병합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 add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git diff &lt;</a:t>
            </a:r>
            <a:r>
              <a:rPr lang="ko-KR" altLang="en-US" dirty="0"/>
              <a:t>원래 </a:t>
            </a:r>
            <a:r>
              <a:rPr lang="en-US" altLang="ko-KR" dirty="0"/>
              <a:t>branch&gt; &lt;</a:t>
            </a:r>
            <a:r>
              <a:rPr lang="ko-KR" altLang="en-US" dirty="0"/>
              <a:t>비교대상 </a:t>
            </a:r>
            <a:r>
              <a:rPr lang="en-US" altLang="ko-KR" dirty="0"/>
              <a:t>branch&gt;</a:t>
            </a:r>
          </a:p>
        </p:txBody>
      </p:sp>
    </p:spTree>
    <p:extLst>
      <p:ext uri="{BB962C8B-B14F-4D97-AF65-F5344CB8AC3E}">
        <p14:creationId xmlns:p14="http://schemas.microsoft.com/office/powerpoint/2010/main" val="22022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518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Version Management</vt:lpstr>
      <vt:lpstr>Cardkey System 개발팀</vt:lpstr>
      <vt:lpstr>제품 분류 (by Model)</vt:lpstr>
      <vt:lpstr>Version 관리 Rule</vt:lpstr>
      <vt:lpstr> git 설치</vt:lpstr>
      <vt:lpstr>gitHub 계정 생성 및 git 연결</vt:lpstr>
      <vt:lpstr>git 명령어</vt:lpstr>
      <vt:lpstr>git 명령어 : 가지(branch) 치기</vt:lpstr>
      <vt:lpstr>git 명령어 : 갱신과 병합(merge)</vt:lpstr>
      <vt:lpstr>git 명령어 : 태그 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Management</dc:title>
  <dc:creator>Anddy Hong</dc:creator>
  <cp:lastModifiedBy>Anddy Hong</cp:lastModifiedBy>
  <cp:revision>13</cp:revision>
  <dcterms:created xsi:type="dcterms:W3CDTF">2020-11-12T00:51:49Z</dcterms:created>
  <dcterms:modified xsi:type="dcterms:W3CDTF">2020-11-12T06:23:10Z</dcterms:modified>
</cp:coreProperties>
</file>