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5" r:id="rId3"/>
    <p:sldId id="358" r:id="rId4"/>
    <p:sldId id="356" r:id="rId5"/>
    <p:sldId id="359" r:id="rId6"/>
    <p:sldId id="3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7BD85-A21E-4BA4-A8B3-AECA2F66C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965D66-8CCA-473C-8D87-3F04F5E3F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6DFF01-FC5A-48FE-8411-42E2F784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A2BA-6C16-47FE-BF76-212B07D7CA19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2B4CC-4F2B-4530-9DC0-419CD9C69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78B47-F974-434E-BEFC-12C88901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3F4-F921-4872-A192-A28528F42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43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C5F5D-1454-4517-A7DD-51D6EEFC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206384-7AC0-41B3-9D65-9E1C0AEBC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BB4DFC-D622-4557-947E-21F85A26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A2BA-6C16-47FE-BF76-212B07D7CA19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57DDFA-1604-47D9-A5A2-BB6E9C7E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CAEF76-6E7C-4BAC-BD26-23516741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3F4-F921-4872-A192-A28528F42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36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D1AA9A-9B1C-4D40-8600-7B561A13E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6837F2-6E1C-4C3D-B32B-248A971C1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92A5A-0EDE-4FD7-8818-F31F427C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A2BA-6C16-47FE-BF76-212B07D7CA19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B4027F-0A66-4937-A226-F8019AA3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9EC97C-8996-45B9-93D8-0F6900B9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3F4-F921-4872-A192-A28528F42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03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FB399-2621-45A7-9AFF-E4CD9FB9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B72E1-7D13-4667-8C32-16998663D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A8090-F98D-44F5-A876-6C6A5EE81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A2BA-6C16-47FE-BF76-212B07D7CA19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E08F0-CA05-4B2E-AA20-B289F585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D4568E-9047-461A-94D7-1532CE38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3F4-F921-4872-A192-A28528F42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17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5B5CE-040F-4775-BA37-40B945D8A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C749FE-97AF-4D8E-9E45-BCC3A0E6D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8FA42-1B0C-4503-ABEA-0F565E84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A2BA-6C16-47FE-BF76-212B07D7CA19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3BE5E-DCF6-48CF-A2A4-BA461EFA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E4294-7194-4691-8A9E-5DA5659E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3F4-F921-4872-A192-A28528F42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17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7B9B7-95DC-4DFA-AA7B-F1975A57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D9C856-4124-4665-8169-43F09BF12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C3DD49-7B0C-457C-ACA9-7E8D88138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9B217D-6E01-467C-BC80-15A1A7F2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A2BA-6C16-47FE-BF76-212B07D7CA19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D5C39A-6263-4DAB-8AF9-33514F98E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DC505E-928D-4C4C-966F-833E01A5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3F4-F921-4872-A192-A28528F42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89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5D419-3704-4E6D-BBFF-C6A4E7BEB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9496A4-1626-4C79-8D5F-00A25B038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66F95A-20BA-42EE-BDB0-FF2D2A95C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E9DD2F-3C1B-473C-8DE8-255B27BEF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64F842-C375-4E04-BA7D-62836DDE6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0A2876-EC87-42E0-816B-7B78E4B8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A2BA-6C16-47FE-BF76-212B07D7CA19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C4A995-0404-4985-9BF3-BC3574DD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C5F2F1-61EB-4A79-B11C-4E25CD3A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3F4-F921-4872-A192-A28528F42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80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DBBB3-BC24-4F01-930C-1CF50D0C9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12FB1E-DD89-4364-9D11-FF9CD2E7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A2BA-6C16-47FE-BF76-212B07D7CA19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A7D3D5-9080-499F-9797-090E54F9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6EB2A3-B4EC-4B78-A20D-528A701D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3F4-F921-4872-A192-A28528F42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24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5ED0A2-752D-4907-A7B1-11308738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A2BA-6C16-47FE-BF76-212B07D7CA19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324DDC-6003-47B6-B1A1-6FD705F0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085910-FB69-44A9-9B50-52F4A5EA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3F4-F921-4872-A192-A28528F42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37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728E8-A0D6-4A1D-A5FC-C16AE34B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0EB55-4079-47CC-B08B-183CC12EB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55D926-8135-4343-ABA3-C8052282E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7520EF-3AD4-47A4-A8B7-E977467F2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A2BA-6C16-47FE-BF76-212B07D7CA19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F24B26-A0D9-406A-801B-80DFB307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CA0E4A-3ACD-46F6-8569-58834BAC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3F4-F921-4872-A192-A28528F42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53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F7AAD-0A26-4474-8170-961549314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8E13A2-0995-4C3B-8D32-125433F46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5BCC54-7271-4934-86CC-8910BDFE3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29FBE5-C209-473A-B5B3-DA543466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A2BA-6C16-47FE-BF76-212B07D7CA19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2FCD7F-2F4D-4580-B356-99095254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558935-3EB4-4712-8C22-0596C4C2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3F4-F921-4872-A192-A28528F42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94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FA3E48-0B68-4EB2-8EE5-0CF19178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DCCF1B-9F63-497D-8AB3-FFA75038E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B99AEA-EDC4-43B8-9599-C90B9F3C1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CA2BA-6C16-47FE-BF76-212B07D7CA19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EE46C-0568-4CCF-B4D3-E94DE43F6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02A357-8209-45B4-8839-B434434FD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E53F4-F921-4872-A192-A28528F42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29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netrance/11009170793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hpub.co.kr/tag/assemblyinfo-cs/" TargetMode="External"/><Relationship Id="rId2" Type="http://schemas.openxmlformats.org/officeDocument/2006/relationships/hyperlink" Target="https://docs.microsoft.com/ko-kr/previous-versions/visualstudio/visual-studio-2010/a65txexh(v=vs.100)?redirectedfrom=MSD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owonbun.tistory.com/49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6C91074-5909-4A39-8F0B-9E3DA273E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33" y="1307517"/>
            <a:ext cx="10515600" cy="4122899"/>
          </a:xfrm>
        </p:spPr>
        <p:txBody>
          <a:bodyPr>
            <a:normAutofit/>
          </a:bodyPr>
          <a:lstStyle/>
          <a:p>
            <a:r>
              <a:rPr lang="en-US" altLang="ko-KR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Log4net  &amp;  </a:t>
            </a:r>
            <a:r>
              <a:rPr lang="en-US" altLang="ko-KR" sz="6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AssemblyInfo.cs</a:t>
            </a:r>
            <a:endParaRPr lang="ko-KR" altLang="en-US" sz="60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6819EDB-6870-41B4-B534-EE9C73C0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B55E-344B-403A-B291-B0311C8380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5ADC2F-83B7-48DE-91B2-F1109EB3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B55E-344B-403A-B291-B0311C83800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FE7FD77-E9D4-4916-8960-F1366371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5" y="365126"/>
            <a:ext cx="11700586" cy="88702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log4net </a:t>
            </a:r>
            <a:r>
              <a:rPr lang="en-US" altLang="ko-KR" sz="2000" b="1" dirty="0"/>
              <a:t>(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Apache log4net : Open source Library, Java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에서 사용하는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log4j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를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porting )</a:t>
            </a:r>
            <a:r>
              <a:rPr lang="en-US" altLang="ko-KR" sz="2000" b="1" dirty="0"/>
              <a:t> </a:t>
            </a:r>
            <a:endParaRPr lang="ko-KR" altLang="en-US" sz="2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420EF3-F3EF-45AB-874C-15060CB30B00}"/>
              </a:ext>
            </a:extLst>
          </p:cNvPr>
          <p:cNvSpPr/>
          <p:nvPr/>
        </p:nvSpPr>
        <p:spPr>
          <a:xfrm>
            <a:off x="223934" y="1742163"/>
            <a:ext cx="11700587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1. NuGet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에서 다운로드 및 설치 후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참조에 추가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참조에 추가되었는지 확인 필요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App.config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: log4net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관련 기본 셋팅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7A2201-B53B-495F-86AE-5CCE6931511E}"/>
              </a:ext>
            </a:extLst>
          </p:cNvPr>
          <p:cNvSpPr txBox="1"/>
          <p:nvPr/>
        </p:nvSpPr>
        <p:spPr>
          <a:xfrm>
            <a:off x="223934" y="134202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Uasge</a:t>
            </a:r>
            <a:r>
              <a:rPr lang="en-US" altLang="ko-KR" b="1" dirty="0"/>
              <a:t> :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056A28-A96C-4AEB-B5ED-BCEB02504DAF}"/>
              </a:ext>
            </a:extLst>
          </p:cNvPr>
          <p:cNvSpPr txBox="1"/>
          <p:nvPr/>
        </p:nvSpPr>
        <p:spPr>
          <a:xfrm>
            <a:off x="4094205" y="2471356"/>
            <a:ext cx="6665607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 &lt;</a:t>
            </a:r>
            <a:r>
              <a:rPr lang="en-US" altLang="ko-KR" sz="1100" dirty="0" err="1"/>
              <a:t>configSections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    &lt;section name="log4net" type="log4net.Config.Log4NetConfigurationSectionHandler, log4net"/&gt;</a:t>
            </a:r>
          </a:p>
          <a:p>
            <a:r>
              <a:rPr lang="en-US" altLang="ko-KR" sz="1100" dirty="0"/>
              <a:t>  &lt;/</a:t>
            </a:r>
            <a:r>
              <a:rPr lang="en-US" altLang="ko-KR" sz="1100" dirty="0" err="1"/>
              <a:t>configSections</a:t>
            </a:r>
            <a:r>
              <a:rPr lang="en-US" altLang="ko-KR" sz="1100" dirty="0"/>
              <a:t>&gt;</a:t>
            </a:r>
          </a:p>
          <a:p>
            <a:endParaRPr lang="ko-KR" altLang="en-US" sz="1100" dirty="0"/>
          </a:p>
          <a:p>
            <a:r>
              <a:rPr lang="ko-KR" altLang="en-US" sz="1100" dirty="0"/>
              <a:t>  </a:t>
            </a:r>
            <a:r>
              <a:rPr lang="en-US" altLang="ko-KR" sz="1100" dirty="0"/>
              <a:t>&lt;!--</a:t>
            </a:r>
            <a:r>
              <a:rPr lang="ko-KR" altLang="en-US" sz="1100" dirty="0"/>
              <a:t> 파일 </a:t>
            </a:r>
            <a:r>
              <a:rPr lang="en-US" altLang="ko-KR" sz="1100" dirty="0" err="1"/>
              <a:t>appender</a:t>
            </a:r>
            <a:r>
              <a:rPr lang="en-US" altLang="ko-KR" sz="1100" dirty="0"/>
              <a:t>--&gt;</a:t>
            </a:r>
          </a:p>
          <a:p>
            <a:r>
              <a:rPr lang="en-US" altLang="ko-KR" sz="1100" dirty="0"/>
              <a:t>  &lt;log4net&gt;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>
                <a:solidFill>
                  <a:srgbClr val="FF0000"/>
                </a:solidFill>
              </a:rPr>
              <a:t>&lt;</a:t>
            </a:r>
            <a:r>
              <a:rPr lang="en-US" altLang="ko-KR" sz="1100" dirty="0" err="1">
                <a:solidFill>
                  <a:srgbClr val="FF0000"/>
                </a:solidFill>
              </a:rPr>
              <a:t>appender</a:t>
            </a:r>
            <a:r>
              <a:rPr lang="en-US" altLang="ko-KR" sz="1100" dirty="0">
                <a:solidFill>
                  <a:srgbClr val="FF0000"/>
                </a:solidFill>
              </a:rPr>
              <a:t> name="</a:t>
            </a:r>
            <a:r>
              <a:rPr lang="en-US" altLang="ko-KR" sz="1100" dirty="0" err="1">
                <a:solidFill>
                  <a:srgbClr val="FF0000"/>
                </a:solidFill>
              </a:rPr>
              <a:t>RollingFile</a:t>
            </a:r>
            <a:r>
              <a:rPr lang="en-US" altLang="ko-KR" sz="1100" dirty="0">
                <a:solidFill>
                  <a:srgbClr val="FF0000"/>
                </a:solidFill>
              </a:rPr>
              <a:t>" type="log4net.Appender.RollingFileAppender"&gt;</a:t>
            </a:r>
          </a:p>
          <a:p>
            <a:r>
              <a:rPr lang="en-US" altLang="ko-KR" sz="1100" dirty="0"/>
              <a:t>      &lt;file value=".\RMS.log"/&gt;</a:t>
            </a:r>
          </a:p>
          <a:p>
            <a:r>
              <a:rPr lang="en-US" altLang="ko-KR" sz="1100" dirty="0"/>
              <a:t>      &lt;encoding value="utf-8" /&gt;</a:t>
            </a:r>
          </a:p>
          <a:p>
            <a:r>
              <a:rPr lang="en-US" altLang="ko-KR" sz="1100" dirty="0"/>
              <a:t>      &lt;</a:t>
            </a:r>
            <a:r>
              <a:rPr lang="en-US" altLang="ko-KR" sz="1100" dirty="0" err="1"/>
              <a:t>appendToFile</a:t>
            </a:r>
            <a:r>
              <a:rPr lang="en-US" altLang="ko-KR" sz="1100" dirty="0"/>
              <a:t> value="true"/&gt;</a:t>
            </a:r>
          </a:p>
          <a:p>
            <a:r>
              <a:rPr lang="en-US" altLang="ko-KR" sz="1100" dirty="0"/>
              <a:t>      &lt;</a:t>
            </a:r>
            <a:r>
              <a:rPr lang="en-US" altLang="ko-KR" sz="1100" dirty="0" err="1"/>
              <a:t>datePattern</a:t>
            </a:r>
            <a:r>
              <a:rPr lang="en-US" altLang="ko-KR" sz="1100" dirty="0"/>
              <a:t> value="-</a:t>
            </a:r>
            <a:r>
              <a:rPr lang="en-US" altLang="ko-KR" sz="1100" dirty="0" err="1"/>
              <a:t>yyyy</a:t>
            </a:r>
            <a:r>
              <a:rPr lang="en-US" altLang="ko-KR" sz="1100" dirty="0"/>
              <a:t>-MM-dd"/&gt;</a:t>
            </a:r>
          </a:p>
          <a:p>
            <a:r>
              <a:rPr lang="en-US" altLang="ko-KR" sz="1100" dirty="0"/>
              <a:t>      &lt;</a:t>
            </a:r>
            <a:r>
              <a:rPr lang="en-US" altLang="ko-KR" sz="1100" dirty="0" err="1"/>
              <a:t>rollingStyle</a:t>
            </a:r>
            <a:r>
              <a:rPr lang="en-US" altLang="ko-KR" sz="1100" dirty="0"/>
              <a:t> value="Date"/&gt;</a:t>
            </a:r>
          </a:p>
          <a:p>
            <a:r>
              <a:rPr lang="en-US" altLang="ko-KR" sz="1100" dirty="0"/>
              <a:t>      </a:t>
            </a:r>
            <a:r>
              <a:rPr lang="en-US" altLang="ko-KR" sz="1100" dirty="0">
                <a:solidFill>
                  <a:srgbClr val="FF0000"/>
                </a:solidFill>
              </a:rPr>
              <a:t>&lt;</a:t>
            </a:r>
            <a:r>
              <a:rPr lang="en-US" altLang="ko-KR" sz="1100" dirty="0" err="1">
                <a:solidFill>
                  <a:srgbClr val="FF0000"/>
                </a:solidFill>
              </a:rPr>
              <a:t>maxSizeRollBackups</a:t>
            </a:r>
            <a:r>
              <a:rPr lang="en-US" altLang="ko-KR" sz="1100" dirty="0">
                <a:solidFill>
                  <a:srgbClr val="FF0000"/>
                </a:solidFill>
              </a:rPr>
              <a:t> value ="10"/&gt;</a:t>
            </a:r>
          </a:p>
          <a:p>
            <a:r>
              <a:rPr lang="en-US" altLang="ko-KR" sz="1100" dirty="0"/>
              <a:t>      &lt;</a:t>
            </a:r>
            <a:r>
              <a:rPr lang="en-US" altLang="ko-KR" sz="1100" dirty="0" err="1"/>
              <a:t>maximumFileSize</a:t>
            </a:r>
            <a:r>
              <a:rPr lang="en-US" altLang="ko-KR" sz="1100" dirty="0"/>
              <a:t> value ="10MB"/&gt;</a:t>
            </a:r>
          </a:p>
          <a:p>
            <a:r>
              <a:rPr lang="en-US" altLang="ko-KR" sz="1100" dirty="0"/>
              <a:t>      &lt;layout type="log4net.Layout.PatternLayout"&gt;</a:t>
            </a:r>
          </a:p>
          <a:p>
            <a:r>
              <a:rPr lang="fr-FR" altLang="ko-KR" sz="1100" dirty="0"/>
              <a:t>        &lt;conversionPattern value="%d [%t] %-5p %c - %m%n"/&gt;</a:t>
            </a:r>
          </a:p>
          <a:p>
            <a:r>
              <a:rPr lang="en-US" altLang="ko-KR" sz="1100" dirty="0"/>
              <a:t>      &lt;/layout&gt;</a:t>
            </a:r>
          </a:p>
          <a:p>
            <a:r>
              <a:rPr lang="en-US" altLang="ko-KR" sz="1100" dirty="0"/>
              <a:t>    &lt;/</a:t>
            </a:r>
            <a:r>
              <a:rPr lang="en-US" altLang="ko-KR" sz="1100" dirty="0" err="1"/>
              <a:t>appender</a:t>
            </a:r>
            <a:r>
              <a:rPr lang="en-US" altLang="ko-KR" sz="1100" dirty="0"/>
              <a:t>&gt;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&lt;root&gt;</a:t>
            </a:r>
          </a:p>
          <a:p>
            <a:r>
              <a:rPr lang="en-US" altLang="ko-KR" sz="1100" dirty="0"/>
              <a:t>      &lt;level value="DEBUG"/&gt;</a:t>
            </a:r>
          </a:p>
          <a:p>
            <a:r>
              <a:rPr lang="en-US" altLang="ko-KR" sz="1100" dirty="0"/>
              <a:t>      &lt;</a:t>
            </a:r>
            <a:r>
              <a:rPr lang="en-US" altLang="ko-KR" sz="1100" dirty="0" err="1"/>
              <a:t>appender</a:t>
            </a:r>
            <a:r>
              <a:rPr lang="en-US" altLang="ko-KR" sz="1100" dirty="0"/>
              <a:t>-ref ref="</a:t>
            </a:r>
            <a:r>
              <a:rPr lang="en-US" altLang="ko-KR" sz="1100" dirty="0" err="1"/>
              <a:t>RollingFile</a:t>
            </a:r>
            <a:r>
              <a:rPr lang="en-US" altLang="ko-KR" sz="1100" dirty="0"/>
              <a:t>"/&gt;</a:t>
            </a:r>
          </a:p>
          <a:p>
            <a:r>
              <a:rPr lang="en-US" altLang="ko-KR" sz="1100" dirty="0"/>
              <a:t>    &lt;/root&gt;</a:t>
            </a:r>
          </a:p>
          <a:p>
            <a:r>
              <a:rPr lang="en-US" altLang="ko-KR" sz="1100" dirty="0"/>
              <a:t>  &lt;/log4net&gt;</a:t>
            </a:r>
            <a:endParaRPr lang="en-US" altLang="ko-K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100" dirty="0"/>
          </a:p>
        </p:txBody>
      </p:sp>
      <p:sp>
        <p:nvSpPr>
          <p:cNvPr id="11" name="설명선: 선(강조선) 10">
            <a:extLst>
              <a:ext uri="{FF2B5EF4-FFF2-40B4-BE49-F238E27FC236}">
                <a16:creationId xmlns:a16="http://schemas.microsoft.com/office/drawing/2014/main" id="{BB311EC6-3597-431A-91B2-4A3B5C203139}"/>
              </a:ext>
            </a:extLst>
          </p:cNvPr>
          <p:cNvSpPr/>
          <p:nvPr/>
        </p:nvSpPr>
        <p:spPr>
          <a:xfrm>
            <a:off x="419735" y="4604950"/>
            <a:ext cx="1606379" cy="799072"/>
          </a:xfrm>
          <a:prstGeom prst="accentCallout1">
            <a:avLst>
              <a:gd name="adj1" fmla="val 24682"/>
              <a:gd name="adj2" fmla="val 105000"/>
              <a:gd name="adj3" fmla="val 6563"/>
              <a:gd name="adj4" fmla="val 25089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>
                <a:solidFill>
                  <a:schemeClr val="tx1"/>
                </a:solidFill>
              </a:rPr>
              <a:t>maxSizeRollBackups</a:t>
            </a:r>
            <a:r>
              <a:rPr lang="en-US" altLang="ko-KR" sz="900" b="1" dirty="0">
                <a:solidFill>
                  <a:schemeClr val="tx1"/>
                </a:solidFill>
              </a:rPr>
              <a:t> :</a:t>
            </a: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분할되는 파일의 최대 개수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최대치에 도달하면 가장 오래된 로그파일 덮어쓰기</a:t>
            </a:r>
          </a:p>
        </p:txBody>
      </p:sp>
      <p:sp>
        <p:nvSpPr>
          <p:cNvPr id="13" name="설명선: 선(강조선) 12">
            <a:extLst>
              <a:ext uri="{FF2B5EF4-FFF2-40B4-BE49-F238E27FC236}">
                <a16:creationId xmlns:a16="http://schemas.microsoft.com/office/drawing/2014/main" id="{628445E7-F715-4BB3-AF8B-BF750CFAD8FB}"/>
              </a:ext>
            </a:extLst>
          </p:cNvPr>
          <p:cNvSpPr/>
          <p:nvPr/>
        </p:nvSpPr>
        <p:spPr>
          <a:xfrm>
            <a:off x="57666" y="3204591"/>
            <a:ext cx="1968448" cy="799072"/>
          </a:xfrm>
          <a:prstGeom prst="accentCallout1">
            <a:avLst>
              <a:gd name="adj1" fmla="val 24682"/>
              <a:gd name="adj2" fmla="val 105000"/>
              <a:gd name="adj3" fmla="val 50893"/>
              <a:gd name="adj4" fmla="val 2183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>
                <a:solidFill>
                  <a:schemeClr val="tx1"/>
                </a:solidFill>
              </a:rPr>
              <a:t>Appender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</a:rPr>
              <a:t>지정</a:t>
            </a:r>
            <a:r>
              <a:rPr lang="en-US" altLang="ko-KR" sz="900" b="1" dirty="0">
                <a:solidFill>
                  <a:schemeClr val="tx1"/>
                </a:solidFill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</a:rPr>
              <a:t>복수 지정 가능</a:t>
            </a:r>
            <a:r>
              <a:rPr lang="en-US" altLang="ko-KR" sz="900" b="1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900" dirty="0" err="1">
                <a:solidFill>
                  <a:schemeClr val="tx1"/>
                </a:solidFill>
              </a:rPr>
              <a:t>ConsoleAppender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900" dirty="0" err="1">
                <a:solidFill>
                  <a:schemeClr val="tx1"/>
                </a:solidFill>
              </a:rPr>
              <a:t>FileAppender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900" dirty="0" err="1">
                <a:solidFill>
                  <a:schemeClr val="tx1"/>
                </a:solidFill>
              </a:rPr>
              <a:t>RollingFileAppender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900" dirty="0" err="1">
                <a:solidFill>
                  <a:schemeClr val="tx1"/>
                </a:solidFill>
              </a:rPr>
              <a:t>AdoNetAppender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55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5ADC2F-83B7-48DE-91B2-F1109EB3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B55E-344B-403A-B291-B0311C83800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FE7FD77-E9D4-4916-8960-F1366371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5" y="365126"/>
            <a:ext cx="11700586" cy="88702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log4net </a:t>
            </a:r>
            <a:r>
              <a:rPr lang="en-US" altLang="ko-KR" sz="2000" b="1" dirty="0"/>
              <a:t>(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Apache log4net : Open source Library, Java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에서 사용하는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log4j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를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porting )</a:t>
            </a:r>
            <a:r>
              <a:rPr lang="en-US" altLang="ko-KR" sz="2000" b="1" dirty="0"/>
              <a:t> </a:t>
            </a:r>
            <a:endParaRPr lang="ko-KR" altLang="en-US" sz="2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420EF3-F3EF-45AB-874C-15060CB30B00}"/>
              </a:ext>
            </a:extLst>
          </p:cNvPr>
          <p:cNvSpPr/>
          <p:nvPr/>
        </p:nvSpPr>
        <p:spPr>
          <a:xfrm>
            <a:off x="223934" y="1742163"/>
            <a:ext cx="11700587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AssemblyInfo.cs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7A2201-B53B-495F-86AE-5CCE6931511E}"/>
              </a:ext>
            </a:extLst>
          </p:cNvPr>
          <p:cNvSpPr txBox="1"/>
          <p:nvPr/>
        </p:nvSpPr>
        <p:spPr>
          <a:xfrm>
            <a:off x="223934" y="134202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Uasge</a:t>
            </a:r>
            <a:r>
              <a:rPr lang="en-US" altLang="ko-KR" b="1" dirty="0"/>
              <a:t> :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056A28-A96C-4AEB-B5ED-BCEB02504DAF}"/>
              </a:ext>
            </a:extLst>
          </p:cNvPr>
          <p:cNvSpPr txBox="1"/>
          <p:nvPr/>
        </p:nvSpPr>
        <p:spPr>
          <a:xfrm>
            <a:off x="223934" y="2193870"/>
            <a:ext cx="7008072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using log4net.Config;</a:t>
            </a:r>
          </a:p>
          <a:p>
            <a:endParaRPr lang="en-US" altLang="ko-KR" sz="1100" dirty="0"/>
          </a:p>
          <a:p>
            <a:r>
              <a:rPr lang="en-US" altLang="ko-KR" dirty="0"/>
              <a:t>[assembly: </a:t>
            </a:r>
            <a:r>
              <a:rPr lang="en-US" altLang="ko-KR" dirty="0" err="1"/>
              <a:t>XmlConfigurator</a:t>
            </a:r>
            <a:r>
              <a:rPr lang="en-US" altLang="ko-KR" dirty="0"/>
              <a:t>(Watch=true)]</a:t>
            </a:r>
          </a:p>
          <a:p>
            <a:endParaRPr lang="en-US" altLang="ko-KR" sz="1100" dirty="0"/>
          </a:p>
          <a:p>
            <a:r>
              <a:rPr lang="ko-KR" altLang="en-US" sz="1100" dirty="0"/>
              <a:t>또는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dirty="0"/>
              <a:t>[assembly: </a:t>
            </a:r>
            <a:r>
              <a:rPr lang="en-US" altLang="ko-KR" dirty="0" err="1"/>
              <a:t>XmlConfigurator</a:t>
            </a:r>
            <a:r>
              <a:rPr lang="en-US" altLang="ko-KR" dirty="0"/>
              <a:t>(</a:t>
            </a:r>
            <a:r>
              <a:rPr lang="en-US" altLang="ko-KR" dirty="0" err="1"/>
              <a:t>ConfigFile</a:t>
            </a:r>
            <a:r>
              <a:rPr lang="en-US" altLang="ko-KR" dirty="0"/>
              <a:t>=“</a:t>
            </a:r>
            <a:r>
              <a:rPr lang="en-US" altLang="ko-KR" dirty="0" err="1"/>
              <a:t>My.config</a:t>
            </a:r>
            <a:r>
              <a:rPr lang="en-US" altLang="ko-KR" dirty="0"/>
              <a:t>”,</a:t>
            </a:r>
            <a:r>
              <a:rPr lang="ko-KR" altLang="en-US" dirty="0"/>
              <a:t> </a:t>
            </a:r>
            <a:r>
              <a:rPr lang="en-US" altLang="ko-KR" dirty="0"/>
              <a:t>Watch=true)]</a:t>
            </a:r>
            <a:endParaRPr lang="ko-KR" altLang="en-US" sz="1100" dirty="0"/>
          </a:p>
        </p:txBody>
      </p:sp>
      <p:sp>
        <p:nvSpPr>
          <p:cNvPr id="11" name="설명선: 선(강조선) 10">
            <a:extLst>
              <a:ext uri="{FF2B5EF4-FFF2-40B4-BE49-F238E27FC236}">
                <a16:creationId xmlns:a16="http://schemas.microsoft.com/office/drawing/2014/main" id="{BB311EC6-3597-431A-91B2-4A3B5C203139}"/>
              </a:ext>
            </a:extLst>
          </p:cNvPr>
          <p:cNvSpPr/>
          <p:nvPr/>
        </p:nvSpPr>
        <p:spPr>
          <a:xfrm>
            <a:off x="8935797" y="3265685"/>
            <a:ext cx="2092805" cy="321877"/>
          </a:xfrm>
          <a:prstGeom prst="accentCallout1">
            <a:avLst>
              <a:gd name="adj1" fmla="val 15404"/>
              <a:gd name="adj2" fmla="val -2179"/>
              <a:gd name="adj3" fmla="val 145968"/>
              <a:gd name="adj4" fmla="val -867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임의의 </a:t>
            </a:r>
            <a:r>
              <a:rPr lang="en-US" altLang="ko-KR" sz="900" dirty="0">
                <a:solidFill>
                  <a:schemeClr val="tx1"/>
                </a:solidFill>
              </a:rPr>
              <a:t>config </a:t>
            </a:r>
            <a:r>
              <a:rPr lang="ko-KR" altLang="en-US" sz="900" dirty="0">
                <a:solidFill>
                  <a:schemeClr val="tx1"/>
                </a:solidFill>
              </a:rPr>
              <a:t>파일을 지정할 경우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7F746E-9122-4766-94B2-B615B81F1B55}"/>
              </a:ext>
            </a:extLst>
          </p:cNvPr>
          <p:cNvSpPr/>
          <p:nvPr/>
        </p:nvSpPr>
        <p:spPr>
          <a:xfrm>
            <a:off x="223933" y="4151731"/>
            <a:ext cx="11700587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4. private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readonly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ILog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log =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LogMAnager.GetLogger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(“Program”);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72FAF6-D91A-450B-8DBE-B66854C7C9C5}"/>
              </a:ext>
            </a:extLst>
          </p:cNvPr>
          <p:cNvSpPr/>
          <p:nvPr/>
        </p:nvSpPr>
        <p:spPr>
          <a:xfrm>
            <a:off x="223932" y="4853930"/>
            <a:ext cx="11700587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주로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에 사용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E33430-805B-4738-83D4-3A64E02B0C8C}"/>
              </a:ext>
            </a:extLst>
          </p:cNvPr>
          <p:cNvSpPr txBox="1"/>
          <p:nvPr/>
        </p:nvSpPr>
        <p:spPr>
          <a:xfrm>
            <a:off x="223932" y="5396995"/>
            <a:ext cx="24717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log.Debug</a:t>
            </a:r>
            <a:r>
              <a:rPr lang="en-US" altLang="ko-KR" sz="1400" dirty="0"/>
              <a:t>(“Main() Started”);</a:t>
            </a:r>
          </a:p>
          <a:p>
            <a:r>
              <a:rPr lang="en-US" altLang="ko-KR" sz="1400" dirty="0" err="1"/>
              <a:t>log.Info</a:t>
            </a:r>
            <a:r>
              <a:rPr lang="en-US" altLang="ko-KR" sz="1400" dirty="0"/>
              <a:t>(“My Info”);</a:t>
            </a:r>
          </a:p>
          <a:p>
            <a:r>
              <a:rPr lang="en-US" altLang="ko-KR" sz="1400" dirty="0" err="1"/>
              <a:t>log.Warn</a:t>
            </a:r>
            <a:r>
              <a:rPr lang="en-US" altLang="ko-KR" sz="1400" dirty="0"/>
              <a:t>(“My Warning”);</a:t>
            </a:r>
          </a:p>
          <a:p>
            <a:r>
              <a:rPr lang="en-US" altLang="ko-KR" sz="1400" dirty="0" err="1"/>
              <a:t>log.Error</a:t>
            </a:r>
            <a:r>
              <a:rPr lang="en-US" altLang="ko-KR" sz="1400" dirty="0"/>
              <a:t>(“My Error”);</a:t>
            </a:r>
          </a:p>
          <a:p>
            <a:r>
              <a:rPr lang="en-US" altLang="ko-KR" sz="1400" dirty="0" err="1"/>
              <a:t>log.Fatal</a:t>
            </a:r>
            <a:r>
              <a:rPr lang="en-US" altLang="ko-KR" sz="1400" dirty="0"/>
              <a:t>(“My Fatal”);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461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A99E78-046F-4E94-A82F-CE17EB7B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B55E-344B-403A-B291-B0311C838002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836977-9FE7-417D-AAD1-95BEEE70B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13" y="2814208"/>
            <a:ext cx="11880174" cy="3542142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A01520F5-E74D-4843-9656-A9753347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07" y="101386"/>
            <a:ext cx="11700586" cy="887026"/>
          </a:xfrm>
        </p:spPr>
        <p:txBody>
          <a:bodyPr>
            <a:normAutofit/>
          </a:bodyPr>
          <a:lstStyle/>
          <a:p>
            <a:r>
              <a:rPr lang="en-US" altLang="ko-KR" sz="3600" b="1" dirty="0" err="1"/>
              <a:t>AssemblyInfo.cs</a:t>
            </a:r>
            <a:r>
              <a:rPr lang="en-US" altLang="ko-KR" sz="2000" b="1" dirty="0"/>
              <a:t>                     </a:t>
            </a:r>
            <a:r>
              <a:rPr lang="en-US" altLang="ko-KR" sz="2000" dirty="0">
                <a:hlinkClick r:id="rId3"/>
              </a:rPr>
              <a:t>https://blog.naver.com/netrance/110091707935</a:t>
            </a:r>
            <a:endParaRPr lang="ko-KR" altLang="en-US" sz="20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12F21E-161F-4B73-8FB9-EA09F166D373}"/>
              </a:ext>
            </a:extLst>
          </p:cNvPr>
          <p:cNvSpPr/>
          <p:nvPr/>
        </p:nvSpPr>
        <p:spPr>
          <a:xfrm>
            <a:off x="245706" y="926920"/>
            <a:ext cx="1170058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200" dirty="0">
                <a:solidFill>
                  <a:srgbClr val="3D4444"/>
                </a:solidFill>
                <a:latin typeface="Ubuntu Condensed"/>
              </a:rPr>
              <a:t>이 파일은 프로젝트와 관계되는 어셈블리의 정보가 담겨 있는 </a:t>
            </a:r>
            <a:r>
              <a:rPr lang="en-US" altLang="ko-KR" sz="1200" dirty="0">
                <a:solidFill>
                  <a:srgbClr val="3D4444"/>
                </a:solidFill>
                <a:latin typeface="Ubuntu Condensed"/>
              </a:rPr>
              <a:t>CS </a:t>
            </a:r>
            <a:r>
              <a:rPr lang="ko-KR" altLang="en-US" sz="1200" dirty="0">
                <a:solidFill>
                  <a:srgbClr val="3D4444"/>
                </a:solidFill>
                <a:latin typeface="Ubuntu Condensed"/>
              </a:rPr>
              <a:t>파일입니다</a:t>
            </a:r>
            <a:r>
              <a:rPr lang="en-US" altLang="ko-KR" sz="1200" dirty="0">
                <a:solidFill>
                  <a:srgbClr val="3D4444"/>
                </a:solidFill>
                <a:latin typeface="Ubuntu Condensed"/>
              </a:rPr>
              <a:t>. </a:t>
            </a:r>
            <a:r>
              <a:rPr lang="ko-KR" altLang="en-US" sz="1200" dirty="0">
                <a:solidFill>
                  <a:srgbClr val="3D4444"/>
                </a:solidFill>
                <a:latin typeface="Ubuntu Condensed"/>
              </a:rPr>
              <a:t>어셈블리는 하나의 기능을 생성하는 타입과 리소스의 집합체입니다</a:t>
            </a:r>
            <a:r>
              <a:rPr lang="en-US" altLang="ko-KR" sz="1200" dirty="0">
                <a:solidFill>
                  <a:srgbClr val="3D4444"/>
                </a:solidFill>
                <a:latin typeface="Ubuntu Condensed"/>
              </a:rPr>
              <a:t>. </a:t>
            </a:r>
            <a:r>
              <a:rPr lang="ko-KR" altLang="en-US" sz="1200" dirty="0">
                <a:solidFill>
                  <a:srgbClr val="3D4444"/>
                </a:solidFill>
                <a:latin typeface="Ubuntu Condensed"/>
              </a:rPr>
              <a:t>하나의 프로젝트를 만든다는 것은 하나의 어셈블리를 만드는 것을 의미합니다</a:t>
            </a:r>
            <a:r>
              <a:rPr lang="en-US" altLang="ko-KR" sz="1200" dirty="0">
                <a:solidFill>
                  <a:srgbClr val="3D4444"/>
                </a:solidFill>
                <a:latin typeface="Ubuntu Condensed"/>
              </a:rPr>
              <a:t>.   [assembly: ...]</a:t>
            </a:r>
            <a:r>
              <a:rPr lang="ko-KR" altLang="en-US" sz="1200" dirty="0">
                <a:solidFill>
                  <a:srgbClr val="3D4444"/>
                </a:solidFill>
                <a:latin typeface="Ubuntu Condensed"/>
              </a:rPr>
              <a:t>는 어셈블리의 정보를 설정하기 위해 사용됩니다</a:t>
            </a:r>
            <a:r>
              <a:rPr lang="en-US" altLang="ko-KR" sz="1200" dirty="0">
                <a:solidFill>
                  <a:srgbClr val="3D4444"/>
                </a:solidFill>
                <a:latin typeface="Ubuntu Condensed"/>
              </a:rPr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프로젝트를 빌드하여 실행 파일을 만든 후 탐색기를 통해 어셈블리의 정보를 확인할 수 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방법은 다음과 같습니다</a:t>
            </a:r>
            <a:r>
              <a:rPr lang="en-US" altLang="ko-KR" sz="1200" dirty="0"/>
              <a:t>.</a:t>
            </a:r>
          </a:p>
          <a:p>
            <a:r>
              <a:rPr lang="en-US" altLang="ko-KR" sz="1100" dirty="0"/>
              <a:t>1. </a:t>
            </a:r>
            <a:r>
              <a:rPr lang="ko-KR" altLang="en-US" sz="1100" dirty="0"/>
              <a:t>탐색기를 실행한 후 프로젝트 폴더로 갑니다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2. bin </a:t>
            </a:r>
            <a:r>
              <a:rPr lang="ko-KR" altLang="en-US" sz="1100" dirty="0"/>
              <a:t>폴더를 열고</a:t>
            </a:r>
            <a:r>
              <a:rPr lang="en-US" altLang="ko-KR" sz="1100" dirty="0"/>
              <a:t>, Release </a:t>
            </a:r>
            <a:r>
              <a:rPr lang="ko-KR" altLang="en-US" sz="1100" dirty="0"/>
              <a:t>폴더를 선택합니다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3. </a:t>
            </a:r>
            <a:r>
              <a:rPr lang="ko-KR" altLang="en-US" sz="1100" dirty="0"/>
              <a:t>실행 파일의 아이콘을 마우스 오른쪽 버튼으로 누릅니다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4. </a:t>
            </a:r>
            <a:r>
              <a:rPr lang="ko-KR" altLang="en-US" sz="1100" dirty="0"/>
              <a:t>팝업 메뉴의 최하단에 있는 속성을 택합니다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5. </a:t>
            </a:r>
            <a:r>
              <a:rPr lang="ko-KR" altLang="en-US" sz="1100" dirty="0"/>
              <a:t>속성 대화상자가 뜬 후 </a:t>
            </a:r>
            <a:r>
              <a:rPr lang="en-US" altLang="ko-KR" sz="1100" dirty="0"/>
              <a:t>'</a:t>
            </a:r>
            <a:r>
              <a:rPr lang="ko-KR" altLang="en-US" sz="1100" dirty="0"/>
              <a:t>자세히</a:t>
            </a:r>
            <a:r>
              <a:rPr lang="en-US" altLang="ko-KR" sz="1100" dirty="0"/>
              <a:t>' </a:t>
            </a:r>
            <a:r>
              <a:rPr lang="ko-KR" altLang="en-US" sz="1100" dirty="0"/>
              <a:t>탭을 선택합니다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6. 5</a:t>
            </a:r>
            <a:r>
              <a:rPr lang="ko-KR" altLang="en-US" sz="1100" dirty="0"/>
              <a:t>를 실행한 후 나타나는 테이블이 어셈블리 정보의 일부를 보여 줍니다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007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1EC628-C58E-4C38-8224-1A68FE24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B55E-344B-403A-B291-B0311C83800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386DD6-FB13-49C0-ABE9-4716AD5D3A08}"/>
              </a:ext>
            </a:extLst>
          </p:cNvPr>
          <p:cNvSpPr/>
          <p:nvPr/>
        </p:nvSpPr>
        <p:spPr>
          <a:xfrm>
            <a:off x="162697" y="1214377"/>
            <a:ext cx="5842686" cy="53245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t"/>
            <a:r>
              <a:rPr lang="en-US" altLang="ko-KR" sz="1000" dirty="0">
                <a:solidFill>
                  <a:srgbClr val="800080"/>
                </a:solidFill>
                <a:latin typeface="+mn-ea"/>
              </a:rPr>
              <a:t>using</a:t>
            </a:r>
            <a:r>
              <a:rPr lang="en-US" altLang="ko-KR" sz="1000" dirty="0">
                <a:solidFill>
                  <a:srgbClr val="006FE0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rgbClr val="002D7A"/>
                </a:solidFill>
                <a:latin typeface="+mn-ea"/>
              </a:rPr>
              <a:t>System</a:t>
            </a:r>
            <a:r>
              <a:rPr lang="en-US" altLang="ko-KR" sz="1000" dirty="0" err="1">
                <a:solidFill>
                  <a:srgbClr val="333333"/>
                </a:solidFill>
                <a:latin typeface="+mn-ea"/>
              </a:rPr>
              <a:t>.</a:t>
            </a:r>
            <a:r>
              <a:rPr lang="en-US" altLang="ko-KR" sz="1000" dirty="0" err="1">
                <a:solidFill>
                  <a:srgbClr val="002D7A"/>
                </a:solidFill>
                <a:latin typeface="+mn-ea"/>
              </a:rPr>
              <a:t>Reflection</a:t>
            </a:r>
            <a:r>
              <a:rPr lang="en-US" altLang="ko-KR" sz="1000" dirty="0">
                <a:solidFill>
                  <a:srgbClr val="333333"/>
                </a:solidFill>
                <a:latin typeface="+mn-ea"/>
              </a:rPr>
              <a:t>;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 fontAlgn="t"/>
            <a:r>
              <a:rPr lang="en-US" altLang="ko-KR" sz="1000" dirty="0">
                <a:solidFill>
                  <a:srgbClr val="800080"/>
                </a:solidFill>
                <a:latin typeface="+mn-ea"/>
              </a:rPr>
              <a:t>using</a:t>
            </a:r>
            <a:r>
              <a:rPr lang="en-US" altLang="ko-KR" sz="1000" dirty="0">
                <a:solidFill>
                  <a:srgbClr val="006FE0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rgbClr val="002D7A"/>
                </a:solidFill>
                <a:latin typeface="+mn-ea"/>
              </a:rPr>
              <a:t>System</a:t>
            </a:r>
            <a:r>
              <a:rPr lang="en-US" altLang="ko-KR" sz="1000" dirty="0" err="1">
                <a:solidFill>
                  <a:srgbClr val="333333"/>
                </a:solidFill>
                <a:latin typeface="+mn-ea"/>
              </a:rPr>
              <a:t>.</a:t>
            </a:r>
            <a:r>
              <a:rPr lang="en-US" altLang="ko-KR" sz="1000" dirty="0" err="1">
                <a:solidFill>
                  <a:srgbClr val="002D7A"/>
                </a:solidFill>
                <a:latin typeface="+mn-ea"/>
              </a:rPr>
              <a:t>Runtime</a:t>
            </a:r>
            <a:r>
              <a:rPr lang="en-US" altLang="ko-KR" sz="1000" dirty="0" err="1">
                <a:solidFill>
                  <a:srgbClr val="333333"/>
                </a:solidFill>
                <a:latin typeface="+mn-ea"/>
              </a:rPr>
              <a:t>.</a:t>
            </a:r>
            <a:r>
              <a:rPr lang="en-US" altLang="ko-KR" sz="1000" dirty="0" err="1">
                <a:solidFill>
                  <a:srgbClr val="002D7A"/>
                </a:solidFill>
                <a:latin typeface="+mn-ea"/>
              </a:rPr>
              <a:t>CompilerServices</a:t>
            </a:r>
            <a:r>
              <a:rPr lang="en-US" altLang="ko-KR" sz="1000" dirty="0">
                <a:solidFill>
                  <a:srgbClr val="333333"/>
                </a:solidFill>
                <a:latin typeface="+mn-ea"/>
              </a:rPr>
              <a:t>;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 fontAlgn="t"/>
            <a:r>
              <a:rPr lang="en-US" altLang="ko-KR" sz="1000" dirty="0">
                <a:solidFill>
                  <a:srgbClr val="800080"/>
                </a:solidFill>
                <a:latin typeface="+mn-ea"/>
              </a:rPr>
              <a:t>using</a:t>
            </a:r>
            <a:r>
              <a:rPr lang="en-US" altLang="ko-KR" sz="1000" dirty="0">
                <a:solidFill>
                  <a:srgbClr val="006FE0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rgbClr val="002D7A"/>
                </a:solidFill>
                <a:latin typeface="+mn-ea"/>
              </a:rPr>
              <a:t>System</a:t>
            </a:r>
            <a:r>
              <a:rPr lang="en-US" altLang="ko-KR" sz="1000" dirty="0" err="1">
                <a:solidFill>
                  <a:srgbClr val="333333"/>
                </a:solidFill>
                <a:latin typeface="+mn-ea"/>
              </a:rPr>
              <a:t>.</a:t>
            </a:r>
            <a:r>
              <a:rPr lang="en-US" altLang="ko-KR" sz="1000" dirty="0" err="1">
                <a:solidFill>
                  <a:srgbClr val="002D7A"/>
                </a:solidFill>
                <a:latin typeface="+mn-ea"/>
              </a:rPr>
              <a:t>Runtime</a:t>
            </a:r>
            <a:r>
              <a:rPr lang="en-US" altLang="ko-KR" sz="1000" dirty="0" err="1">
                <a:solidFill>
                  <a:srgbClr val="333333"/>
                </a:solidFill>
                <a:latin typeface="+mn-ea"/>
              </a:rPr>
              <a:t>.</a:t>
            </a:r>
            <a:r>
              <a:rPr lang="en-US" altLang="ko-KR" sz="1000" dirty="0" err="1">
                <a:solidFill>
                  <a:srgbClr val="002D7A"/>
                </a:solidFill>
                <a:latin typeface="+mn-ea"/>
              </a:rPr>
              <a:t>InteropServices</a:t>
            </a:r>
            <a:r>
              <a:rPr lang="en-US" altLang="ko-KR" sz="1000" dirty="0">
                <a:solidFill>
                  <a:srgbClr val="333333"/>
                </a:solidFill>
                <a:latin typeface="+mn-ea"/>
              </a:rPr>
              <a:t>;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 fontAlgn="t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 </a:t>
            </a:r>
          </a:p>
          <a:p>
            <a:pPr fontAlgn="t"/>
            <a:r>
              <a:rPr lang="en-US" altLang="ko-KR" sz="1000" dirty="0">
                <a:solidFill>
                  <a:srgbClr val="FF8000"/>
                </a:solidFill>
                <a:latin typeface="+mn-ea"/>
              </a:rPr>
              <a:t>// </a:t>
            </a:r>
            <a:r>
              <a:rPr lang="ko-KR" altLang="en-US" sz="1000" dirty="0">
                <a:solidFill>
                  <a:srgbClr val="FF8000"/>
                </a:solidFill>
                <a:latin typeface="+mn-ea"/>
              </a:rPr>
              <a:t>어셈블리의 일반 정보는 다음 특성 집합을 통해 제어</a:t>
            </a:r>
            <a:r>
              <a:rPr lang="en-US" altLang="ko-KR" sz="1000" dirty="0">
                <a:solidFill>
                  <a:srgbClr val="FF8000"/>
                </a:solidFill>
                <a:latin typeface="+mn-ea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+mn-ea"/>
            </a:endParaRPr>
          </a:p>
          <a:p>
            <a:pPr fontAlgn="t"/>
            <a:r>
              <a:rPr lang="en-US" altLang="ko-KR" sz="1000" dirty="0">
                <a:solidFill>
                  <a:srgbClr val="FF8000"/>
                </a:solidFill>
                <a:latin typeface="+mn-ea"/>
              </a:rPr>
              <a:t>// </a:t>
            </a:r>
            <a:r>
              <a:rPr lang="ko-KR" altLang="en-US" sz="1000" dirty="0">
                <a:solidFill>
                  <a:srgbClr val="FF8000"/>
                </a:solidFill>
                <a:latin typeface="+mn-ea"/>
              </a:rPr>
              <a:t>어셈블리와 관련된 정보를 수정하려면 이 특성 값들을 변경</a:t>
            </a:r>
            <a:r>
              <a:rPr lang="en-US" altLang="ko-KR" sz="1000" dirty="0">
                <a:solidFill>
                  <a:srgbClr val="FF8000"/>
                </a:solidFill>
                <a:latin typeface="+mn-ea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+mn-ea"/>
            </a:endParaRPr>
          </a:p>
          <a:p>
            <a:pPr fontAlgn="t"/>
            <a:r>
              <a:rPr lang="en-US" altLang="ko-KR" sz="1000" dirty="0">
                <a:solidFill>
                  <a:srgbClr val="333333"/>
                </a:solidFill>
                <a:latin typeface="+mn-ea"/>
              </a:rPr>
              <a:t>[</a:t>
            </a:r>
            <a:r>
              <a:rPr lang="en-US" altLang="ko-KR" sz="1000" dirty="0">
                <a:solidFill>
                  <a:srgbClr val="002D7A"/>
                </a:solidFill>
                <a:latin typeface="+mn-ea"/>
              </a:rPr>
              <a:t>assembly</a:t>
            </a:r>
            <a:r>
              <a:rPr lang="en-US" altLang="ko-KR" sz="1000" dirty="0">
                <a:solidFill>
                  <a:srgbClr val="006FE0"/>
                </a:solidFill>
                <a:latin typeface="+mn-ea"/>
              </a:rPr>
              <a:t>: </a:t>
            </a:r>
            <a:r>
              <a:rPr lang="en-US" altLang="ko-KR" sz="1000" dirty="0" err="1">
                <a:solidFill>
                  <a:srgbClr val="004ED0"/>
                </a:solidFill>
                <a:latin typeface="+mn-ea"/>
              </a:rPr>
              <a:t>AssemblyTitle</a:t>
            </a:r>
            <a:r>
              <a:rPr lang="en-US" altLang="ko-KR" sz="1000" dirty="0">
                <a:solidFill>
                  <a:srgbClr val="333333"/>
                </a:solidFill>
                <a:latin typeface="+mn-ea"/>
              </a:rPr>
              <a:t>(</a:t>
            </a:r>
            <a:r>
              <a:rPr lang="en-US" altLang="ko-KR" sz="1000" dirty="0">
                <a:solidFill>
                  <a:srgbClr val="008000"/>
                </a:solidFill>
                <a:latin typeface="+mn-ea"/>
              </a:rPr>
              <a:t>"</a:t>
            </a:r>
            <a:r>
              <a:rPr lang="en-US" altLang="ko-KR" sz="1000" dirty="0" err="1">
                <a:solidFill>
                  <a:srgbClr val="008000"/>
                </a:solidFill>
                <a:latin typeface="+mn-ea"/>
              </a:rPr>
              <a:t>FirstApp</a:t>
            </a:r>
            <a:r>
              <a:rPr lang="en-US" altLang="ko-KR" sz="1000" dirty="0">
                <a:solidFill>
                  <a:srgbClr val="008000"/>
                </a:solidFill>
                <a:latin typeface="+mn-ea"/>
              </a:rPr>
              <a:t>"</a:t>
            </a:r>
            <a:r>
              <a:rPr lang="en-US" altLang="ko-KR" sz="1000" dirty="0">
                <a:solidFill>
                  <a:srgbClr val="333333"/>
                </a:solidFill>
                <a:latin typeface="+mn-ea"/>
              </a:rPr>
              <a:t>)]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 fontAlgn="t"/>
            <a:r>
              <a:rPr lang="en-US" altLang="ko-KR" sz="1000" dirty="0">
                <a:solidFill>
                  <a:srgbClr val="333333"/>
                </a:solidFill>
                <a:latin typeface="+mn-ea"/>
              </a:rPr>
              <a:t>[</a:t>
            </a:r>
            <a:r>
              <a:rPr lang="en-US" altLang="ko-KR" sz="1000" dirty="0">
                <a:solidFill>
                  <a:srgbClr val="002D7A"/>
                </a:solidFill>
                <a:latin typeface="+mn-ea"/>
              </a:rPr>
              <a:t>assembly</a:t>
            </a:r>
            <a:r>
              <a:rPr lang="en-US" altLang="ko-KR" sz="1000" dirty="0">
                <a:solidFill>
                  <a:srgbClr val="006FE0"/>
                </a:solidFill>
                <a:latin typeface="+mn-ea"/>
              </a:rPr>
              <a:t>: </a:t>
            </a:r>
            <a:r>
              <a:rPr lang="en-US" altLang="ko-KR" sz="1000" dirty="0" err="1">
                <a:solidFill>
                  <a:srgbClr val="004ED0"/>
                </a:solidFill>
                <a:latin typeface="+mn-ea"/>
              </a:rPr>
              <a:t>AssemblyDescription</a:t>
            </a:r>
            <a:r>
              <a:rPr lang="en-US" altLang="ko-KR" sz="1000" dirty="0">
                <a:solidFill>
                  <a:srgbClr val="333333"/>
                </a:solidFill>
                <a:latin typeface="+mn-ea"/>
              </a:rPr>
              <a:t>(</a:t>
            </a:r>
            <a:r>
              <a:rPr lang="en-US" altLang="ko-KR" sz="1000" dirty="0">
                <a:solidFill>
                  <a:srgbClr val="008000"/>
                </a:solidFill>
                <a:latin typeface="+mn-ea"/>
              </a:rPr>
              <a:t>""</a:t>
            </a:r>
            <a:r>
              <a:rPr lang="en-US" altLang="ko-KR" sz="1000" dirty="0">
                <a:solidFill>
                  <a:srgbClr val="333333"/>
                </a:solidFill>
                <a:latin typeface="+mn-ea"/>
              </a:rPr>
              <a:t>)]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 fontAlgn="t"/>
            <a:r>
              <a:rPr lang="en-US" altLang="ko-KR" sz="1000" dirty="0">
                <a:solidFill>
                  <a:srgbClr val="333333"/>
                </a:solidFill>
                <a:latin typeface="+mn-ea"/>
              </a:rPr>
              <a:t>[</a:t>
            </a:r>
            <a:r>
              <a:rPr lang="en-US" altLang="ko-KR" sz="1000" dirty="0">
                <a:solidFill>
                  <a:srgbClr val="002D7A"/>
                </a:solidFill>
                <a:latin typeface="+mn-ea"/>
              </a:rPr>
              <a:t>assembly</a:t>
            </a:r>
            <a:r>
              <a:rPr lang="en-US" altLang="ko-KR" sz="1000" dirty="0">
                <a:solidFill>
                  <a:srgbClr val="006FE0"/>
                </a:solidFill>
                <a:latin typeface="+mn-ea"/>
              </a:rPr>
              <a:t>: </a:t>
            </a:r>
            <a:r>
              <a:rPr lang="en-US" altLang="ko-KR" sz="1000" dirty="0" err="1">
                <a:solidFill>
                  <a:srgbClr val="004ED0"/>
                </a:solidFill>
                <a:latin typeface="+mn-ea"/>
              </a:rPr>
              <a:t>AssemblyConfiguration</a:t>
            </a:r>
            <a:r>
              <a:rPr lang="en-US" altLang="ko-KR" sz="1000" dirty="0">
                <a:solidFill>
                  <a:srgbClr val="333333"/>
                </a:solidFill>
                <a:latin typeface="+mn-ea"/>
              </a:rPr>
              <a:t>(</a:t>
            </a:r>
            <a:r>
              <a:rPr lang="en-US" altLang="ko-KR" sz="1000" dirty="0">
                <a:solidFill>
                  <a:srgbClr val="008000"/>
                </a:solidFill>
                <a:latin typeface="+mn-ea"/>
              </a:rPr>
              <a:t>""</a:t>
            </a:r>
            <a:r>
              <a:rPr lang="en-US" altLang="ko-KR" sz="1000" dirty="0">
                <a:solidFill>
                  <a:srgbClr val="333333"/>
                </a:solidFill>
                <a:latin typeface="+mn-ea"/>
              </a:rPr>
              <a:t>)]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 fontAlgn="t"/>
            <a:r>
              <a:rPr lang="en-US" altLang="ko-KR" sz="1000" dirty="0">
                <a:solidFill>
                  <a:srgbClr val="333333"/>
                </a:solidFill>
                <a:latin typeface="+mn-ea"/>
              </a:rPr>
              <a:t>[</a:t>
            </a:r>
            <a:r>
              <a:rPr lang="en-US" altLang="ko-KR" sz="1000" dirty="0">
                <a:solidFill>
                  <a:srgbClr val="002D7A"/>
                </a:solidFill>
                <a:latin typeface="+mn-ea"/>
              </a:rPr>
              <a:t>assembly</a:t>
            </a:r>
            <a:r>
              <a:rPr lang="en-US" altLang="ko-KR" sz="1000" dirty="0">
                <a:solidFill>
                  <a:srgbClr val="006FE0"/>
                </a:solidFill>
                <a:latin typeface="+mn-ea"/>
              </a:rPr>
              <a:t>: </a:t>
            </a:r>
            <a:r>
              <a:rPr lang="en-US" altLang="ko-KR" sz="1000" dirty="0" err="1">
                <a:solidFill>
                  <a:srgbClr val="004ED0"/>
                </a:solidFill>
                <a:latin typeface="+mn-ea"/>
              </a:rPr>
              <a:t>AssemblyCompany</a:t>
            </a:r>
            <a:r>
              <a:rPr lang="en-US" altLang="ko-KR" sz="1000" dirty="0">
                <a:solidFill>
                  <a:srgbClr val="333333"/>
                </a:solidFill>
                <a:latin typeface="+mn-ea"/>
              </a:rPr>
              <a:t>(</a:t>
            </a:r>
            <a:r>
              <a:rPr lang="en-US" altLang="ko-KR" sz="1000" dirty="0">
                <a:solidFill>
                  <a:srgbClr val="008000"/>
                </a:solidFill>
                <a:latin typeface="+mn-ea"/>
              </a:rPr>
              <a:t>""</a:t>
            </a:r>
            <a:r>
              <a:rPr lang="en-US" altLang="ko-KR" sz="1000" dirty="0">
                <a:solidFill>
                  <a:srgbClr val="333333"/>
                </a:solidFill>
                <a:latin typeface="+mn-ea"/>
              </a:rPr>
              <a:t>)]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 fontAlgn="t"/>
            <a:r>
              <a:rPr lang="en-US" altLang="ko-KR" sz="1000" dirty="0">
                <a:solidFill>
                  <a:srgbClr val="333333"/>
                </a:solidFill>
                <a:latin typeface="+mn-ea"/>
              </a:rPr>
              <a:t>[</a:t>
            </a:r>
            <a:r>
              <a:rPr lang="en-US" altLang="ko-KR" sz="1000" dirty="0">
                <a:solidFill>
                  <a:srgbClr val="002D7A"/>
                </a:solidFill>
                <a:latin typeface="+mn-ea"/>
              </a:rPr>
              <a:t>assembly</a:t>
            </a:r>
            <a:r>
              <a:rPr lang="en-US" altLang="ko-KR" sz="1000" dirty="0">
                <a:solidFill>
                  <a:srgbClr val="006FE0"/>
                </a:solidFill>
                <a:latin typeface="+mn-ea"/>
              </a:rPr>
              <a:t>: </a:t>
            </a:r>
            <a:r>
              <a:rPr lang="en-US" altLang="ko-KR" sz="1000" dirty="0" err="1">
                <a:solidFill>
                  <a:srgbClr val="004ED0"/>
                </a:solidFill>
                <a:latin typeface="+mn-ea"/>
              </a:rPr>
              <a:t>AssemblyProduct</a:t>
            </a:r>
            <a:r>
              <a:rPr lang="en-US" altLang="ko-KR" sz="1000" dirty="0">
                <a:solidFill>
                  <a:srgbClr val="333333"/>
                </a:solidFill>
                <a:latin typeface="+mn-ea"/>
              </a:rPr>
              <a:t>(</a:t>
            </a:r>
            <a:r>
              <a:rPr lang="en-US" altLang="ko-KR" sz="1000" dirty="0">
                <a:solidFill>
                  <a:srgbClr val="008000"/>
                </a:solidFill>
                <a:latin typeface="+mn-ea"/>
              </a:rPr>
              <a:t>"</a:t>
            </a:r>
            <a:r>
              <a:rPr lang="en-US" altLang="ko-KR" sz="1000" dirty="0" err="1">
                <a:solidFill>
                  <a:srgbClr val="008000"/>
                </a:solidFill>
                <a:latin typeface="+mn-ea"/>
              </a:rPr>
              <a:t>FirstApp</a:t>
            </a:r>
            <a:r>
              <a:rPr lang="en-US" altLang="ko-KR" sz="1000" dirty="0">
                <a:solidFill>
                  <a:srgbClr val="008000"/>
                </a:solidFill>
                <a:latin typeface="+mn-ea"/>
              </a:rPr>
              <a:t>"</a:t>
            </a:r>
            <a:r>
              <a:rPr lang="en-US" altLang="ko-KR" sz="1000" dirty="0">
                <a:solidFill>
                  <a:srgbClr val="333333"/>
                </a:solidFill>
                <a:latin typeface="+mn-ea"/>
              </a:rPr>
              <a:t>)]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 fontAlgn="t"/>
            <a:r>
              <a:rPr lang="en-US" altLang="ko-KR" sz="1000" dirty="0">
                <a:solidFill>
                  <a:srgbClr val="333333"/>
                </a:solidFill>
                <a:latin typeface="+mn-ea"/>
              </a:rPr>
              <a:t>[</a:t>
            </a:r>
            <a:r>
              <a:rPr lang="en-US" altLang="ko-KR" sz="1000" dirty="0">
                <a:solidFill>
                  <a:srgbClr val="002D7A"/>
                </a:solidFill>
                <a:latin typeface="+mn-ea"/>
              </a:rPr>
              <a:t>assembly</a:t>
            </a:r>
            <a:r>
              <a:rPr lang="en-US" altLang="ko-KR" sz="1000" dirty="0">
                <a:solidFill>
                  <a:srgbClr val="006FE0"/>
                </a:solidFill>
                <a:latin typeface="+mn-ea"/>
              </a:rPr>
              <a:t>: </a:t>
            </a:r>
            <a:r>
              <a:rPr lang="en-US" altLang="ko-KR" sz="1000" dirty="0" err="1">
                <a:solidFill>
                  <a:srgbClr val="004ED0"/>
                </a:solidFill>
                <a:latin typeface="+mn-ea"/>
              </a:rPr>
              <a:t>AssemblyCopyright</a:t>
            </a:r>
            <a:r>
              <a:rPr lang="en-US" altLang="ko-KR" sz="1000" dirty="0">
                <a:solidFill>
                  <a:srgbClr val="333333"/>
                </a:solidFill>
                <a:latin typeface="+mn-ea"/>
              </a:rPr>
              <a:t>(</a:t>
            </a:r>
            <a:r>
              <a:rPr lang="en-US" altLang="ko-KR" sz="1000" dirty="0">
                <a:solidFill>
                  <a:srgbClr val="008000"/>
                </a:solidFill>
                <a:latin typeface="+mn-ea"/>
              </a:rPr>
              <a:t>"Copyright ©  2015"</a:t>
            </a:r>
            <a:r>
              <a:rPr lang="en-US" altLang="ko-KR" sz="1000" dirty="0">
                <a:solidFill>
                  <a:srgbClr val="333333"/>
                </a:solidFill>
                <a:latin typeface="+mn-ea"/>
              </a:rPr>
              <a:t>)]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 fontAlgn="t"/>
            <a:r>
              <a:rPr lang="en-US" altLang="ko-KR" sz="1000" dirty="0">
                <a:solidFill>
                  <a:srgbClr val="333333"/>
                </a:solidFill>
                <a:latin typeface="+mn-ea"/>
              </a:rPr>
              <a:t>[</a:t>
            </a:r>
            <a:r>
              <a:rPr lang="en-US" altLang="ko-KR" sz="1000" dirty="0">
                <a:solidFill>
                  <a:srgbClr val="002D7A"/>
                </a:solidFill>
                <a:latin typeface="+mn-ea"/>
              </a:rPr>
              <a:t>assembly</a:t>
            </a:r>
            <a:r>
              <a:rPr lang="en-US" altLang="ko-KR" sz="1000" dirty="0">
                <a:solidFill>
                  <a:srgbClr val="006FE0"/>
                </a:solidFill>
                <a:latin typeface="+mn-ea"/>
              </a:rPr>
              <a:t>: </a:t>
            </a:r>
            <a:r>
              <a:rPr lang="en-US" altLang="ko-KR" sz="1000" dirty="0" err="1">
                <a:solidFill>
                  <a:srgbClr val="004ED0"/>
                </a:solidFill>
                <a:latin typeface="+mn-ea"/>
              </a:rPr>
              <a:t>AssemblyTrademark</a:t>
            </a:r>
            <a:r>
              <a:rPr lang="en-US" altLang="ko-KR" sz="1000" dirty="0">
                <a:solidFill>
                  <a:srgbClr val="333333"/>
                </a:solidFill>
                <a:latin typeface="+mn-ea"/>
              </a:rPr>
              <a:t>(</a:t>
            </a:r>
            <a:r>
              <a:rPr lang="en-US" altLang="ko-KR" sz="1000" dirty="0">
                <a:solidFill>
                  <a:srgbClr val="008000"/>
                </a:solidFill>
                <a:latin typeface="+mn-ea"/>
              </a:rPr>
              <a:t>""</a:t>
            </a:r>
            <a:r>
              <a:rPr lang="en-US" altLang="ko-KR" sz="1000" dirty="0">
                <a:solidFill>
                  <a:srgbClr val="333333"/>
                </a:solidFill>
                <a:latin typeface="+mn-ea"/>
              </a:rPr>
              <a:t>)]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 fontAlgn="t"/>
            <a:r>
              <a:rPr lang="en-US" altLang="ko-KR" sz="1000" dirty="0">
                <a:solidFill>
                  <a:srgbClr val="333333"/>
                </a:solidFill>
                <a:latin typeface="+mn-ea"/>
              </a:rPr>
              <a:t>[</a:t>
            </a:r>
            <a:r>
              <a:rPr lang="en-US" altLang="ko-KR" sz="1000" dirty="0">
                <a:solidFill>
                  <a:srgbClr val="002D7A"/>
                </a:solidFill>
                <a:latin typeface="+mn-ea"/>
              </a:rPr>
              <a:t>assembly</a:t>
            </a:r>
            <a:r>
              <a:rPr lang="en-US" altLang="ko-KR" sz="1000" dirty="0">
                <a:solidFill>
                  <a:srgbClr val="006FE0"/>
                </a:solidFill>
                <a:latin typeface="+mn-ea"/>
              </a:rPr>
              <a:t>: </a:t>
            </a:r>
            <a:r>
              <a:rPr lang="en-US" altLang="ko-KR" sz="1000" dirty="0" err="1">
                <a:solidFill>
                  <a:srgbClr val="004ED0"/>
                </a:solidFill>
                <a:latin typeface="+mn-ea"/>
              </a:rPr>
              <a:t>AssemblyCulture</a:t>
            </a:r>
            <a:r>
              <a:rPr lang="en-US" altLang="ko-KR" sz="1000" dirty="0">
                <a:solidFill>
                  <a:srgbClr val="333333"/>
                </a:solidFill>
                <a:latin typeface="+mn-ea"/>
              </a:rPr>
              <a:t>(</a:t>
            </a:r>
            <a:r>
              <a:rPr lang="en-US" altLang="ko-KR" sz="1000" dirty="0">
                <a:solidFill>
                  <a:srgbClr val="008000"/>
                </a:solidFill>
                <a:latin typeface="+mn-ea"/>
              </a:rPr>
              <a:t>""</a:t>
            </a:r>
            <a:r>
              <a:rPr lang="en-US" altLang="ko-KR" sz="1000" dirty="0">
                <a:solidFill>
                  <a:srgbClr val="333333"/>
                </a:solidFill>
                <a:latin typeface="+mn-ea"/>
              </a:rPr>
              <a:t>)]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 fontAlgn="t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 </a:t>
            </a:r>
          </a:p>
          <a:p>
            <a:pPr fontAlgn="t"/>
            <a:r>
              <a:rPr lang="en-US" altLang="ko-KR" sz="1000" dirty="0">
                <a:solidFill>
                  <a:srgbClr val="FF8000"/>
                </a:solidFill>
                <a:latin typeface="+mn-ea"/>
              </a:rPr>
              <a:t>// </a:t>
            </a:r>
            <a:r>
              <a:rPr lang="en-US" altLang="ko-KR" sz="1000" dirty="0" err="1">
                <a:solidFill>
                  <a:srgbClr val="FF8000"/>
                </a:solidFill>
                <a:latin typeface="+mn-ea"/>
              </a:rPr>
              <a:t>ComVisible</a:t>
            </a:r>
            <a:r>
              <a:rPr lang="ko-KR" altLang="en-US" sz="1000" dirty="0">
                <a:solidFill>
                  <a:srgbClr val="FF8000"/>
                </a:solidFill>
                <a:latin typeface="+mn-ea"/>
              </a:rPr>
              <a:t>을 </a:t>
            </a:r>
            <a:r>
              <a:rPr lang="en-US" altLang="ko-KR" sz="1000" dirty="0">
                <a:solidFill>
                  <a:srgbClr val="FF8000"/>
                </a:solidFill>
                <a:latin typeface="+mn-ea"/>
              </a:rPr>
              <a:t>false</a:t>
            </a:r>
            <a:r>
              <a:rPr lang="ko-KR" altLang="en-US" sz="1000" dirty="0">
                <a:solidFill>
                  <a:srgbClr val="FF8000"/>
                </a:solidFill>
                <a:latin typeface="+mn-ea"/>
              </a:rPr>
              <a:t>로 설정하면 이 어셈블리의 형식이 </a:t>
            </a:r>
            <a:r>
              <a:rPr lang="en-US" altLang="ko-KR" sz="1000" dirty="0">
                <a:solidFill>
                  <a:srgbClr val="FF8000"/>
                </a:solidFill>
                <a:latin typeface="+mn-ea"/>
              </a:rPr>
              <a:t>COM </a:t>
            </a:r>
            <a:r>
              <a:rPr lang="ko-KR" altLang="en-US" sz="1000" dirty="0">
                <a:solidFill>
                  <a:srgbClr val="FF8000"/>
                </a:solidFill>
                <a:latin typeface="+mn-ea"/>
              </a:rPr>
              <a:t>구성 요소에 </a:t>
            </a:r>
            <a:r>
              <a:rPr lang="en-US" altLang="ko-KR" sz="1000" dirty="0">
                <a:solidFill>
                  <a:srgbClr val="FF8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8000"/>
                </a:solidFill>
                <a:latin typeface="+mn-ea"/>
              </a:rPr>
              <a:t>표시되지 않음</a:t>
            </a:r>
            <a:r>
              <a:rPr lang="en-US" altLang="ko-KR" sz="1000" dirty="0">
                <a:solidFill>
                  <a:srgbClr val="FF8000"/>
                </a:solidFill>
                <a:latin typeface="+mn-ea"/>
              </a:rPr>
              <a:t>. </a:t>
            </a:r>
          </a:p>
          <a:p>
            <a:pPr fontAlgn="t"/>
            <a:r>
              <a:rPr lang="en-US" altLang="ko-KR" sz="1000" dirty="0">
                <a:solidFill>
                  <a:srgbClr val="FF8000"/>
                </a:solidFill>
                <a:latin typeface="+mn-ea"/>
              </a:rPr>
              <a:t>// COM</a:t>
            </a:r>
            <a:r>
              <a:rPr lang="ko-KR" altLang="en-US" sz="1000" dirty="0">
                <a:solidFill>
                  <a:srgbClr val="FF8000"/>
                </a:solidFill>
                <a:latin typeface="+mn-ea"/>
              </a:rPr>
              <a:t>에서 이 어셈블리의 형식에 액세스하려면 해당 형식에 대해 </a:t>
            </a:r>
            <a:r>
              <a:rPr lang="en-US" altLang="ko-KR" sz="1000" dirty="0" err="1">
                <a:solidFill>
                  <a:srgbClr val="FF8000"/>
                </a:solidFill>
                <a:latin typeface="+mn-ea"/>
              </a:rPr>
              <a:t>ComVisible</a:t>
            </a:r>
            <a:r>
              <a:rPr lang="en-US" altLang="ko-KR" sz="1000" dirty="0">
                <a:solidFill>
                  <a:srgbClr val="FF8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8000"/>
                </a:solidFill>
                <a:latin typeface="+mn-ea"/>
              </a:rPr>
              <a:t>특성을 </a:t>
            </a:r>
            <a:r>
              <a:rPr lang="en-US" altLang="ko-KR" sz="1000" dirty="0">
                <a:solidFill>
                  <a:srgbClr val="FF8000"/>
                </a:solidFill>
                <a:latin typeface="+mn-ea"/>
              </a:rPr>
              <a:t>true</a:t>
            </a:r>
            <a:r>
              <a:rPr lang="ko-KR" altLang="en-US" sz="1000" dirty="0">
                <a:solidFill>
                  <a:srgbClr val="FF8000"/>
                </a:solidFill>
                <a:latin typeface="+mn-ea"/>
              </a:rPr>
              <a:t>로 설정</a:t>
            </a:r>
            <a:r>
              <a:rPr lang="en-US" altLang="ko-KR" sz="1000" dirty="0">
                <a:solidFill>
                  <a:srgbClr val="FF8000"/>
                </a:solidFill>
                <a:latin typeface="+mn-ea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+mn-ea"/>
            </a:endParaRPr>
          </a:p>
          <a:p>
            <a:pPr fontAlgn="t"/>
            <a:r>
              <a:rPr lang="en-US" altLang="ko-KR" sz="1000" dirty="0">
                <a:solidFill>
                  <a:srgbClr val="333333"/>
                </a:solidFill>
                <a:latin typeface="+mn-ea"/>
              </a:rPr>
              <a:t>[</a:t>
            </a:r>
            <a:r>
              <a:rPr lang="en-US" altLang="ko-KR" sz="1000" dirty="0">
                <a:solidFill>
                  <a:srgbClr val="002D7A"/>
                </a:solidFill>
                <a:latin typeface="+mn-ea"/>
              </a:rPr>
              <a:t>assembly</a:t>
            </a:r>
            <a:r>
              <a:rPr lang="en-US" altLang="ko-KR" sz="1000" dirty="0">
                <a:solidFill>
                  <a:srgbClr val="006FE0"/>
                </a:solidFill>
                <a:latin typeface="+mn-ea"/>
              </a:rPr>
              <a:t>: </a:t>
            </a:r>
            <a:r>
              <a:rPr lang="en-US" altLang="ko-KR" sz="1000" dirty="0" err="1">
                <a:solidFill>
                  <a:srgbClr val="004ED0"/>
                </a:solidFill>
                <a:latin typeface="+mn-ea"/>
              </a:rPr>
              <a:t>ComVisible</a:t>
            </a:r>
            <a:r>
              <a:rPr lang="en-US" altLang="ko-KR" sz="1000" dirty="0">
                <a:solidFill>
                  <a:srgbClr val="333333"/>
                </a:solidFill>
                <a:latin typeface="+mn-ea"/>
              </a:rPr>
              <a:t>(</a:t>
            </a:r>
            <a:r>
              <a:rPr lang="en-US" altLang="ko-KR" sz="1000" dirty="0">
                <a:solidFill>
                  <a:srgbClr val="800080"/>
                </a:solidFill>
                <a:latin typeface="+mn-ea"/>
              </a:rPr>
              <a:t>false</a:t>
            </a:r>
            <a:r>
              <a:rPr lang="en-US" altLang="ko-KR" sz="1000" dirty="0">
                <a:solidFill>
                  <a:srgbClr val="333333"/>
                </a:solidFill>
                <a:latin typeface="+mn-ea"/>
              </a:rPr>
              <a:t>)]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 fontAlgn="t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 </a:t>
            </a:r>
          </a:p>
          <a:p>
            <a:pPr fontAlgn="t"/>
            <a:r>
              <a:rPr lang="en-US" altLang="ko-KR" sz="1000" dirty="0">
                <a:solidFill>
                  <a:srgbClr val="FF8000"/>
                </a:solidFill>
                <a:latin typeface="+mn-ea"/>
              </a:rPr>
              <a:t>// </a:t>
            </a:r>
            <a:r>
              <a:rPr lang="ko-KR" altLang="en-US" sz="1000" dirty="0">
                <a:solidFill>
                  <a:srgbClr val="FF8000"/>
                </a:solidFill>
                <a:latin typeface="+mn-ea"/>
              </a:rPr>
              <a:t>이 프로젝트가 </a:t>
            </a:r>
            <a:r>
              <a:rPr lang="en-US" altLang="ko-KR" sz="1000" dirty="0">
                <a:solidFill>
                  <a:srgbClr val="FF8000"/>
                </a:solidFill>
                <a:latin typeface="+mn-ea"/>
              </a:rPr>
              <a:t>COM</a:t>
            </a:r>
            <a:r>
              <a:rPr lang="ko-KR" altLang="en-US" sz="1000" dirty="0">
                <a:solidFill>
                  <a:srgbClr val="FF8000"/>
                </a:solidFill>
                <a:latin typeface="+mn-ea"/>
              </a:rPr>
              <a:t>에 노출되는 경우 다음 </a:t>
            </a:r>
            <a:r>
              <a:rPr lang="en-US" altLang="ko-KR" sz="1000" dirty="0">
                <a:solidFill>
                  <a:srgbClr val="FF8000"/>
                </a:solidFill>
                <a:latin typeface="+mn-ea"/>
              </a:rPr>
              <a:t>GUID</a:t>
            </a:r>
            <a:r>
              <a:rPr lang="ko-KR" altLang="en-US" sz="1000" dirty="0">
                <a:solidFill>
                  <a:srgbClr val="FF8000"/>
                </a:solidFill>
                <a:latin typeface="+mn-ea"/>
              </a:rPr>
              <a:t>는 </a:t>
            </a:r>
            <a:r>
              <a:rPr lang="en-US" altLang="ko-KR" sz="1000" dirty="0" err="1">
                <a:solidFill>
                  <a:srgbClr val="FF8000"/>
                </a:solidFill>
                <a:latin typeface="+mn-ea"/>
              </a:rPr>
              <a:t>typelib</a:t>
            </a:r>
            <a:r>
              <a:rPr lang="ko-KR" altLang="en-US" sz="1000" dirty="0">
                <a:solidFill>
                  <a:srgbClr val="FF8000"/>
                </a:solidFill>
                <a:latin typeface="+mn-ea"/>
              </a:rPr>
              <a:t>의 </a:t>
            </a:r>
            <a:r>
              <a:rPr lang="en-US" altLang="ko-KR" sz="1000" dirty="0">
                <a:solidFill>
                  <a:srgbClr val="FF8000"/>
                </a:solidFill>
                <a:latin typeface="+mn-ea"/>
              </a:rPr>
              <a:t>ID</a:t>
            </a:r>
            <a:r>
              <a:rPr lang="ko-KR" altLang="en-US" sz="1000" dirty="0">
                <a:solidFill>
                  <a:srgbClr val="FF8000"/>
                </a:solidFill>
                <a:latin typeface="+mn-ea"/>
              </a:rPr>
              <a:t>를 나타냄</a:t>
            </a:r>
            <a:r>
              <a:rPr lang="en-US" altLang="ko-KR" sz="1000" dirty="0">
                <a:solidFill>
                  <a:srgbClr val="FF8000"/>
                </a:solidFill>
                <a:latin typeface="+mn-ea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+mn-ea"/>
            </a:endParaRPr>
          </a:p>
          <a:p>
            <a:pPr fontAlgn="t"/>
            <a:r>
              <a:rPr lang="en-US" altLang="ko-KR" sz="1000" dirty="0">
                <a:solidFill>
                  <a:srgbClr val="333333"/>
                </a:solidFill>
                <a:latin typeface="+mn-ea"/>
              </a:rPr>
              <a:t>[</a:t>
            </a:r>
            <a:r>
              <a:rPr lang="en-US" altLang="ko-KR" sz="1000" dirty="0">
                <a:solidFill>
                  <a:srgbClr val="002D7A"/>
                </a:solidFill>
                <a:latin typeface="+mn-ea"/>
              </a:rPr>
              <a:t>assembly</a:t>
            </a:r>
            <a:r>
              <a:rPr lang="en-US" altLang="ko-KR" sz="1000" dirty="0">
                <a:solidFill>
                  <a:srgbClr val="006FE0"/>
                </a:solidFill>
                <a:latin typeface="+mn-ea"/>
              </a:rPr>
              <a:t>: </a:t>
            </a:r>
            <a:r>
              <a:rPr lang="en-US" altLang="ko-KR" sz="1000" dirty="0" err="1">
                <a:solidFill>
                  <a:srgbClr val="004ED0"/>
                </a:solidFill>
                <a:latin typeface="+mn-ea"/>
              </a:rPr>
              <a:t>Guid</a:t>
            </a:r>
            <a:r>
              <a:rPr lang="en-US" altLang="ko-KR" sz="1000" dirty="0">
                <a:solidFill>
                  <a:srgbClr val="333333"/>
                </a:solidFill>
                <a:latin typeface="+mn-ea"/>
              </a:rPr>
              <a:t>(</a:t>
            </a:r>
            <a:r>
              <a:rPr lang="en-US" altLang="ko-KR" sz="1000" dirty="0">
                <a:solidFill>
                  <a:srgbClr val="008000"/>
                </a:solidFill>
                <a:latin typeface="+mn-ea"/>
              </a:rPr>
              <a:t>"09f8dd0a-b5af-4e26-9e7b-ebea619044b1"</a:t>
            </a:r>
            <a:r>
              <a:rPr lang="en-US" altLang="ko-KR" sz="1000" dirty="0">
                <a:solidFill>
                  <a:srgbClr val="333333"/>
                </a:solidFill>
                <a:latin typeface="+mn-ea"/>
              </a:rPr>
              <a:t>)]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 fontAlgn="t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 </a:t>
            </a:r>
          </a:p>
          <a:p>
            <a:pPr fontAlgn="t"/>
            <a:r>
              <a:rPr lang="en-US" altLang="ko-KR" sz="1000" dirty="0">
                <a:solidFill>
                  <a:srgbClr val="FF8000"/>
                </a:solidFill>
                <a:latin typeface="+mn-ea"/>
              </a:rPr>
              <a:t>// </a:t>
            </a:r>
            <a:r>
              <a:rPr lang="ko-KR" altLang="en-US" sz="1000" dirty="0">
                <a:solidFill>
                  <a:srgbClr val="FF8000"/>
                </a:solidFill>
                <a:latin typeface="+mn-ea"/>
              </a:rPr>
              <a:t>어셈블리의 버전 정보는 다음 네 가지 값으로 구성</a:t>
            </a:r>
            <a:r>
              <a:rPr lang="en-US" altLang="ko-KR" sz="1000" dirty="0">
                <a:solidFill>
                  <a:srgbClr val="FF8000"/>
                </a:solidFill>
                <a:latin typeface="+mn-ea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+mn-ea"/>
            </a:endParaRPr>
          </a:p>
          <a:p>
            <a:pPr fontAlgn="t"/>
            <a:r>
              <a:rPr lang="en-US" altLang="ko-KR" sz="1000" dirty="0">
                <a:solidFill>
                  <a:srgbClr val="FF8000"/>
                </a:solidFill>
                <a:latin typeface="+mn-ea"/>
              </a:rPr>
              <a:t>//</a:t>
            </a:r>
            <a:endParaRPr lang="ko-KR" altLang="en-US" sz="1000" dirty="0">
              <a:solidFill>
                <a:srgbClr val="000000"/>
              </a:solidFill>
              <a:latin typeface="+mn-ea"/>
            </a:endParaRPr>
          </a:p>
          <a:p>
            <a:pPr fontAlgn="t"/>
            <a:r>
              <a:rPr lang="en-US" altLang="ko-KR" sz="1000" dirty="0">
                <a:solidFill>
                  <a:srgbClr val="FF8000"/>
                </a:solidFill>
                <a:latin typeface="+mn-ea"/>
              </a:rPr>
              <a:t>//      </a:t>
            </a:r>
            <a:r>
              <a:rPr lang="ko-KR" altLang="en-US" sz="1000" dirty="0">
                <a:solidFill>
                  <a:srgbClr val="FF8000"/>
                </a:solidFill>
                <a:latin typeface="+mn-ea"/>
              </a:rPr>
              <a:t>주 버전</a:t>
            </a:r>
            <a:endParaRPr lang="ko-KR" altLang="en-US" sz="1000" dirty="0">
              <a:solidFill>
                <a:srgbClr val="000000"/>
              </a:solidFill>
              <a:latin typeface="+mn-ea"/>
            </a:endParaRPr>
          </a:p>
          <a:p>
            <a:pPr fontAlgn="t"/>
            <a:r>
              <a:rPr lang="en-US" altLang="ko-KR" sz="1000" dirty="0">
                <a:solidFill>
                  <a:srgbClr val="FF8000"/>
                </a:solidFill>
                <a:latin typeface="+mn-ea"/>
              </a:rPr>
              <a:t>//      </a:t>
            </a:r>
            <a:r>
              <a:rPr lang="ko-KR" altLang="en-US" sz="1000" dirty="0">
                <a:solidFill>
                  <a:srgbClr val="FF8000"/>
                </a:solidFill>
                <a:latin typeface="+mn-ea"/>
              </a:rPr>
              <a:t>부 버전 </a:t>
            </a:r>
            <a:endParaRPr lang="ko-KR" altLang="en-US" sz="1000" dirty="0">
              <a:solidFill>
                <a:srgbClr val="000000"/>
              </a:solidFill>
              <a:latin typeface="+mn-ea"/>
            </a:endParaRPr>
          </a:p>
          <a:p>
            <a:pPr fontAlgn="t"/>
            <a:r>
              <a:rPr lang="en-US" altLang="ko-KR" sz="1000" dirty="0">
                <a:solidFill>
                  <a:srgbClr val="FF8000"/>
                </a:solidFill>
                <a:latin typeface="+mn-ea"/>
              </a:rPr>
              <a:t>//      </a:t>
            </a:r>
            <a:r>
              <a:rPr lang="ko-KR" altLang="en-US" sz="1000" dirty="0">
                <a:solidFill>
                  <a:srgbClr val="FF8000"/>
                </a:solidFill>
                <a:latin typeface="+mn-ea"/>
              </a:rPr>
              <a:t>빌드 번호</a:t>
            </a:r>
            <a:endParaRPr lang="ko-KR" altLang="en-US" sz="1000" dirty="0">
              <a:solidFill>
                <a:srgbClr val="000000"/>
              </a:solidFill>
              <a:latin typeface="+mn-ea"/>
            </a:endParaRPr>
          </a:p>
          <a:p>
            <a:pPr fontAlgn="t"/>
            <a:r>
              <a:rPr lang="en-US" altLang="ko-KR" sz="1000" dirty="0">
                <a:solidFill>
                  <a:srgbClr val="FF8000"/>
                </a:solidFill>
                <a:latin typeface="+mn-ea"/>
              </a:rPr>
              <a:t>//      </a:t>
            </a:r>
            <a:r>
              <a:rPr lang="ko-KR" altLang="en-US" sz="1000" dirty="0">
                <a:solidFill>
                  <a:srgbClr val="FF8000"/>
                </a:solidFill>
                <a:latin typeface="+mn-ea"/>
              </a:rPr>
              <a:t>수정 버전</a:t>
            </a:r>
            <a:endParaRPr lang="ko-KR" altLang="en-US" sz="1000" dirty="0">
              <a:solidFill>
                <a:srgbClr val="000000"/>
              </a:solidFill>
              <a:latin typeface="+mn-ea"/>
            </a:endParaRPr>
          </a:p>
          <a:p>
            <a:pPr fontAlgn="t"/>
            <a:r>
              <a:rPr lang="en-US" altLang="ko-KR" sz="1000" dirty="0">
                <a:solidFill>
                  <a:srgbClr val="FF8000"/>
                </a:solidFill>
                <a:latin typeface="+mn-ea"/>
              </a:rPr>
              <a:t>//</a:t>
            </a:r>
            <a:endParaRPr lang="ko-KR" altLang="en-US" sz="1000" dirty="0">
              <a:solidFill>
                <a:srgbClr val="000000"/>
              </a:solidFill>
              <a:latin typeface="+mn-ea"/>
            </a:endParaRPr>
          </a:p>
          <a:p>
            <a:pPr fontAlgn="t"/>
            <a:r>
              <a:rPr lang="en-US" altLang="ko-KR" sz="1000" dirty="0">
                <a:solidFill>
                  <a:srgbClr val="FF8000"/>
                </a:solidFill>
                <a:latin typeface="+mn-ea"/>
              </a:rPr>
              <a:t>// </a:t>
            </a:r>
            <a:r>
              <a:rPr lang="ko-KR" altLang="en-US" sz="1000" dirty="0">
                <a:solidFill>
                  <a:srgbClr val="FF8000"/>
                </a:solidFill>
                <a:latin typeface="+mn-ea"/>
              </a:rPr>
              <a:t>모든 값을 지정하거나 아래와 같이 </a:t>
            </a:r>
            <a:r>
              <a:rPr lang="en-US" altLang="ko-KR" sz="1000" dirty="0">
                <a:solidFill>
                  <a:srgbClr val="FF8000"/>
                </a:solidFill>
                <a:latin typeface="+mn-ea"/>
              </a:rPr>
              <a:t>'*'</a:t>
            </a:r>
            <a:r>
              <a:rPr lang="ko-KR" altLang="en-US" sz="1000" dirty="0">
                <a:solidFill>
                  <a:srgbClr val="FF8000"/>
                </a:solidFill>
                <a:latin typeface="+mn-ea"/>
              </a:rPr>
              <a:t>를 사용하여 빌드 번호 및 수정 버전이 자동으로 지정 가능</a:t>
            </a:r>
            <a:r>
              <a:rPr lang="en-US" altLang="ko-KR" sz="1000" dirty="0">
                <a:solidFill>
                  <a:srgbClr val="FF8000"/>
                </a:solidFill>
                <a:latin typeface="+mn-ea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+mn-ea"/>
            </a:endParaRPr>
          </a:p>
          <a:p>
            <a:pPr fontAlgn="t"/>
            <a:r>
              <a:rPr lang="en-US" altLang="ko-KR" sz="1000" dirty="0">
                <a:solidFill>
                  <a:srgbClr val="FF8000"/>
                </a:solidFill>
                <a:latin typeface="+mn-ea"/>
              </a:rPr>
              <a:t>// [assembly: </a:t>
            </a:r>
            <a:r>
              <a:rPr lang="en-US" altLang="ko-KR" sz="1000" dirty="0" err="1">
                <a:solidFill>
                  <a:srgbClr val="FF8000"/>
                </a:solidFill>
                <a:latin typeface="+mn-ea"/>
              </a:rPr>
              <a:t>AssemblyVersion</a:t>
            </a:r>
            <a:r>
              <a:rPr lang="en-US" altLang="ko-KR" sz="1000" dirty="0">
                <a:solidFill>
                  <a:srgbClr val="FF8000"/>
                </a:solidFill>
                <a:latin typeface="+mn-ea"/>
              </a:rPr>
              <a:t>("1.0.*")]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 fontAlgn="t"/>
            <a:r>
              <a:rPr lang="en-US" altLang="ko-KR" sz="1000" dirty="0">
                <a:solidFill>
                  <a:srgbClr val="333333"/>
                </a:solidFill>
                <a:latin typeface="+mn-ea"/>
              </a:rPr>
              <a:t>[</a:t>
            </a:r>
            <a:r>
              <a:rPr lang="en-US" altLang="ko-KR" sz="1000" dirty="0">
                <a:solidFill>
                  <a:srgbClr val="002D7A"/>
                </a:solidFill>
                <a:latin typeface="+mn-ea"/>
              </a:rPr>
              <a:t>assembly</a:t>
            </a:r>
            <a:r>
              <a:rPr lang="en-US" altLang="ko-KR" sz="1000" dirty="0">
                <a:solidFill>
                  <a:srgbClr val="006FE0"/>
                </a:solidFill>
                <a:latin typeface="+mn-ea"/>
              </a:rPr>
              <a:t>: </a:t>
            </a:r>
            <a:r>
              <a:rPr lang="en-US" altLang="ko-KR" sz="1000" dirty="0" err="1">
                <a:solidFill>
                  <a:srgbClr val="004ED0"/>
                </a:solidFill>
                <a:latin typeface="+mn-ea"/>
              </a:rPr>
              <a:t>AssemblyVersion</a:t>
            </a:r>
            <a:r>
              <a:rPr lang="en-US" altLang="ko-KR" sz="1000" dirty="0">
                <a:solidFill>
                  <a:srgbClr val="333333"/>
                </a:solidFill>
                <a:latin typeface="+mn-ea"/>
              </a:rPr>
              <a:t>(</a:t>
            </a:r>
            <a:r>
              <a:rPr lang="en-US" altLang="ko-KR" sz="1000" dirty="0">
                <a:solidFill>
                  <a:srgbClr val="008000"/>
                </a:solidFill>
                <a:latin typeface="+mn-ea"/>
              </a:rPr>
              <a:t>"1.0.0.0"</a:t>
            </a:r>
            <a:r>
              <a:rPr lang="en-US" altLang="ko-KR" sz="1000" dirty="0">
                <a:solidFill>
                  <a:srgbClr val="333333"/>
                </a:solidFill>
                <a:latin typeface="+mn-ea"/>
              </a:rPr>
              <a:t>)]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 fontAlgn="t"/>
            <a:r>
              <a:rPr lang="en-US" altLang="ko-KR" sz="1000" dirty="0">
                <a:solidFill>
                  <a:srgbClr val="333333"/>
                </a:solidFill>
                <a:latin typeface="+mn-ea"/>
              </a:rPr>
              <a:t>[</a:t>
            </a:r>
            <a:r>
              <a:rPr lang="en-US" altLang="ko-KR" sz="1000" dirty="0">
                <a:solidFill>
                  <a:srgbClr val="002D7A"/>
                </a:solidFill>
                <a:latin typeface="+mn-ea"/>
              </a:rPr>
              <a:t>assembly</a:t>
            </a:r>
            <a:r>
              <a:rPr lang="en-US" altLang="ko-KR" sz="1000" dirty="0">
                <a:solidFill>
                  <a:srgbClr val="006FE0"/>
                </a:solidFill>
                <a:latin typeface="+mn-ea"/>
              </a:rPr>
              <a:t>: </a:t>
            </a:r>
            <a:r>
              <a:rPr lang="en-US" altLang="ko-KR" sz="1000" dirty="0" err="1">
                <a:solidFill>
                  <a:srgbClr val="004ED0"/>
                </a:solidFill>
                <a:latin typeface="+mn-ea"/>
              </a:rPr>
              <a:t>AssemblyFileVersion</a:t>
            </a:r>
            <a:r>
              <a:rPr lang="en-US" altLang="ko-KR" sz="1000" dirty="0">
                <a:solidFill>
                  <a:srgbClr val="333333"/>
                </a:solidFill>
                <a:latin typeface="+mn-ea"/>
              </a:rPr>
              <a:t>(</a:t>
            </a:r>
            <a:r>
              <a:rPr lang="en-US" altLang="ko-KR" sz="1000" dirty="0">
                <a:solidFill>
                  <a:srgbClr val="008000"/>
                </a:solidFill>
                <a:latin typeface="+mn-ea"/>
              </a:rPr>
              <a:t>"1.0.0.0"</a:t>
            </a:r>
            <a:r>
              <a:rPr lang="en-US" altLang="ko-KR" sz="1000" dirty="0">
                <a:solidFill>
                  <a:srgbClr val="333333"/>
                </a:solidFill>
                <a:latin typeface="+mn-ea"/>
              </a:rPr>
              <a:t>)]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39ABAF4-9271-4A04-B7E6-B867A6DE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07" y="101386"/>
            <a:ext cx="11700586" cy="887026"/>
          </a:xfrm>
        </p:spPr>
        <p:txBody>
          <a:bodyPr>
            <a:normAutofit/>
          </a:bodyPr>
          <a:lstStyle/>
          <a:p>
            <a:r>
              <a:rPr lang="en-US" altLang="ko-KR" sz="3600" b="1" dirty="0" err="1"/>
              <a:t>AssemblyInfo.cs</a:t>
            </a:r>
            <a:r>
              <a:rPr lang="en-US" altLang="ko-KR" sz="2000" b="1" dirty="0"/>
              <a:t> </a:t>
            </a:r>
            <a:endParaRPr lang="ko-KR" altLang="en-US" sz="2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C0B426-37BA-48C0-BCED-4F2867AFC88B}"/>
              </a:ext>
            </a:extLst>
          </p:cNvPr>
          <p:cNvSpPr/>
          <p:nvPr/>
        </p:nvSpPr>
        <p:spPr>
          <a:xfrm>
            <a:off x="6096000" y="1214377"/>
            <a:ext cx="5842686" cy="32778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00FF"/>
                </a:solidFill>
                <a:latin typeface="+mn-ea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 log4net.Config;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+mn-ea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System.Diagnostics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+mn-ea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System.Reflection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+mn-ea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System.Runtime.CompilerServices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+mn-ea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System.Runtime.InteropServices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+mn-ea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System.Runtime.Versioning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+mn-ea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System.Windows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900" dirty="0">
                <a:solidFill>
                  <a:srgbClr val="FF9900"/>
                </a:solidFill>
                <a:latin typeface="+mn-ea"/>
              </a:rPr>
              <a:t>[</a:t>
            </a:r>
            <a:r>
              <a:rPr lang="en-US" altLang="ko-KR" sz="900" dirty="0">
                <a:solidFill>
                  <a:srgbClr val="0000FF"/>
                </a:solidFill>
                <a:latin typeface="+mn-ea"/>
              </a:rPr>
              <a:t>assembly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AssemblyCompany</a:t>
            </a:r>
            <a:r>
              <a:rPr lang="en-US" altLang="ko-KR" sz="900" dirty="0">
                <a:solidFill>
                  <a:srgbClr val="FF1493"/>
                </a:solidFill>
                <a:latin typeface="+mn-ea"/>
              </a:rPr>
              <a:t>(</a:t>
            </a:r>
            <a:r>
              <a:rPr lang="en-US" altLang="ko-KR" sz="900" dirty="0">
                <a:solidFill>
                  <a:srgbClr val="A31515"/>
                </a:solidFill>
                <a:latin typeface="+mn-ea"/>
              </a:rPr>
              <a:t>""</a:t>
            </a:r>
            <a:r>
              <a:rPr lang="en-US" altLang="ko-KR" sz="900" dirty="0">
                <a:solidFill>
                  <a:srgbClr val="FF1493"/>
                </a:solidFill>
                <a:latin typeface="+mn-ea"/>
              </a:rPr>
              <a:t>)</a:t>
            </a:r>
            <a:r>
              <a:rPr lang="en-US" altLang="ko-KR" sz="900" dirty="0">
                <a:solidFill>
                  <a:srgbClr val="FF9900"/>
                </a:solidFill>
                <a:latin typeface="+mn-ea"/>
              </a:rPr>
              <a:t>]</a:t>
            </a:r>
            <a:endParaRPr lang="en-US" altLang="ko-KR" sz="9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900" dirty="0">
                <a:solidFill>
                  <a:srgbClr val="FF9900"/>
                </a:solidFill>
                <a:latin typeface="+mn-ea"/>
              </a:rPr>
              <a:t>[</a:t>
            </a:r>
            <a:r>
              <a:rPr lang="en-US" altLang="ko-KR" sz="900" dirty="0">
                <a:solidFill>
                  <a:srgbClr val="0000FF"/>
                </a:solidFill>
                <a:latin typeface="+mn-ea"/>
              </a:rPr>
              <a:t>assembly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AssemblyConfiguration</a:t>
            </a:r>
            <a:r>
              <a:rPr lang="en-US" altLang="ko-KR" sz="900" dirty="0">
                <a:solidFill>
                  <a:srgbClr val="FF1493"/>
                </a:solidFill>
                <a:latin typeface="+mn-ea"/>
              </a:rPr>
              <a:t>(</a:t>
            </a:r>
            <a:r>
              <a:rPr lang="en-US" altLang="ko-KR" sz="900" dirty="0">
                <a:solidFill>
                  <a:srgbClr val="A31515"/>
                </a:solidFill>
                <a:latin typeface="+mn-ea"/>
              </a:rPr>
              <a:t>""</a:t>
            </a:r>
            <a:r>
              <a:rPr lang="en-US" altLang="ko-KR" sz="900" dirty="0">
                <a:solidFill>
                  <a:srgbClr val="FF1493"/>
                </a:solidFill>
                <a:latin typeface="+mn-ea"/>
              </a:rPr>
              <a:t>)</a:t>
            </a:r>
            <a:r>
              <a:rPr lang="en-US" altLang="ko-KR" sz="900" dirty="0">
                <a:solidFill>
                  <a:srgbClr val="FF9900"/>
                </a:solidFill>
                <a:latin typeface="+mn-ea"/>
              </a:rPr>
              <a:t>]</a:t>
            </a:r>
            <a:endParaRPr lang="en-US" altLang="ko-KR" sz="9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900" dirty="0">
                <a:solidFill>
                  <a:srgbClr val="FF9900"/>
                </a:solidFill>
                <a:latin typeface="+mn-ea"/>
              </a:rPr>
              <a:t>[</a:t>
            </a:r>
            <a:r>
              <a:rPr lang="en-US" altLang="ko-KR" sz="900" dirty="0">
                <a:solidFill>
                  <a:srgbClr val="0000FF"/>
                </a:solidFill>
                <a:latin typeface="+mn-ea"/>
              </a:rPr>
              <a:t>assembly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AssemblyCopyright</a:t>
            </a:r>
            <a:r>
              <a:rPr lang="en-US" altLang="ko-KR" sz="900" dirty="0">
                <a:solidFill>
                  <a:srgbClr val="FF1493"/>
                </a:solidFill>
                <a:latin typeface="+mn-ea"/>
              </a:rPr>
              <a:t>(</a:t>
            </a:r>
            <a:r>
              <a:rPr lang="en-US" altLang="ko-KR" sz="900" dirty="0">
                <a:solidFill>
                  <a:srgbClr val="A31515"/>
                </a:solidFill>
                <a:latin typeface="+mn-ea"/>
              </a:rPr>
              <a:t>"Copyright ©  2017"</a:t>
            </a:r>
            <a:r>
              <a:rPr lang="en-US" altLang="ko-KR" sz="900" dirty="0">
                <a:solidFill>
                  <a:srgbClr val="FF1493"/>
                </a:solidFill>
                <a:latin typeface="+mn-ea"/>
              </a:rPr>
              <a:t>)</a:t>
            </a:r>
            <a:r>
              <a:rPr lang="en-US" altLang="ko-KR" sz="900" dirty="0">
                <a:solidFill>
                  <a:srgbClr val="FF9900"/>
                </a:solidFill>
                <a:latin typeface="+mn-ea"/>
              </a:rPr>
              <a:t>]</a:t>
            </a:r>
            <a:endParaRPr lang="en-US" altLang="ko-KR" sz="9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900" dirty="0">
                <a:solidFill>
                  <a:srgbClr val="FF9900"/>
                </a:solidFill>
                <a:latin typeface="+mn-ea"/>
              </a:rPr>
              <a:t>[</a:t>
            </a:r>
            <a:r>
              <a:rPr lang="en-US" altLang="ko-KR" sz="900" dirty="0">
                <a:solidFill>
                  <a:srgbClr val="0000FF"/>
                </a:solidFill>
                <a:latin typeface="+mn-ea"/>
              </a:rPr>
              <a:t>assembly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AssemblyDescription</a:t>
            </a:r>
            <a:r>
              <a:rPr lang="en-US" altLang="ko-KR" sz="900" dirty="0">
                <a:solidFill>
                  <a:srgbClr val="FF1493"/>
                </a:solidFill>
                <a:latin typeface="+mn-ea"/>
              </a:rPr>
              <a:t>(</a:t>
            </a:r>
            <a:r>
              <a:rPr lang="en-US" altLang="ko-KR" sz="900" dirty="0">
                <a:solidFill>
                  <a:srgbClr val="A31515"/>
                </a:solidFill>
                <a:latin typeface="+mn-ea"/>
              </a:rPr>
              <a:t>""</a:t>
            </a:r>
            <a:r>
              <a:rPr lang="en-US" altLang="ko-KR" sz="900" dirty="0">
                <a:solidFill>
                  <a:srgbClr val="FF1493"/>
                </a:solidFill>
                <a:latin typeface="+mn-ea"/>
              </a:rPr>
              <a:t>)</a:t>
            </a:r>
            <a:r>
              <a:rPr lang="en-US" altLang="ko-KR" sz="900" dirty="0">
                <a:solidFill>
                  <a:srgbClr val="FF9900"/>
                </a:solidFill>
                <a:latin typeface="+mn-ea"/>
              </a:rPr>
              <a:t>]</a:t>
            </a:r>
            <a:endParaRPr lang="en-US" altLang="ko-KR" sz="9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900" dirty="0">
                <a:solidFill>
                  <a:srgbClr val="FF9900"/>
                </a:solidFill>
                <a:latin typeface="+mn-ea"/>
              </a:rPr>
              <a:t>[</a:t>
            </a:r>
            <a:r>
              <a:rPr lang="en-US" altLang="ko-KR" sz="900" dirty="0">
                <a:solidFill>
                  <a:srgbClr val="0000FF"/>
                </a:solidFill>
                <a:latin typeface="+mn-ea"/>
              </a:rPr>
              <a:t>assembly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AssemblyFileVersion</a:t>
            </a:r>
            <a:r>
              <a:rPr lang="en-US" altLang="ko-KR" sz="900" dirty="0">
                <a:solidFill>
                  <a:srgbClr val="FF1493"/>
                </a:solidFill>
                <a:latin typeface="+mn-ea"/>
              </a:rPr>
              <a:t>(</a:t>
            </a:r>
            <a:r>
              <a:rPr lang="en-US" altLang="ko-KR" sz="900" dirty="0">
                <a:solidFill>
                  <a:srgbClr val="A31515"/>
                </a:solidFill>
                <a:latin typeface="+mn-ea"/>
              </a:rPr>
              <a:t>"4.3.19.1"</a:t>
            </a:r>
            <a:r>
              <a:rPr lang="en-US" altLang="ko-KR" sz="900" dirty="0">
                <a:solidFill>
                  <a:srgbClr val="FF1493"/>
                </a:solidFill>
                <a:latin typeface="+mn-ea"/>
              </a:rPr>
              <a:t>)</a:t>
            </a:r>
            <a:r>
              <a:rPr lang="en-US" altLang="ko-KR" sz="900" dirty="0">
                <a:solidFill>
                  <a:srgbClr val="FF9900"/>
                </a:solidFill>
                <a:latin typeface="+mn-ea"/>
              </a:rPr>
              <a:t>]</a:t>
            </a:r>
            <a:endParaRPr lang="en-US" altLang="ko-KR" sz="9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900" dirty="0">
                <a:solidFill>
                  <a:srgbClr val="FF9900"/>
                </a:solidFill>
                <a:latin typeface="+mn-ea"/>
              </a:rPr>
              <a:t>[</a:t>
            </a:r>
            <a:r>
              <a:rPr lang="en-US" altLang="ko-KR" sz="900" dirty="0">
                <a:solidFill>
                  <a:srgbClr val="0000FF"/>
                </a:solidFill>
                <a:latin typeface="+mn-ea"/>
              </a:rPr>
              <a:t>assembly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AssemblyProduct</a:t>
            </a:r>
            <a:r>
              <a:rPr lang="en-US" altLang="ko-KR" sz="900" dirty="0">
                <a:solidFill>
                  <a:srgbClr val="FF1493"/>
                </a:solidFill>
                <a:latin typeface="+mn-ea"/>
              </a:rPr>
              <a:t>(</a:t>
            </a:r>
            <a:r>
              <a:rPr lang="en-US" altLang="ko-KR" sz="900" dirty="0">
                <a:solidFill>
                  <a:srgbClr val="A31515"/>
                </a:solidFill>
                <a:latin typeface="+mn-ea"/>
              </a:rPr>
              <a:t>"RMS"</a:t>
            </a:r>
            <a:r>
              <a:rPr lang="en-US" altLang="ko-KR" sz="900" dirty="0">
                <a:solidFill>
                  <a:srgbClr val="FF1493"/>
                </a:solidFill>
                <a:latin typeface="+mn-ea"/>
              </a:rPr>
              <a:t>)</a:t>
            </a:r>
            <a:r>
              <a:rPr lang="en-US" altLang="ko-KR" sz="900" dirty="0">
                <a:solidFill>
                  <a:srgbClr val="FF9900"/>
                </a:solidFill>
                <a:latin typeface="+mn-ea"/>
              </a:rPr>
              <a:t>]</a:t>
            </a:r>
            <a:endParaRPr lang="en-US" altLang="ko-KR" sz="9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900" dirty="0">
                <a:solidFill>
                  <a:srgbClr val="FF9900"/>
                </a:solidFill>
                <a:latin typeface="+mn-ea"/>
              </a:rPr>
              <a:t>[</a:t>
            </a:r>
            <a:r>
              <a:rPr lang="en-US" altLang="ko-KR" sz="900" dirty="0">
                <a:solidFill>
                  <a:srgbClr val="0000FF"/>
                </a:solidFill>
                <a:latin typeface="+mn-ea"/>
              </a:rPr>
              <a:t>assembly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AssemblyTitle</a:t>
            </a:r>
            <a:r>
              <a:rPr lang="en-US" altLang="ko-KR" sz="900" dirty="0">
                <a:solidFill>
                  <a:srgbClr val="FF1493"/>
                </a:solidFill>
                <a:latin typeface="+mn-ea"/>
              </a:rPr>
              <a:t>(</a:t>
            </a:r>
            <a:r>
              <a:rPr lang="en-US" altLang="ko-KR" sz="900" dirty="0">
                <a:solidFill>
                  <a:srgbClr val="A31515"/>
                </a:solidFill>
                <a:latin typeface="+mn-ea"/>
              </a:rPr>
              <a:t>"RMS"</a:t>
            </a:r>
            <a:r>
              <a:rPr lang="en-US" altLang="ko-KR" sz="900" dirty="0">
                <a:solidFill>
                  <a:srgbClr val="FF1493"/>
                </a:solidFill>
                <a:latin typeface="+mn-ea"/>
              </a:rPr>
              <a:t>)</a:t>
            </a:r>
            <a:r>
              <a:rPr lang="en-US" altLang="ko-KR" sz="900" dirty="0">
                <a:solidFill>
                  <a:srgbClr val="FF9900"/>
                </a:solidFill>
                <a:latin typeface="+mn-ea"/>
              </a:rPr>
              <a:t>]</a:t>
            </a:r>
            <a:endParaRPr lang="en-US" altLang="ko-KR" sz="9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900" dirty="0">
                <a:solidFill>
                  <a:srgbClr val="FF9900"/>
                </a:solidFill>
                <a:latin typeface="+mn-ea"/>
              </a:rPr>
              <a:t>[</a:t>
            </a:r>
            <a:r>
              <a:rPr lang="en-US" altLang="ko-KR" sz="900" dirty="0">
                <a:solidFill>
                  <a:srgbClr val="0000FF"/>
                </a:solidFill>
                <a:latin typeface="+mn-ea"/>
              </a:rPr>
              <a:t>assembly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AssemblyTrademark</a:t>
            </a:r>
            <a:r>
              <a:rPr lang="en-US" altLang="ko-KR" sz="900" dirty="0">
                <a:solidFill>
                  <a:srgbClr val="FF1493"/>
                </a:solidFill>
                <a:latin typeface="+mn-ea"/>
              </a:rPr>
              <a:t>(</a:t>
            </a:r>
            <a:r>
              <a:rPr lang="en-US" altLang="ko-KR" sz="900" dirty="0">
                <a:solidFill>
                  <a:srgbClr val="A31515"/>
                </a:solidFill>
                <a:latin typeface="+mn-ea"/>
              </a:rPr>
              <a:t>""</a:t>
            </a:r>
            <a:r>
              <a:rPr lang="en-US" altLang="ko-KR" sz="900" dirty="0">
                <a:solidFill>
                  <a:srgbClr val="FF1493"/>
                </a:solidFill>
                <a:latin typeface="+mn-ea"/>
              </a:rPr>
              <a:t>)</a:t>
            </a:r>
            <a:r>
              <a:rPr lang="en-US" altLang="ko-KR" sz="900" dirty="0">
                <a:solidFill>
                  <a:srgbClr val="FF9900"/>
                </a:solidFill>
                <a:latin typeface="+mn-ea"/>
              </a:rPr>
              <a:t>]</a:t>
            </a:r>
            <a:endParaRPr lang="en-US" altLang="ko-KR" sz="9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900" dirty="0">
                <a:solidFill>
                  <a:srgbClr val="FF9900"/>
                </a:solidFill>
                <a:latin typeface="+mn-ea"/>
              </a:rPr>
              <a:t>[</a:t>
            </a:r>
            <a:r>
              <a:rPr lang="en-US" altLang="ko-KR" sz="900" dirty="0">
                <a:solidFill>
                  <a:srgbClr val="0000FF"/>
                </a:solidFill>
                <a:latin typeface="+mn-ea"/>
              </a:rPr>
              <a:t>assembly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AssemblyVersion</a:t>
            </a:r>
            <a:r>
              <a:rPr lang="en-US" altLang="ko-KR" sz="900" dirty="0">
                <a:solidFill>
                  <a:srgbClr val="FF1493"/>
                </a:solidFill>
                <a:latin typeface="+mn-ea"/>
              </a:rPr>
              <a:t>(</a:t>
            </a:r>
            <a:r>
              <a:rPr lang="en-US" altLang="ko-KR" sz="900" dirty="0">
                <a:solidFill>
                  <a:srgbClr val="A31515"/>
                </a:solidFill>
                <a:latin typeface="+mn-ea"/>
              </a:rPr>
              <a:t>"4.3.19.1"</a:t>
            </a:r>
            <a:r>
              <a:rPr lang="en-US" altLang="ko-KR" sz="900" dirty="0">
                <a:solidFill>
                  <a:srgbClr val="FF1493"/>
                </a:solidFill>
                <a:latin typeface="+mn-ea"/>
              </a:rPr>
              <a:t>)</a:t>
            </a:r>
            <a:r>
              <a:rPr lang="en-US" altLang="ko-KR" sz="900" dirty="0">
                <a:solidFill>
                  <a:srgbClr val="FF9900"/>
                </a:solidFill>
                <a:latin typeface="+mn-ea"/>
              </a:rPr>
              <a:t>]</a:t>
            </a:r>
            <a:endParaRPr lang="en-US" altLang="ko-KR" sz="9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900" dirty="0">
                <a:solidFill>
                  <a:srgbClr val="FF9900"/>
                </a:solidFill>
                <a:latin typeface="+mn-ea"/>
              </a:rPr>
              <a:t>[</a:t>
            </a:r>
            <a:r>
              <a:rPr lang="en-US" altLang="ko-KR" sz="900" dirty="0">
                <a:solidFill>
                  <a:srgbClr val="0000FF"/>
                </a:solidFill>
                <a:latin typeface="+mn-ea"/>
              </a:rPr>
              <a:t>assembly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CompilationRelaxations</a:t>
            </a:r>
            <a:r>
              <a:rPr lang="en-US" altLang="ko-KR" sz="900" dirty="0">
                <a:solidFill>
                  <a:srgbClr val="FF1493"/>
                </a:solidFill>
                <a:latin typeface="+mn-ea"/>
              </a:rPr>
              <a:t>(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8</a:t>
            </a:r>
            <a:r>
              <a:rPr lang="en-US" altLang="ko-KR" sz="900" dirty="0">
                <a:solidFill>
                  <a:srgbClr val="FF1493"/>
                </a:solidFill>
                <a:latin typeface="+mn-ea"/>
              </a:rPr>
              <a:t>)</a:t>
            </a:r>
            <a:r>
              <a:rPr lang="en-US" altLang="ko-KR" sz="900" dirty="0">
                <a:solidFill>
                  <a:srgbClr val="FF9900"/>
                </a:solidFill>
                <a:latin typeface="+mn-ea"/>
              </a:rPr>
              <a:t>]</a:t>
            </a:r>
            <a:endParaRPr lang="en-US" altLang="ko-KR" sz="9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900" dirty="0">
                <a:solidFill>
                  <a:srgbClr val="FF9900"/>
                </a:solidFill>
                <a:latin typeface="+mn-ea"/>
              </a:rPr>
              <a:t>[</a:t>
            </a:r>
            <a:r>
              <a:rPr lang="en-US" altLang="ko-KR" sz="900" dirty="0">
                <a:solidFill>
                  <a:srgbClr val="0000FF"/>
                </a:solidFill>
                <a:latin typeface="+mn-ea"/>
              </a:rPr>
              <a:t>assembly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ComVisible</a:t>
            </a:r>
            <a:r>
              <a:rPr lang="en-US" altLang="ko-KR" sz="900" dirty="0">
                <a:solidFill>
                  <a:srgbClr val="FF1493"/>
                </a:solidFill>
                <a:latin typeface="+mn-ea"/>
              </a:rPr>
              <a:t>(</a:t>
            </a:r>
            <a:r>
              <a:rPr lang="en-US" altLang="ko-KR" sz="900" dirty="0">
                <a:solidFill>
                  <a:srgbClr val="0000FF"/>
                </a:solidFill>
                <a:latin typeface="+mn-ea"/>
              </a:rPr>
              <a:t>false</a:t>
            </a:r>
            <a:r>
              <a:rPr lang="en-US" altLang="ko-KR" sz="900" dirty="0">
                <a:solidFill>
                  <a:srgbClr val="FF1493"/>
                </a:solidFill>
                <a:latin typeface="+mn-ea"/>
              </a:rPr>
              <a:t>)</a:t>
            </a:r>
            <a:r>
              <a:rPr lang="en-US" altLang="ko-KR" sz="900" dirty="0">
                <a:solidFill>
                  <a:srgbClr val="FF9900"/>
                </a:solidFill>
                <a:latin typeface="+mn-ea"/>
              </a:rPr>
              <a:t>]</a:t>
            </a:r>
            <a:endParaRPr lang="en-US" altLang="ko-KR" sz="9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900" dirty="0">
                <a:solidFill>
                  <a:srgbClr val="FF9900"/>
                </a:solidFill>
                <a:latin typeface="+mn-ea"/>
              </a:rPr>
              <a:t>[</a:t>
            </a:r>
            <a:r>
              <a:rPr lang="en-US" altLang="ko-KR" sz="900" dirty="0">
                <a:solidFill>
                  <a:srgbClr val="0000FF"/>
                </a:solidFill>
                <a:latin typeface="+mn-ea"/>
              </a:rPr>
              <a:t>assembly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Debuggable</a:t>
            </a:r>
            <a:r>
              <a:rPr lang="en-US" altLang="ko-KR" sz="900" dirty="0">
                <a:solidFill>
                  <a:srgbClr val="FF1493"/>
                </a:solidFill>
                <a:latin typeface="+mn-ea"/>
              </a:rPr>
              <a:t>(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DebuggableAttribute.DebuggingModes.IgnoreSymbolStoreSequencePoints</a:t>
            </a:r>
            <a:r>
              <a:rPr lang="en-US" altLang="ko-KR" sz="900" dirty="0">
                <a:solidFill>
                  <a:srgbClr val="FF1493"/>
                </a:solidFill>
                <a:latin typeface="+mn-ea"/>
              </a:rPr>
              <a:t>)</a:t>
            </a:r>
            <a:r>
              <a:rPr lang="en-US" altLang="ko-KR" sz="900" dirty="0">
                <a:solidFill>
                  <a:srgbClr val="FF9900"/>
                </a:solidFill>
                <a:latin typeface="+mn-ea"/>
              </a:rPr>
              <a:t>]</a:t>
            </a:r>
            <a:endParaRPr lang="en-US" altLang="ko-KR" sz="9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900" dirty="0">
                <a:solidFill>
                  <a:srgbClr val="FF9900"/>
                </a:solidFill>
                <a:latin typeface="+mn-ea"/>
              </a:rPr>
              <a:t>[</a:t>
            </a:r>
            <a:r>
              <a:rPr lang="en-US" altLang="ko-KR" sz="900" dirty="0">
                <a:solidFill>
                  <a:srgbClr val="0000FF"/>
                </a:solidFill>
                <a:latin typeface="+mn-ea"/>
              </a:rPr>
              <a:t>assembly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RuntimeCompatibility</a:t>
            </a:r>
            <a:r>
              <a:rPr lang="en-US" altLang="ko-KR" sz="900" dirty="0">
                <a:solidFill>
                  <a:srgbClr val="FF1493"/>
                </a:solidFill>
                <a:latin typeface="+mn-ea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WrapNonExceptionThrows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900" dirty="0">
                <a:solidFill>
                  <a:srgbClr val="0000FF"/>
                </a:solidFill>
                <a:latin typeface="+mn-ea"/>
              </a:rPr>
              <a:t>true</a:t>
            </a:r>
            <a:r>
              <a:rPr lang="en-US" altLang="ko-KR" sz="900" dirty="0">
                <a:solidFill>
                  <a:srgbClr val="FF1493"/>
                </a:solidFill>
                <a:latin typeface="+mn-ea"/>
              </a:rPr>
              <a:t>)</a:t>
            </a:r>
            <a:r>
              <a:rPr lang="en-US" altLang="ko-KR" sz="900" dirty="0">
                <a:solidFill>
                  <a:srgbClr val="FF9900"/>
                </a:solidFill>
                <a:latin typeface="+mn-ea"/>
              </a:rPr>
              <a:t>]</a:t>
            </a:r>
            <a:endParaRPr lang="en-US" altLang="ko-KR" sz="9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900" dirty="0">
                <a:solidFill>
                  <a:srgbClr val="FF9900"/>
                </a:solidFill>
                <a:latin typeface="+mn-ea"/>
              </a:rPr>
              <a:t>[</a:t>
            </a:r>
            <a:r>
              <a:rPr lang="en-US" altLang="ko-KR" sz="900" dirty="0">
                <a:solidFill>
                  <a:srgbClr val="0000FF"/>
                </a:solidFill>
                <a:latin typeface="+mn-ea"/>
              </a:rPr>
              <a:t>assembly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ThemeInfo</a:t>
            </a:r>
            <a:r>
              <a:rPr lang="en-US" altLang="ko-KR" sz="900" dirty="0">
                <a:solidFill>
                  <a:srgbClr val="FF1493"/>
                </a:solidFill>
                <a:latin typeface="+mn-ea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ResourceDictionaryLocation.None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ResourceDictionaryLocation.SourceAssembly</a:t>
            </a:r>
            <a:r>
              <a:rPr lang="en-US" altLang="ko-KR" sz="900" dirty="0">
                <a:solidFill>
                  <a:srgbClr val="FF1493"/>
                </a:solidFill>
                <a:latin typeface="+mn-ea"/>
              </a:rPr>
              <a:t>)</a:t>
            </a:r>
            <a:r>
              <a:rPr lang="en-US" altLang="ko-KR" sz="900" dirty="0">
                <a:solidFill>
                  <a:srgbClr val="FF9900"/>
                </a:solidFill>
                <a:latin typeface="+mn-ea"/>
              </a:rPr>
              <a:t>]</a:t>
            </a:r>
            <a:endParaRPr lang="en-US" altLang="ko-KR" sz="9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900" dirty="0">
                <a:solidFill>
                  <a:srgbClr val="FF9900"/>
                </a:solidFill>
                <a:latin typeface="+mn-ea"/>
              </a:rPr>
              <a:t>[</a:t>
            </a:r>
            <a:r>
              <a:rPr lang="en-US" altLang="ko-KR" sz="900" dirty="0">
                <a:solidFill>
                  <a:srgbClr val="0000FF"/>
                </a:solidFill>
                <a:latin typeface="+mn-ea"/>
              </a:rPr>
              <a:t>assembly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XmlConfigurator</a:t>
            </a:r>
            <a:r>
              <a:rPr lang="en-US" altLang="ko-KR" sz="900" dirty="0">
                <a:solidFill>
                  <a:srgbClr val="FF1493"/>
                </a:solidFill>
                <a:latin typeface="+mn-ea"/>
              </a:rPr>
              <a:t>(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Watch=</a:t>
            </a:r>
            <a:r>
              <a:rPr lang="en-US" altLang="ko-KR" sz="900" dirty="0">
                <a:solidFill>
                  <a:srgbClr val="0000FF"/>
                </a:solidFill>
                <a:latin typeface="+mn-ea"/>
              </a:rPr>
              <a:t>true</a:t>
            </a:r>
            <a:r>
              <a:rPr lang="en-US" altLang="ko-KR" sz="900" dirty="0">
                <a:solidFill>
                  <a:srgbClr val="FF1493"/>
                </a:solidFill>
                <a:latin typeface="+mn-ea"/>
              </a:rPr>
              <a:t>)</a:t>
            </a:r>
            <a:r>
              <a:rPr lang="en-US" altLang="ko-KR" sz="900" dirty="0">
                <a:solidFill>
                  <a:srgbClr val="FF9900"/>
                </a:solidFill>
                <a:latin typeface="+mn-ea"/>
              </a:rPr>
              <a:t>]</a:t>
            </a:r>
            <a:endParaRPr lang="ko-KR" altLang="en-US" sz="900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9B2453-57A0-4D1D-8ACB-669A976A3896}"/>
              </a:ext>
            </a:extLst>
          </p:cNvPr>
          <p:cNvSpPr/>
          <p:nvPr/>
        </p:nvSpPr>
        <p:spPr>
          <a:xfrm>
            <a:off x="6186619" y="482908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참고링크 </a:t>
            </a:r>
            <a:r>
              <a:rPr lang="en-US" altLang="ko-KR" dirty="0"/>
              <a:t>:</a:t>
            </a:r>
            <a:endParaRPr lang="en-US" altLang="ko-KR" dirty="0">
              <a:hlinkClick r:id="rId2"/>
            </a:endParaRPr>
          </a:p>
          <a:p>
            <a:r>
              <a:rPr lang="en-US" altLang="ko-KR" dirty="0">
                <a:hlinkClick r:id="rId2"/>
              </a:rPr>
              <a:t>https://docs.microsoft.com/ko-kr/previous-versions/visualstudio/visual-studio-2010/a65txexh(v=vs.100)?redirectedfrom=MSDN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http://ehpub.co.kr/tag/assemblyinfo-cs/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15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A99E78-046F-4E94-A82F-CE17EB7B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B55E-344B-403A-B291-B0311C83800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01520F5-E74D-4843-9656-A9753347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07" y="101386"/>
            <a:ext cx="11700586" cy="887026"/>
          </a:xfrm>
        </p:spPr>
        <p:txBody>
          <a:bodyPr>
            <a:normAutofit/>
          </a:bodyPr>
          <a:lstStyle/>
          <a:p>
            <a:r>
              <a:rPr lang="en-US" altLang="ko-KR" sz="3600" b="1" dirty="0" err="1"/>
              <a:t>App.config</a:t>
            </a:r>
            <a:r>
              <a:rPr lang="en-US" altLang="ko-KR" sz="2000" b="1" dirty="0"/>
              <a:t>                     </a:t>
            </a:r>
            <a:r>
              <a:rPr lang="en-US" altLang="ko-KR" sz="2000" dirty="0">
                <a:hlinkClick r:id="rId2"/>
              </a:rPr>
              <a:t>https://nowonbun.tistory.com/492</a:t>
            </a:r>
            <a:endParaRPr lang="ko-KR" altLang="en-US" sz="20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12F21E-161F-4B73-8FB9-EA09F166D373}"/>
              </a:ext>
            </a:extLst>
          </p:cNvPr>
          <p:cNvSpPr/>
          <p:nvPr/>
        </p:nvSpPr>
        <p:spPr>
          <a:xfrm>
            <a:off x="245707" y="1248640"/>
            <a:ext cx="11700585" cy="161582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/>
              <a:t>&lt;?xml version="1.0" encoding="utf-8" ?&gt;</a:t>
            </a:r>
            <a:endParaRPr lang="en-US" altLang="ko-KR" sz="1100" dirty="0"/>
          </a:p>
          <a:p>
            <a:r>
              <a:rPr lang="en-US" altLang="ko-KR" sz="1100" dirty="0"/>
              <a:t>&lt;configuration&gt;</a:t>
            </a:r>
          </a:p>
          <a:p>
            <a:r>
              <a:rPr lang="en-US" altLang="ko-KR" sz="1100" dirty="0"/>
              <a:t>	&lt;startup&gt;</a:t>
            </a:r>
          </a:p>
          <a:p>
            <a:r>
              <a:rPr lang="en-US" altLang="ko-KR" sz="1100" dirty="0"/>
              <a:t>		&lt;</a:t>
            </a:r>
            <a:r>
              <a:rPr lang="en-US" altLang="ko-KR" sz="1100" dirty="0" err="1"/>
              <a:t>supportedRuntime</a:t>
            </a:r>
            <a:r>
              <a:rPr lang="en-US" altLang="ko-KR" sz="1100" dirty="0"/>
              <a:t> version="v4.0" </a:t>
            </a:r>
            <a:r>
              <a:rPr lang="en-US" altLang="ko-KR" sz="1100" dirty="0" err="1"/>
              <a:t>sku</a:t>
            </a:r>
            <a:r>
              <a:rPr lang="en-US" altLang="ko-KR" sz="1100" dirty="0"/>
              <a:t>=".</a:t>
            </a:r>
            <a:r>
              <a:rPr lang="en-US" altLang="ko-KR" sz="1100" dirty="0" err="1"/>
              <a:t>NETFramework,Version</a:t>
            </a:r>
            <a:r>
              <a:rPr lang="en-US" altLang="ko-KR" sz="1100" dirty="0"/>
              <a:t>=v4.6.1" /&gt;</a:t>
            </a:r>
          </a:p>
          <a:p>
            <a:r>
              <a:rPr lang="en-US" altLang="ko-KR" sz="1100" dirty="0"/>
              <a:t>	&lt;/startup&gt;</a:t>
            </a:r>
          </a:p>
          <a:p>
            <a:r>
              <a:rPr lang="en-US" altLang="ko-KR" sz="1100" dirty="0"/>
              <a:t>	&lt;</a:t>
            </a:r>
            <a:r>
              <a:rPr lang="en-US" altLang="ko-KR" sz="1100" dirty="0" err="1"/>
              <a:t>appSettings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		&lt;add key="</a:t>
            </a:r>
            <a:r>
              <a:rPr lang="en-US" altLang="ko-KR" sz="1100" dirty="0" err="1"/>
              <a:t>TestData</a:t>
            </a:r>
            <a:r>
              <a:rPr lang="en-US" altLang="ko-KR" sz="1100" dirty="0"/>
              <a:t>" value="Hello world"/&gt;</a:t>
            </a:r>
          </a:p>
          <a:p>
            <a:r>
              <a:rPr lang="en-US" altLang="ko-KR" sz="1100" dirty="0"/>
              <a:t>	&lt;/</a:t>
            </a:r>
            <a:r>
              <a:rPr lang="en-US" altLang="ko-KR" sz="1100" dirty="0" err="1"/>
              <a:t>appSettings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&lt;/configuration&gt;</a:t>
            </a:r>
            <a:endParaRPr lang="ko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003D7F-EEEC-49E4-945E-86FE9313FFF4}"/>
              </a:ext>
            </a:extLst>
          </p:cNvPr>
          <p:cNvSpPr/>
          <p:nvPr/>
        </p:nvSpPr>
        <p:spPr>
          <a:xfrm>
            <a:off x="245706" y="2940029"/>
            <a:ext cx="117005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333333"/>
                </a:solidFill>
                <a:latin typeface="Noto Sans KR"/>
              </a:rPr>
              <a:t>appSettings</a:t>
            </a:r>
            <a:r>
              <a:rPr lang="en-US" altLang="ko-KR" sz="1600" dirty="0">
                <a:solidFill>
                  <a:srgbClr val="333333"/>
                </a:solidFill>
                <a:latin typeface="Noto Sans KR"/>
              </a:rPr>
              <a:t> </a:t>
            </a:r>
            <a:r>
              <a:rPr lang="ko-KR" altLang="en-US" sz="1600" dirty="0">
                <a:solidFill>
                  <a:srgbClr val="333333"/>
                </a:solidFill>
                <a:latin typeface="Noto Sans KR"/>
              </a:rPr>
              <a:t>태그 안에 </a:t>
            </a:r>
            <a:r>
              <a:rPr lang="en-US" altLang="ko-KR" sz="1600" dirty="0">
                <a:solidFill>
                  <a:srgbClr val="333333"/>
                </a:solidFill>
                <a:latin typeface="Noto Sans KR"/>
              </a:rPr>
              <a:t>add </a:t>
            </a:r>
            <a:r>
              <a:rPr lang="ko-KR" altLang="en-US" sz="1600" dirty="0">
                <a:solidFill>
                  <a:srgbClr val="333333"/>
                </a:solidFill>
                <a:latin typeface="Noto Sans KR"/>
              </a:rPr>
              <a:t>태그를 추가합니다</a:t>
            </a:r>
            <a:r>
              <a:rPr lang="en-US" altLang="ko-KR" sz="1600" dirty="0">
                <a:solidFill>
                  <a:srgbClr val="333333"/>
                </a:solidFill>
                <a:latin typeface="Noto Sans KR"/>
              </a:rPr>
              <a:t>. </a:t>
            </a:r>
            <a:r>
              <a:rPr lang="ko-KR" altLang="en-US" sz="1600" dirty="0">
                <a:solidFill>
                  <a:srgbClr val="333333"/>
                </a:solidFill>
                <a:latin typeface="Noto Sans KR"/>
              </a:rPr>
              <a:t>여기서 </a:t>
            </a:r>
            <a:r>
              <a:rPr lang="en-US" altLang="ko-KR" sz="1600" dirty="0">
                <a:solidFill>
                  <a:srgbClr val="333333"/>
                </a:solidFill>
                <a:latin typeface="Noto Sans KR"/>
              </a:rPr>
              <a:t>key </a:t>
            </a:r>
            <a:r>
              <a:rPr lang="ko-KR" altLang="en-US" sz="1600" dirty="0" err="1">
                <a:solidFill>
                  <a:srgbClr val="333333"/>
                </a:solidFill>
                <a:latin typeface="Noto Sans KR"/>
              </a:rPr>
              <a:t>어트리뷰트는</a:t>
            </a:r>
            <a:r>
              <a:rPr lang="ko-KR" altLang="en-US" sz="1600" dirty="0">
                <a:solidFill>
                  <a:srgbClr val="333333"/>
                </a:solidFill>
                <a:latin typeface="Noto Sans KR"/>
              </a:rPr>
              <a:t> 프로그램에서 읽어 올 </a:t>
            </a:r>
            <a:r>
              <a:rPr lang="en-US" altLang="ko-KR" sz="1600" dirty="0">
                <a:solidFill>
                  <a:srgbClr val="333333"/>
                </a:solidFill>
                <a:latin typeface="Noto Sans KR"/>
              </a:rPr>
              <a:t>Key</a:t>
            </a:r>
            <a:r>
              <a:rPr lang="ko-KR" altLang="en-US" sz="1600" dirty="0">
                <a:solidFill>
                  <a:srgbClr val="333333"/>
                </a:solidFill>
                <a:latin typeface="Noto Sans KR"/>
              </a:rPr>
              <a:t>명이고 </a:t>
            </a:r>
            <a:r>
              <a:rPr lang="en-US" altLang="ko-KR" sz="1600" dirty="0">
                <a:solidFill>
                  <a:srgbClr val="333333"/>
                </a:solidFill>
                <a:latin typeface="Noto Sans KR"/>
              </a:rPr>
              <a:t>value</a:t>
            </a:r>
            <a:r>
              <a:rPr lang="ko-KR" altLang="en-US" sz="1600" dirty="0">
                <a:solidFill>
                  <a:srgbClr val="333333"/>
                </a:solidFill>
                <a:latin typeface="Noto Sans KR"/>
              </a:rPr>
              <a:t>는 값</a:t>
            </a:r>
            <a:endParaRPr lang="en-US" altLang="ko-KR" sz="1600" dirty="0">
              <a:solidFill>
                <a:srgbClr val="333333"/>
              </a:solidFill>
              <a:latin typeface="Noto Sans KR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350EB1-8DA9-40A5-9B43-133039BCB8A9}"/>
              </a:ext>
            </a:extLst>
          </p:cNvPr>
          <p:cNvSpPr/>
          <p:nvPr/>
        </p:nvSpPr>
        <p:spPr>
          <a:xfrm>
            <a:off x="245706" y="3331449"/>
            <a:ext cx="5048369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333333"/>
                </a:solidFill>
                <a:latin typeface="Noto Sans KR"/>
              </a:rPr>
              <a:t>using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 System;</a:t>
            </a:r>
          </a:p>
          <a:p>
            <a:r>
              <a:rPr lang="en-US" altLang="ko-KR" sz="1200" b="1" dirty="0">
                <a:solidFill>
                  <a:srgbClr val="333333"/>
                </a:solidFill>
                <a:latin typeface="Noto Sans KR"/>
              </a:rPr>
              <a:t>using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 </a:t>
            </a:r>
            <a:r>
              <a:rPr lang="en-US" altLang="ko-KR" sz="1200" dirty="0" err="1">
                <a:solidFill>
                  <a:srgbClr val="333333"/>
                </a:solidFill>
                <a:latin typeface="Noto Sans KR"/>
              </a:rPr>
              <a:t>System.Configuration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;</a:t>
            </a:r>
          </a:p>
          <a:p>
            <a:r>
              <a:rPr lang="en-US" altLang="ko-KR" sz="1200" b="1" dirty="0">
                <a:solidFill>
                  <a:srgbClr val="333333"/>
                </a:solidFill>
                <a:latin typeface="Noto Sans KR"/>
              </a:rPr>
              <a:t>namespace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 </a:t>
            </a:r>
            <a:r>
              <a:rPr lang="en-US" altLang="ko-KR" sz="1200" b="1" dirty="0">
                <a:solidFill>
                  <a:srgbClr val="990000"/>
                </a:solidFill>
                <a:latin typeface="Noto Sans KR"/>
              </a:rPr>
              <a:t>Example</a:t>
            </a:r>
            <a:endParaRPr lang="en-US" altLang="ko-KR" sz="1200" dirty="0">
              <a:solidFill>
                <a:srgbClr val="333333"/>
              </a:solidFill>
              <a:latin typeface="Noto Sans KR"/>
            </a:endParaRPr>
          </a:p>
          <a:p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{</a:t>
            </a:r>
          </a:p>
          <a:p>
            <a:r>
              <a:rPr lang="en-US" altLang="ko-KR" sz="1200" b="1" dirty="0">
                <a:solidFill>
                  <a:srgbClr val="333333"/>
                </a:solidFill>
                <a:latin typeface="Noto Sans KR"/>
              </a:rPr>
              <a:t>      class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 </a:t>
            </a:r>
            <a:r>
              <a:rPr lang="en-US" altLang="ko-KR" sz="1200" b="1" dirty="0">
                <a:solidFill>
                  <a:srgbClr val="990000"/>
                </a:solidFill>
                <a:latin typeface="Noto Sans KR"/>
              </a:rPr>
              <a:t>Program</a:t>
            </a:r>
            <a:endParaRPr lang="en-US" altLang="ko-KR" sz="1200" dirty="0">
              <a:solidFill>
                <a:srgbClr val="333333"/>
              </a:solidFill>
              <a:latin typeface="Noto Sans KR"/>
            </a:endParaRPr>
          </a:p>
          <a:p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      {</a:t>
            </a:r>
          </a:p>
          <a:p>
            <a:r>
              <a:rPr lang="en-US" altLang="ko-KR" sz="1200" b="1" dirty="0">
                <a:solidFill>
                  <a:srgbClr val="333333"/>
                </a:solidFill>
                <a:latin typeface="Noto Sans KR"/>
              </a:rPr>
              <a:t>            static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 </a:t>
            </a:r>
            <a:r>
              <a:rPr lang="en-US" altLang="ko-KR" sz="1200" b="1" dirty="0">
                <a:solidFill>
                  <a:srgbClr val="333333"/>
                </a:solidFill>
                <a:latin typeface="Noto Sans KR"/>
              </a:rPr>
              <a:t>void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 </a:t>
            </a:r>
            <a:r>
              <a:rPr lang="en-US" altLang="ko-KR" sz="1200" b="1" dirty="0">
                <a:solidFill>
                  <a:srgbClr val="990000"/>
                </a:solidFill>
                <a:latin typeface="Noto Sans KR"/>
              </a:rPr>
              <a:t>Main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(</a:t>
            </a:r>
            <a:r>
              <a:rPr lang="en-US" altLang="ko-KR" sz="1200" b="1" dirty="0">
                <a:solidFill>
                  <a:srgbClr val="333333"/>
                </a:solidFill>
                <a:latin typeface="Noto Sans KR"/>
              </a:rPr>
              <a:t>string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[] </a:t>
            </a:r>
            <a:r>
              <a:rPr lang="en-US" altLang="ko-KR" sz="1200" dirty="0" err="1">
                <a:solidFill>
                  <a:srgbClr val="333333"/>
                </a:solidFill>
                <a:latin typeface="Noto Sans KR"/>
              </a:rPr>
              <a:t>args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)</a:t>
            </a:r>
          </a:p>
          <a:p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            {</a:t>
            </a:r>
          </a:p>
          <a:p>
            <a:r>
              <a:rPr lang="en-US" altLang="ko-KR" sz="1200" i="1" dirty="0">
                <a:solidFill>
                  <a:srgbClr val="008000"/>
                </a:solidFill>
                <a:latin typeface="Noto Sans KR"/>
              </a:rPr>
              <a:t>                   //</a:t>
            </a:r>
            <a:r>
              <a:rPr lang="en-US" altLang="ko-KR" sz="1200" i="1" dirty="0" err="1">
                <a:solidFill>
                  <a:srgbClr val="008000"/>
                </a:solidFill>
                <a:latin typeface="Noto Sans KR"/>
              </a:rPr>
              <a:t>App.config</a:t>
            </a:r>
            <a:r>
              <a:rPr lang="en-US" altLang="ko-KR" sz="1200" i="1" dirty="0">
                <a:solidFill>
                  <a:srgbClr val="008000"/>
                </a:solidFill>
                <a:latin typeface="Noto Sans KR"/>
              </a:rPr>
              <a:t> </a:t>
            </a:r>
            <a:r>
              <a:rPr lang="ko-KR" altLang="en-US" sz="1200" i="1" dirty="0">
                <a:solidFill>
                  <a:srgbClr val="008000"/>
                </a:solidFill>
                <a:latin typeface="Noto Sans KR"/>
              </a:rPr>
              <a:t>파일에서 작성했던 </a:t>
            </a:r>
            <a:r>
              <a:rPr lang="en-US" altLang="ko-KR" sz="1200" i="1" dirty="0">
                <a:solidFill>
                  <a:srgbClr val="008000"/>
                </a:solidFill>
                <a:latin typeface="Noto Sans KR"/>
              </a:rPr>
              <a:t>key</a:t>
            </a:r>
            <a:r>
              <a:rPr lang="ko-KR" altLang="en-US" sz="1200" i="1" dirty="0">
                <a:solidFill>
                  <a:srgbClr val="008000"/>
                </a:solidFill>
                <a:latin typeface="Noto Sans KR"/>
              </a:rPr>
              <a:t>명을 여기에 넣습니다</a:t>
            </a:r>
            <a:r>
              <a:rPr lang="en-US" altLang="ko-KR" sz="1200" i="1" dirty="0">
                <a:solidFill>
                  <a:srgbClr val="008000"/>
                </a:solidFill>
                <a:latin typeface="Noto Sans KR"/>
              </a:rPr>
              <a:t>.</a:t>
            </a:r>
            <a:endParaRPr lang="ko-KR" altLang="en-US" sz="1200" dirty="0">
              <a:solidFill>
                <a:srgbClr val="333333"/>
              </a:solidFill>
              <a:latin typeface="Noto Sans KR"/>
            </a:endParaRPr>
          </a:p>
          <a:p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                  String data = </a:t>
            </a:r>
            <a:r>
              <a:rPr lang="en-US" altLang="ko-KR" sz="1200" dirty="0" err="1">
                <a:solidFill>
                  <a:srgbClr val="333333"/>
                </a:solidFill>
                <a:latin typeface="Noto Sans KR"/>
              </a:rPr>
              <a:t>ConfigurationManager.AppSettings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[</a:t>
            </a:r>
            <a:r>
              <a:rPr lang="en-US" altLang="ko-KR" sz="1200" dirty="0">
                <a:solidFill>
                  <a:srgbClr val="DD1144"/>
                </a:solidFill>
                <a:latin typeface="Noto Sans KR"/>
              </a:rPr>
              <a:t>"</a:t>
            </a:r>
            <a:r>
              <a:rPr lang="en-US" altLang="ko-KR" sz="1200" dirty="0" err="1">
                <a:solidFill>
                  <a:srgbClr val="DD1144"/>
                </a:solidFill>
                <a:latin typeface="Noto Sans KR"/>
              </a:rPr>
              <a:t>TestData</a:t>
            </a:r>
            <a:r>
              <a:rPr lang="en-US" altLang="ko-KR" sz="1200" dirty="0">
                <a:solidFill>
                  <a:srgbClr val="DD1144"/>
                </a:solidFill>
                <a:latin typeface="Noto Sans KR"/>
              </a:rPr>
              <a:t>"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];</a:t>
            </a:r>
          </a:p>
          <a:p>
            <a:endParaRPr lang="en-US" altLang="ko-KR" sz="1200" i="1" dirty="0">
              <a:solidFill>
                <a:srgbClr val="008000"/>
              </a:solidFill>
              <a:latin typeface="Noto Sans KR"/>
            </a:endParaRPr>
          </a:p>
          <a:p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                  </a:t>
            </a:r>
            <a:r>
              <a:rPr lang="en-US" altLang="ko-KR" sz="1200" dirty="0" err="1">
                <a:solidFill>
                  <a:srgbClr val="333333"/>
                </a:solidFill>
                <a:latin typeface="Noto Sans KR"/>
              </a:rPr>
              <a:t>Console.WriteLine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(data);</a:t>
            </a:r>
          </a:p>
          <a:p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                  </a:t>
            </a:r>
            <a:r>
              <a:rPr lang="en-US" altLang="ko-KR" sz="1200" dirty="0" err="1">
                <a:solidFill>
                  <a:srgbClr val="333333"/>
                </a:solidFill>
                <a:latin typeface="Noto Sans KR"/>
              </a:rPr>
              <a:t>Console.WriteLine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(</a:t>
            </a:r>
            <a:r>
              <a:rPr lang="en-US" altLang="ko-KR" sz="1200" dirty="0">
                <a:solidFill>
                  <a:srgbClr val="DD1144"/>
                </a:solidFill>
                <a:latin typeface="Noto Sans KR"/>
              </a:rPr>
              <a:t>"Press any key..."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);  </a:t>
            </a:r>
            <a:r>
              <a:rPr lang="en-US" altLang="ko-KR" sz="1200" i="1" dirty="0">
                <a:solidFill>
                  <a:srgbClr val="008000"/>
                </a:solidFill>
                <a:latin typeface="Noto Sans KR"/>
              </a:rPr>
              <a:t>// </a:t>
            </a:r>
            <a:r>
              <a:rPr lang="ko-KR" altLang="en-US" sz="1200" i="1" dirty="0">
                <a:solidFill>
                  <a:srgbClr val="008000"/>
                </a:solidFill>
                <a:latin typeface="Noto Sans KR"/>
              </a:rPr>
              <a:t>결과는 </a:t>
            </a:r>
            <a:r>
              <a:rPr lang="en-US" altLang="ko-KR" sz="1200" i="1" dirty="0">
                <a:solidFill>
                  <a:srgbClr val="008000"/>
                </a:solidFill>
                <a:latin typeface="Noto Sans KR"/>
              </a:rPr>
              <a:t>Hello world</a:t>
            </a:r>
            <a:endParaRPr lang="en-US" altLang="ko-KR" sz="1200" dirty="0">
              <a:solidFill>
                <a:srgbClr val="333333"/>
              </a:solidFill>
              <a:latin typeface="Noto Sans KR"/>
            </a:endParaRPr>
          </a:p>
          <a:p>
            <a:endParaRPr lang="en-US" altLang="ko-KR" sz="1200" dirty="0">
              <a:solidFill>
                <a:srgbClr val="333333"/>
              </a:solidFill>
              <a:latin typeface="Noto Sans KR"/>
            </a:endParaRPr>
          </a:p>
          <a:p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                  </a:t>
            </a:r>
            <a:r>
              <a:rPr lang="en-US" altLang="ko-KR" sz="1200" dirty="0" err="1">
                <a:solidFill>
                  <a:srgbClr val="333333"/>
                </a:solidFill>
                <a:latin typeface="Noto Sans KR"/>
              </a:rPr>
              <a:t>Console.ReadKey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();</a:t>
            </a:r>
          </a:p>
          <a:p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            }</a:t>
            </a:r>
          </a:p>
          <a:p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      }</a:t>
            </a:r>
          </a:p>
          <a:p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}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19D4D9-6144-42E9-ADA2-80AB70018FA9}"/>
              </a:ext>
            </a:extLst>
          </p:cNvPr>
          <p:cNvSpPr/>
          <p:nvPr/>
        </p:nvSpPr>
        <p:spPr>
          <a:xfrm>
            <a:off x="245706" y="879308"/>
            <a:ext cx="6144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333333"/>
                </a:solidFill>
                <a:latin typeface="Noto Sans KR"/>
              </a:rPr>
              <a:t>System.Configuration</a:t>
            </a:r>
            <a:r>
              <a:rPr lang="en-US" altLang="ko-KR" dirty="0">
                <a:solidFill>
                  <a:srgbClr val="333333"/>
                </a:solidFill>
                <a:latin typeface="Noto Sans KR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참조 추가 후</a:t>
            </a:r>
            <a:r>
              <a:rPr lang="en-US" altLang="ko-KR" dirty="0">
                <a:solidFill>
                  <a:srgbClr val="333333"/>
                </a:solidFill>
                <a:latin typeface="Noto Sans KR"/>
              </a:rPr>
              <a:t>, using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으로 </a:t>
            </a:r>
            <a:r>
              <a:rPr lang="en-US" altLang="ko-KR" dirty="0">
                <a:solidFill>
                  <a:srgbClr val="333333"/>
                </a:solidFill>
                <a:latin typeface="Noto Sans KR"/>
              </a:rPr>
              <a:t>namespace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추가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EAEC19-FF40-435C-8D2E-62A8A13ADD0E}"/>
              </a:ext>
            </a:extLst>
          </p:cNvPr>
          <p:cNvSpPr/>
          <p:nvPr/>
        </p:nvSpPr>
        <p:spPr>
          <a:xfrm>
            <a:off x="6390273" y="4066179"/>
            <a:ext cx="49509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Noto Sans KR"/>
              </a:rPr>
              <a:t>주의 </a:t>
            </a:r>
            <a:r>
              <a:rPr lang="en-US" altLang="ko-KR" dirty="0">
                <a:solidFill>
                  <a:srgbClr val="FF0000"/>
                </a:solidFill>
                <a:latin typeface="Noto Sans KR"/>
              </a:rPr>
              <a:t>:</a:t>
            </a:r>
          </a:p>
          <a:p>
            <a:r>
              <a:rPr lang="ko-KR" altLang="en-US" dirty="0">
                <a:solidFill>
                  <a:srgbClr val="FF0000"/>
                </a:solidFill>
                <a:latin typeface="Noto Sans KR"/>
              </a:rPr>
              <a:t>프로그램을 </a:t>
            </a:r>
            <a:r>
              <a:rPr lang="ko-KR" altLang="en-US" dirty="0" err="1">
                <a:solidFill>
                  <a:srgbClr val="FF0000"/>
                </a:solidFill>
                <a:latin typeface="Noto Sans KR"/>
              </a:rPr>
              <a:t>릴리즈할</a:t>
            </a:r>
            <a:r>
              <a:rPr lang="ko-KR" altLang="en-US" dirty="0">
                <a:solidFill>
                  <a:srgbClr val="FF0000"/>
                </a:solidFill>
                <a:latin typeface="Noto Sans KR"/>
              </a:rPr>
              <a:t> 때</a:t>
            </a:r>
            <a:r>
              <a:rPr lang="en-US" altLang="ko-KR" dirty="0">
                <a:solidFill>
                  <a:srgbClr val="FF0000"/>
                </a:solidFill>
                <a:latin typeface="Noto Sans KR"/>
              </a:rPr>
              <a:t>, </a:t>
            </a:r>
            <a:r>
              <a:rPr lang="en-US" altLang="ko-KR" dirty="0" err="1">
                <a:solidFill>
                  <a:srgbClr val="FF0000"/>
                </a:solidFill>
                <a:latin typeface="Noto Sans KR"/>
              </a:rPr>
              <a:t>App.config</a:t>
            </a:r>
            <a:r>
              <a:rPr lang="en-US" altLang="ko-KR" dirty="0">
                <a:solidFill>
                  <a:srgbClr val="FF0000"/>
                </a:solidFill>
                <a:latin typeface="Noto Sans KR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Noto Sans KR"/>
              </a:rPr>
              <a:t>파일 명은 </a:t>
            </a:r>
            <a:endParaRPr lang="en-US" altLang="ko-KR" dirty="0">
              <a:solidFill>
                <a:srgbClr val="FF0000"/>
              </a:solidFill>
              <a:latin typeface="Noto Sans KR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Noto Sans KR"/>
              </a:rPr>
              <a:t>프로젝트명</a:t>
            </a:r>
            <a:r>
              <a:rPr lang="en-US" altLang="ko-KR" dirty="0">
                <a:solidFill>
                  <a:srgbClr val="FF0000"/>
                </a:solidFill>
                <a:latin typeface="Noto Sans KR"/>
              </a:rPr>
              <a:t>.</a:t>
            </a:r>
            <a:r>
              <a:rPr lang="en-US" altLang="ko-KR" dirty="0" err="1">
                <a:solidFill>
                  <a:srgbClr val="FF0000"/>
                </a:solidFill>
                <a:latin typeface="Noto Sans KR"/>
              </a:rPr>
              <a:t>exe.config</a:t>
            </a:r>
            <a:r>
              <a:rPr lang="en-US" altLang="ko-KR" dirty="0">
                <a:solidFill>
                  <a:srgbClr val="FF0000"/>
                </a:solidFill>
                <a:latin typeface="Noto Sans KR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Noto Sans KR"/>
              </a:rPr>
              <a:t>형식으로 바뀜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27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1149</Words>
  <Application>Microsoft Office PowerPoint</Application>
  <PresentationFormat>와이드스크린</PresentationFormat>
  <Paragraphs>166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Noto Sans KR</vt:lpstr>
      <vt:lpstr>Ubuntu Condensed</vt:lpstr>
      <vt:lpstr>맑은 고딕</vt:lpstr>
      <vt:lpstr>Arial</vt:lpstr>
      <vt:lpstr>Wingdings</vt:lpstr>
      <vt:lpstr>Office 테마</vt:lpstr>
      <vt:lpstr>Log4net  &amp;  AssemblyInfo.cs</vt:lpstr>
      <vt:lpstr>log4net (Apache log4net : Open source Library, Java에서 사용하는 log4j를 porting ) </vt:lpstr>
      <vt:lpstr>log4net (Apache log4net : Open source Library, Java에서 사용하는 log4j를 porting ) </vt:lpstr>
      <vt:lpstr>AssemblyInfo.cs                     https://blog.naver.com/netrance/110091707935</vt:lpstr>
      <vt:lpstr>AssemblyInfo.cs </vt:lpstr>
      <vt:lpstr>App.config                     https://nowonbun.tistory.com/492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Log4net  &amp;  AssemblyInfo.cs</dc:title>
  <dc:creator>Hong Anddy</dc:creator>
  <cp:lastModifiedBy>Hong Anddy</cp:lastModifiedBy>
  <cp:revision>1</cp:revision>
  <dcterms:created xsi:type="dcterms:W3CDTF">2020-03-25T00:19:40Z</dcterms:created>
  <dcterms:modified xsi:type="dcterms:W3CDTF">2020-03-25T00:20:01Z</dcterms:modified>
</cp:coreProperties>
</file>