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4E573-64D5-434A-8C98-B2E5222C1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1EFF51-FEE4-44D7-8A54-FC29C21B3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42810-C77B-4AB7-A0D8-7C4D9A93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24C46-A1A8-4326-9BF2-CAF1DC2A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D2A81-36DA-431B-8D83-E76B27B8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21AA6-EB6B-4F8C-BB3C-EBCA5B25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A09CFA-8D01-4966-981A-4A625A46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C8129-B2F6-462C-9629-ACB93B85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E8324-EC51-427C-8597-3E244150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EF291-F642-44EA-AC4A-CF9A0412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6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A68716-6964-4683-917C-CE616286F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4E537-7EBE-4688-A644-FF6653A6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2B0AB-07B9-4006-9C51-94705749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1E74E-B2CA-4D8C-85BD-52B31278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7AF2C-54B9-44AC-9A56-E88EED37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E8FDA-91B0-48A7-B466-3AFCD423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D59E3-81E3-4455-A042-33DB277A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F324A-ABE4-40BB-91D2-11DA0F0F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62E97-3AFC-45E1-BA35-44AAECC7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4403-3C72-4D05-B9E9-8E011B32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B4A0B-D313-40C4-B460-AAFC71C1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3318B-89CB-4613-AC91-57A7DA00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329AC-7C80-4102-9296-CD21908C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E3AED-5BD2-4AF6-A42D-AA574E52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1D7F4-A6C6-4D15-920B-FC71DE2B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5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B36A6-8276-4305-987A-36C2A7F9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2C4D0-DCF6-4533-AF90-47F857277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6F2FC-6550-443D-A405-8A669E1C9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800F0-51F5-43F2-8A15-18B6B9A9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2BB90-000C-4A3A-BF72-B52C6445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438C2-68CD-462D-94CA-56A2AB6B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B815D-BA22-43DE-965D-A2F4B1B7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23E7A-BB28-41DB-86CB-46F3F8F5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DB9C6-7FC3-4C6D-896D-717C1AE4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D2075-8D97-4AC3-AB66-CE7144F6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3384A1-AEE4-496D-A4AE-DAD8FA6C1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BA953F-813B-41E3-9522-B268A329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5D9053-D042-4D08-871C-ED335023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BFAA25-21AB-4B59-BF36-84C34E8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3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F1D7-76F3-4DC8-9E84-0B287FE4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DF7F28-6D10-466A-814B-03A2165C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F97BE-9D5B-48EA-8EDE-AC45B1BF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B17F2B-B709-4ECD-A541-DC71ED15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B8EBBE-9808-42E6-8A0D-173DCF27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8B25F-63C2-462C-A5A4-EC2192DC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6E844-DE3E-4B49-940E-2C75F415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9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E67C5-3729-499C-8AFF-FEC4B063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99399-26B4-42F9-BB2C-CD8E1B96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8C791-510B-41BD-892A-E5710E78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DED87-65D2-4177-B55C-E17375EE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C00BD-E1CA-4A83-9A78-B73BF016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FA1B4-A2B4-4701-9B28-E9034EEF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5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502A9-2F3A-47BF-9185-BE2F27B5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B34791-A73E-4607-8F48-B3E05A88E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17375-0D0B-47D0-8019-4522DC2C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3202D-4CF4-4EC7-A42A-7AC2E29E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386BE-E13F-425B-8EC7-C36BEDD3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889B9-CF53-4B12-AFC8-BFF91ADE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0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1113F5-B9A9-4A9E-BF64-F0897F52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48179-947E-4A6F-B56B-9AE63A6C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24568-C6AF-41CA-8845-530E04813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04FF-3A80-4D86-BE4D-351D2D8ECC4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843EE-2C84-4BB2-8C62-C62B6A207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62A50-F42C-4F52-8CD8-C9332E0F8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B55E-344B-403A-B291-B0311C838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6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6ADA4-3C8E-4EA0-8E4A-A8F90E136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32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WPF Samples</a:t>
            </a:r>
            <a:endParaRPr lang="ko-KR" altLang="en-US" sz="72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E2B5B28-6DFE-4568-B3EF-6DF7F91E5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48302"/>
              </p:ext>
            </p:extLst>
          </p:nvPr>
        </p:nvGraphicFramePr>
        <p:xfrm>
          <a:off x="8123293" y="5597055"/>
          <a:ext cx="38945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577">
                  <a:extLst>
                    <a:ext uri="{9D8B030D-6E8A-4147-A177-3AD203B41FA5}">
                      <a16:colId xmlns:a16="http://schemas.microsoft.com/office/drawing/2014/main" val="2957694292"/>
                    </a:ext>
                  </a:extLst>
                </a:gridCol>
                <a:gridCol w="1119674">
                  <a:extLst>
                    <a:ext uri="{9D8B030D-6E8A-4147-A177-3AD203B41FA5}">
                      <a16:colId xmlns:a16="http://schemas.microsoft.com/office/drawing/2014/main" val="370350406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93933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2020.02.27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홍대유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86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Last Updated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75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53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07" y="345233"/>
            <a:ext cx="5505061" cy="6195526"/>
          </a:xfrm>
        </p:spPr>
        <p:txBody>
          <a:bodyPr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Hello WPF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2. XAML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3. Controls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4. Data</a:t>
            </a:r>
            <a:r>
              <a:rPr lang="ko-KR" altLang="en-US" sz="1400" dirty="0"/>
              <a:t> </a:t>
            </a:r>
            <a:r>
              <a:rPr lang="en-US" altLang="ko-KR" sz="1400" dirty="0"/>
              <a:t>Binding</a:t>
            </a:r>
            <a:br>
              <a:rPr lang="en-US" altLang="ko-KR" sz="1400" dirty="0"/>
            </a:br>
            <a:b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400" dirty="0"/>
              <a:t>5. Routed</a:t>
            </a:r>
            <a:r>
              <a:rPr lang="ko-KR" altLang="en-US" sz="1400" dirty="0"/>
              <a:t> </a:t>
            </a:r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DD1113FA-58AB-4FB8-837C-796B73742865}"/>
              </a:ext>
            </a:extLst>
          </p:cNvPr>
          <p:cNvSpPr txBox="1">
            <a:spLocks/>
          </p:cNvSpPr>
          <p:nvPr/>
        </p:nvSpPr>
        <p:spPr>
          <a:xfrm>
            <a:off x="6506547" y="345233"/>
            <a:ext cx="5505061" cy="61955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Hello WPF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2. XAML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3. Controls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4. Data</a:t>
            </a:r>
            <a:r>
              <a:rPr lang="ko-KR" altLang="en-US" sz="1400" dirty="0"/>
              <a:t> </a:t>
            </a:r>
            <a:r>
              <a:rPr lang="en-US" altLang="ko-KR" sz="1400" dirty="0"/>
              <a:t>Binding</a:t>
            </a:r>
            <a:br>
              <a:rPr lang="en-US" altLang="ko-KR" sz="1400" dirty="0"/>
            </a:br>
            <a:b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400" dirty="0"/>
              <a:t>5. Routed</a:t>
            </a:r>
            <a:r>
              <a:rPr lang="ko-KR" altLang="en-US" sz="1400" dirty="0"/>
              <a:t> </a:t>
            </a:r>
            <a:r>
              <a:rPr lang="en-US" altLang="ko-KR" sz="1400" dirty="0"/>
              <a:t>Event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261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07" y="0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윈도우 내 좌표 구하기 </a:t>
            </a:r>
            <a:r>
              <a:rPr lang="en-US" altLang="ko-KR" sz="3600" b="1" dirty="0"/>
              <a:t>: </a:t>
            </a:r>
            <a:r>
              <a:rPr lang="en-US" altLang="ko-KR" sz="2000" b="1" dirty="0"/>
              <a:t>XAML</a:t>
            </a:r>
            <a:endParaRPr lang="ko-KR" altLang="en-US" sz="3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A04A8C-C0EB-455D-85FF-1C1F2938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7" y="1036671"/>
            <a:ext cx="9486900" cy="310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D5B04-FD48-4D15-85B1-48016F23D134}"/>
              </a:ext>
            </a:extLst>
          </p:cNvPr>
          <p:cNvSpPr txBox="1"/>
          <p:nvPr/>
        </p:nvSpPr>
        <p:spPr>
          <a:xfrm>
            <a:off x="10670430" y="443513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WPF_Samples_001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4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07" y="0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윈도우 내 좌표 구하기 </a:t>
            </a:r>
            <a:r>
              <a:rPr lang="en-US" altLang="ko-KR" sz="3600" b="1" dirty="0"/>
              <a:t>: </a:t>
            </a:r>
            <a:r>
              <a:rPr lang="en-US" altLang="ko-KR" sz="2000" b="1" dirty="0"/>
              <a:t>Code-Behind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D5B04-FD48-4D15-85B1-48016F23D134}"/>
              </a:ext>
            </a:extLst>
          </p:cNvPr>
          <p:cNvSpPr txBox="1"/>
          <p:nvPr/>
        </p:nvSpPr>
        <p:spPr>
          <a:xfrm>
            <a:off x="10670430" y="443513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WPF_Samples_001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6F713B-1500-4E71-B45F-BF6B2419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7" y="995362"/>
            <a:ext cx="98679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3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07" y="0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윈도우 내 좌표 구하기 </a:t>
            </a:r>
            <a:r>
              <a:rPr lang="en-US" altLang="ko-KR" sz="3600" b="1" dirty="0"/>
              <a:t>: </a:t>
            </a:r>
            <a:r>
              <a:rPr lang="en-US" altLang="ko-KR" sz="2000" b="1" dirty="0"/>
              <a:t>XAML</a:t>
            </a:r>
            <a:endParaRPr lang="ko-KR" altLang="en-US" sz="3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A04A8C-C0EB-455D-85FF-1C1F2938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7" y="1036671"/>
            <a:ext cx="9486900" cy="310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D5B04-FD48-4D15-85B1-48016F23D134}"/>
              </a:ext>
            </a:extLst>
          </p:cNvPr>
          <p:cNvSpPr txBox="1"/>
          <p:nvPr/>
        </p:nvSpPr>
        <p:spPr>
          <a:xfrm>
            <a:off x="10670430" y="443513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WPF_Samples_001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9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BEA8-1C94-47F5-980F-0C06261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07" y="0"/>
            <a:ext cx="11700586" cy="88702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윈도우 내 좌표 구하기 </a:t>
            </a:r>
            <a:r>
              <a:rPr lang="en-US" altLang="ko-KR" sz="3600" b="1" dirty="0"/>
              <a:t>: </a:t>
            </a:r>
            <a:r>
              <a:rPr lang="en-US" altLang="ko-KR" sz="2000" b="1" dirty="0"/>
              <a:t>Code-Behind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D5B04-FD48-4D15-85B1-48016F23D134}"/>
              </a:ext>
            </a:extLst>
          </p:cNvPr>
          <p:cNvSpPr txBox="1"/>
          <p:nvPr/>
        </p:nvSpPr>
        <p:spPr>
          <a:xfrm>
            <a:off x="10670430" y="443513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WPF_Samples_001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6F713B-1500-4E71-B45F-BF6B2419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7" y="995362"/>
            <a:ext cx="98679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3CF44C-39C8-4F38-A609-AD898E17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628650"/>
            <a:ext cx="9172575" cy="560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266892-D454-4E88-A33F-162E8681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691" y="14287"/>
            <a:ext cx="35623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8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103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WPF Samples</vt:lpstr>
      <vt:lpstr>1. Hello WPF  2. XAML  3. Controls  4. Data Binding  5. Routed Event</vt:lpstr>
      <vt:lpstr>윈도우 내 좌표 구하기 : XAML</vt:lpstr>
      <vt:lpstr>윈도우 내 좌표 구하기 : Code-Behind</vt:lpstr>
      <vt:lpstr>윈도우 내 좌표 구하기 : XAML</vt:lpstr>
      <vt:lpstr>윈도우 내 좌표 구하기 : Code-Behind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in C#</dc:title>
  <dc:creator>Hong Anddy</dc:creator>
  <cp:lastModifiedBy>Hong Anddy</cp:lastModifiedBy>
  <cp:revision>122</cp:revision>
  <dcterms:created xsi:type="dcterms:W3CDTF">2020-02-06T10:16:14Z</dcterms:created>
  <dcterms:modified xsi:type="dcterms:W3CDTF">2020-02-27T10:34:11Z</dcterms:modified>
</cp:coreProperties>
</file>