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76" r:id="rId22"/>
    <p:sldId id="279" r:id="rId23"/>
    <p:sldId id="278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7" r:id="rId39"/>
    <p:sldId id="294" r:id="rId40"/>
    <p:sldId id="296" r:id="rId41"/>
    <p:sldId id="298" r:id="rId42"/>
    <p:sldId id="295" r:id="rId43"/>
    <p:sldId id="299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Anddy" userId="2a3d7158c9ffa1a2" providerId="LiveId" clId="{E752E6F7-2095-45D5-807A-E637CEE6C60A}"/>
    <pc:docChg chg="custSel modSld">
      <pc:chgData name="Hong Anddy" userId="2a3d7158c9ffa1a2" providerId="LiveId" clId="{E752E6F7-2095-45D5-807A-E637CEE6C60A}" dt="2021-05-03T04:22:45.501" v="9" actId="313"/>
      <pc:docMkLst>
        <pc:docMk/>
      </pc:docMkLst>
      <pc:sldChg chg="modSp">
        <pc:chgData name="Hong Anddy" userId="2a3d7158c9ffa1a2" providerId="LiveId" clId="{E752E6F7-2095-45D5-807A-E637CEE6C60A}" dt="2021-04-27T06:43:00.216" v="1" actId="6549"/>
        <pc:sldMkLst>
          <pc:docMk/>
          <pc:sldMk cId="2694360961" sldId="262"/>
        </pc:sldMkLst>
        <pc:spChg chg="mod">
          <ac:chgData name="Hong Anddy" userId="2a3d7158c9ffa1a2" providerId="LiveId" clId="{E752E6F7-2095-45D5-807A-E637CEE6C60A}" dt="2021-04-27T06:43:00.216" v="1" actId="6549"/>
          <ac:spMkLst>
            <pc:docMk/>
            <pc:sldMk cId="2694360961" sldId="262"/>
            <ac:spMk id="4" creationId="{48B8E379-C3AC-4BC9-AEB5-C5C67E92EECF}"/>
          </ac:spMkLst>
        </pc:spChg>
      </pc:sldChg>
      <pc:sldChg chg="modSp">
        <pc:chgData name="Hong Anddy" userId="2a3d7158c9ffa1a2" providerId="LiveId" clId="{E752E6F7-2095-45D5-807A-E637CEE6C60A}" dt="2021-04-26T08:15:28.202" v="0" actId="20577"/>
        <pc:sldMkLst>
          <pc:docMk/>
          <pc:sldMk cId="4024993854" sldId="277"/>
        </pc:sldMkLst>
        <pc:spChg chg="mod">
          <ac:chgData name="Hong Anddy" userId="2a3d7158c9ffa1a2" providerId="LiveId" clId="{E752E6F7-2095-45D5-807A-E637CEE6C60A}" dt="2021-04-26T08:15:28.202" v="0" actId="20577"/>
          <ac:spMkLst>
            <pc:docMk/>
            <pc:sldMk cId="4024993854" sldId="277"/>
            <ac:spMk id="2" creationId="{D6C052DF-536E-4243-AD58-02456050B967}"/>
          </ac:spMkLst>
        </pc:spChg>
      </pc:sldChg>
      <pc:sldChg chg="modSp">
        <pc:chgData name="Hong Anddy" userId="2a3d7158c9ffa1a2" providerId="LiveId" clId="{E752E6F7-2095-45D5-807A-E637CEE6C60A}" dt="2021-05-03T04:22:45.501" v="9" actId="313"/>
        <pc:sldMkLst>
          <pc:docMk/>
          <pc:sldMk cId="92990049" sldId="294"/>
        </pc:sldMkLst>
        <pc:spChg chg="mod">
          <ac:chgData name="Hong Anddy" userId="2a3d7158c9ffa1a2" providerId="LiveId" clId="{E752E6F7-2095-45D5-807A-E637CEE6C60A}" dt="2021-05-03T04:22:45.501" v="9" actId="313"/>
          <ac:spMkLst>
            <pc:docMk/>
            <pc:sldMk cId="92990049" sldId="294"/>
            <ac:spMk id="6" creationId="{CE50CAF3-05D2-4AF4-A7BD-1DD50BAA2F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4CBD8-55D1-4CA3-AF57-AA3C33664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07705A-1BE9-4302-9042-A88743E89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D4D06-96B2-455F-8DBD-CC23B6F5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B07-EB7A-4E7A-BB54-A4520C69E6F7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CD407-5E1E-454F-B324-31A0DB8B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AE439-254D-42B8-A479-58E661C7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596F-272C-40B0-8155-F868E7EBA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6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34AC-9A43-4DE6-8095-529E0DB6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D80EB3-1FC7-4DE7-95E0-70202F5F3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D73C2-DC08-4BAA-A1B1-38E305DE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B07-EB7A-4E7A-BB54-A4520C69E6F7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20F98-E043-404B-8AE6-988F0C97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3A5E8-4020-4BAB-B699-8820D42B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596F-272C-40B0-8155-F868E7EBA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63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1DDFA0-7625-4D90-9857-B4DC980B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F40739-E3C0-44B8-B87F-C0F6CA7C3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B295D-B3DD-42EC-BDD1-7A5DEFAB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B07-EB7A-4E7A-BB54-A4520C69E6F7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6DB74-A9B5-4A17-ADC7-05945A74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859E1-56C0-48FA-BE65-A1CBD0F0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596F-272C-40B0-8155-F868E7EBA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1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59F97-8646-420C-BCCE-4E3587AA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78305-0BFE-4778-8B24-15A24C6C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2FEDE-8324-42A0-8F1E-5CBACB0A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B07-EB7A-4E7A-BB54-A4520C69E6F7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DE707-6E36-407E-9039-3ECEC56F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74AC7-0A5D-4312-8673-05964CB6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596F-272C-40B0-8155-F868E7EBA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2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1FF4A-3612-4560-83A2-73EECF3C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AA7D06-6548-4CB5-A832-31592F2BF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9EC8D-DDE3-4707-BFBA-9ED75CB6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B07-EB7A-4E7A-BB54-A4520C69E6F7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D0FB1-5ED7-4A99-835D-CB1F18AC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52036-D0FE-4E80-B0D5-17ED9212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596F-272C-40B0-8155-F868E7EBA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2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03403-B08F-4A1B-990B-CE680463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9DE6FC-CB19-443D-AEDA-0CEC7FA81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4177B-AB22-4B35-B309-75519CB3C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838D2-DCC8-4A3B-BA51-1C5D9E49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B07-EB7A-4E7A-BB54-A4520C69E6F7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887C0C-858C-4A7B-8CF3-8B8C13E4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7356B-3F47-4286-8461-190586EB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596F-272C-40B0-8155-F868E7EBA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67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20F6B-E42F-4F9B-9C77-88A7D022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26D7E7-FD11-4DAD-BAB0-881463BA4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859C72-9554-4C9C-8247-2414430B8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7BD09C-870F-42A2-976D-F6A1C8EC9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4F468A-E1D5-45E0-AD28-AC3A3878D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FDCB09-07DA-49AC-B67E-AC9AA41F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B07-EB7A-4E7A-BB54-A4520C69E6F7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0FBB53-E9C9-48DA-A2D2-3F8880E6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5F7A11-035F-4C1D-90ED-860ED594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596F-272C-40B0-8155-F868E7EBA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DE494-88F9-49ED-99ED-AD8A4E2F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D3AA13-115B-46BF-A48B-857F3A08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B07-EB7A-4E7A-BB54-A4520C69E6F7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DF64DB-B98E-4A40-8F15-77E23DEF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50495-5B43-4543-9EAD-AA3C36F3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596F-272C-40B0-8155-F868E7EBA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9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77C798-77B8-4C3E-906F-93778C60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B07-EB7A-4E7A-BB54-A4520C69E6F7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D0F748-657B-4DF8-A587-E8C08E43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CDDEE-0FC3-44AE-A523-4FA08FA2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596F-272C-40B0-8155-F868E7EBA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4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EB00D-F990-434D-B259-83AF6E24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08B77-286B-4306-8519-88AFD833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4AC87-72B4-4C55-9B62-863EAB0B7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75F4C-80B9-4BF8-86CB-2EB86118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B07-EB7A-4E7A-BB54-A4520C69E6F7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12231-0C1F-4BEB-90E6-7C3EB8EA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79EE6B-86CA-4CB9-B063-CE112441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596F-272C-40B0-8155-F868E7EBA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9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65E9F-45C9-48A6-8048-16F6CFBC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DAF34C-6263-44BA-9CD9-DAF1C8DF3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184FE-A099-43D7-8883-EAE980D7C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08DD49-E3E0-49FD-B918-B1E11304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B07-EB7A-4E7A-BB54-A4520C69E6F7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A357A3-BADB-484D-BA43-BE95EB1A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221BE2-316A-4E79-83F4-F6BF18C6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596F-272C-40B0-8155-F868E7EBA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C02400-3E77-42EC-B74C-8B5C17C1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96B4E2-742B-46F5-B924-490E5EE98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67FED-0505-420E-9803-8BE0226C2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BB07-EB7A-4E7A-BB54-A4520C69E6F7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E28B-5ECE-4AC5-A8A7-941D493EE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52D1C-5A77-41BB-BA82-07557D7A4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596F-272C-40B0-8155-F868E7EBA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70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amming119.tistory.com/10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API/Window/getComputedStyle" TargetMode="External"/><Relationship Id="rId2" Type="http://schemas.openxmlformats.org/officeDocument/2006/relationships/hyperlink" Target="https://developer.mozilla.org/en-US/docs/Web/API/Element/scrollLeft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ebdir.tistory.com/346" TargetMode="External"/><Relationship Id="rId4" Type="http://schemas.openxmlformats.org/officeDocument/2006/relationships/hyperlink" Target="https://so4869.tistory.com/26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rnswrold.tistory.com/115" TargetMode="External"/><Relationship Id="rId2" Type="http://schemas.openxmlformats.org/officeDocument/2006/relationships/hyperlink" Target="https://m.blog.naver.com/PostView.nhn?blogId=ads226&amp;logNo=220587596901&amp;proxyReferer=https:%2F%2Fwww.google.co.kr%2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ko/docs/Web/HTML/Canvas/Tutorial/Drawing_shapes" TargetMode="External"/><Relationship Id="rId5" Type="http://schemas.openxmlformats.org/officeDocument/2006/relationships/hyperlink" Target="https://zetawiki.com/wiki/HTML5_%EC%BA%94%EB%B2%84%EC%8A%A4_translate()" TargetMode="External"/><Relationship Id="rId4" Type="http://schemas.openxmlformats.org/officeDocument/2006/relationships/hyperlink" Target="https://zetawiki.com/wiki/HTML5_%EC%BA%94%EB%B2%84%EC%8A%A4_scale()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BA878-2DDE-4687-B827-8F467586E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HTML,</a:t>
            </a:r>
            <a:r>
              <a:rPr lang="ko-KR" altLang="en-US" dirty="0"/>
              <a:t> </a:t>
            </a:r>
            <a:r>
              <a:rPr lang="en-US" altLang="ko-KR" dirty="0"/>
              <a:t>CSS,</a:t>
            </a:r>
            <a:r>
              <a:rPr lang="ko-KR" altLang="en-US" dirty="0"/>
              <a:t>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14D23C-5262-406C-BBC9-3C11B43E5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3200" dirty="0"/>
          </a:p>
          <a:p>
            <a:r>
              <a:rPr lang="ko-KR" altLang="en-US" sz="3200" dirty="0"/>
              <a:t>과제 및 프로젝트</a:t>
            </a:r>
          </a:p>
        </p:txBody>
      </p:sp>
    </p:spTree>
    <p:extLst>
      <p:ext uri="{BB962C8B-B14F-4D97-AF65-F5344CB8AC3E}">
        <p14:creationId xmlns:p14="http://schemas.microsoft.com/office/powerpoint/2010/main" val="16258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E4DE47-8114-4835-935B-C7AC60B2D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23850"/>
            <a:ext cx="9048750" cy="2876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D3854A-0BB9-46C2-BCD6-431E06322BA7}"/>
              </a:ext>
            </a:extLst>
          </p:cNvPr>
          <p:cNvSpPr txBox="1"/>
          <p:nvPr/>
        </p:nvSpPr>
        <p:spPr>
          <a:xfrm>
            <a:off x="800100" y="4105275"/>
            <a:ext cx="6843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편집하고자 하는 문자들을 선택한다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상단 편집 아이콘 중 원하는 것을 선택한다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문자들이 원하는 형태로 변환</a:t>
            </a:r>
            <a:r>
              <a:rPr lang="en-US" altLang="ko-KR" dirty="0"/>
              <a:t>(</a:t>
            </a:r>
            <a:r>
              <a:rPr lang="ko-KR" altLang="en-US" dirty="0"/>
              <a:t>편집</a:t>
            </a:r>
            <a:r>
              <a:rPr lang="en-US" altLang="ko-KR" dirty="0"/>
              <a:t>) </a:t>
            </a:r>
            <a:r>
              <a:rPr lang="ko-KR" altLang="en-US" dirty="0"/>
              <a:t>되었는지 확인한다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선택한 문자들을 복수의 편집아이콘을 이용하여 적용해 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48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052DF-536E-4243-AD58-02456050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4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Knowledge you need (</a:t>
            </a:r>
            <a:r>
              <a:rPr lang="ko-KR" altLang="en-US" sz="3200" dirty="0"/>
              <a:t>기본 </a:t>
            </a:r>
            <a:r>
              <a:rPr lang="en-US" altLang="ko-KR" sz="3200" dirty="0"/>
              <a:t>HTML </a:t>
            </a:r>
            <a:r>
              <a:rPr lang="ko-KR" altLang="en-US" sz="3200" dirty="0"/>
              <a:t>골격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9540E-38B3-4F30-8FF0-B71125C94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52" y="1311564"/>
            <a:ext cx="5700408" cy="491246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400" dirty="0">
                <a:latin typeface="Arial Narrow" panose="020B0606020202030204" pitchFamily="34" charset="0"/>
              </a:rPr>
              <a:t>&lt;!DOCTYPE html&gt;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Arial Narrow" panose="020B0606020202030204" pitchFamily="34" charset="0"/>
              </a:rPr>
              <a:t>&lt;html&gt;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Arial Narrow" panose="020B0606020202030204" pitchFamily="34" charset="0"/>
              </a:rPr>
              <a:t>     &lt;head&gt;  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Arial Narrow" panose="020B0606020202030204" pitchFamily="34" charset="0"/>
              </a:rPr>
              <a:t>          &lt;meta charset="UTF-8"&gt;  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Arial Narrow" panose="020B0606020202030204" pitchFamily="34" charset="0"/>
              </a:rPr>
              <a:t>          &lt;link 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Arial Narrow" panose="020B0606020202030204" pitchFamily="34" charset="0"/>
              </a:rPr>
              <a:t>               </a:t>
            </a:r>
            <a:r>
              <a:rPr lang="en-US" altLang="ko-KR" sz="1400" dirty="0" err="1">
                <a:latin typeface="Arial Narrow" panose="020B0606020202030204" pitchFamily="34" charset="0"/>
              </a:rPr>
              <a:t>rel</a:t>
            </a:r>
            <a:r>
              <a:rPr lang="en-US" altLang="ko-KR" sz="1400" dirty="0">
                <a:latin typeface="Arial Narrow" panose="020B0606020202030204" pitchFamily="34" charset="0"/>
              </a:rPr>
              <a:t>="stylesheet"         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Arial Narrow" panose="020B0606020202030204" pitchFamily="34" charset="0"/>
              </a:rPr>
              <a:t>               </a:t>
            </a:r>
            <a:r>
              <a:rPr lang="en-US" altLang="ko-KR" sz="1400" dirty="0" err="1">
                <a:latin typeface="Arial Narrow" panose="020B0606020202030204" pitchFamily="34" charset="0"/>
              </a:rPr>
              <a:t>href</a:t>
            </a:r>
            <a:r>
              <a:rPr lang="en-US" altLang="ko-KR" sz="1400" dirty="0">
                <a:latin typeface="Arial Narrow" panose="020B0606020202030204" pitchFamily="34" charset="0"/>
              </a:rPr>
              <a:t>="https://use.fontawesome.com/releases/v5.5.0/</a:t>
            </a:r>
            <a:r>
              <a:rPr lang="en-US" altLang="ko-KR" sz="1400" dirty="0" err="1">
                <a:latin typeface="Arial Narrow" panose="020B0606020202030204" pitchFamily="34" charset="0"/>
              </a:rPr>
              <a:t>css</a:t>
            </a:r>
            <a:r>
              <a:rPr lang="en-US" altLang="ko-KR" sz="1400" dirty="0">
                <a:latin typeface="Arial Narrow" panose="020B0606020202030204" pitchFamily="34" charset="0"/>
              </a:rPr>
              <a:t>/all.css"&gt;  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Arial Narrow" panose="020B0606020202030204" pitchFamily="34" charset="0"/>
              </a:rPr>
              <a:t>          &lt;link 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Arial Narrow" panose="020B0606020202030204" pitchFamily="34" charset="0"/>
              </a:rPr>
              <a:t>               </a:t>
            </a:r>
            <a:r>
              <a:rPr lang="en-US" altLang="ko-KR" sz="1400" dirty="0" err="1">
                <a:latin typeface="Arial Narrow" panose="020B0606020202030204" pitchFamily="34" charset="0"/>
              </a:rPr>
              <a:t>rel</a:t>
            </a:r>
            <a:r>
              <a:rPr lang="en-US" altLang="ko-KR" sz="1400" dirty="0">
                <a:latin typeface="Arial Narrow" panose="020B0606020202030204" pitchFamily="34" charset="0"/>
              </a:rPr>
              <a:t>="stylesheet" 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Arial Narrow" panose="020B0606020202030204" pitchFamily="34" charset="0"/>
              </a:rPr>
              <a:t>               </a:t>
            </a:r>
            <a:r>
              <a:rPr lang="en-US" altLang="ko-KR" sz="1400" dirty="0" err="1">
                <a:latin typeface="Arial Narrow" panose="020B0606020202030204" pitchFamily="34" charset="0"/>
              </a:rPr>
              <a:t>href</a:t>
            </a:r>
            <a:r>
              <a:rPr lang="en-US" altLang="ko-KR" sz="1400" dirty="0">
                <a:latin typeface="Arial Narrow" panose="020B0606020202030204" pitchFamily="34" charset="0"/>
              </a:rPr>
              <a:t>="editorStyle.css"&gt;  </a:t>
            </a:r>
          </a:p>
          <a:p>
            <a:pPr marL="457200" lvl="1" indent="0">
              <a:buNone/>
            </a:pPr>
            <a:endParaRPr lang="en-US" altLang="ko-KR" sz="1400" dirty="0"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Arial Narrow" panose="020B0606020202030204" pitchFamily="34" charset="0"/>
              </a:rPr>
              <a:t>          &lt;title&gt;</a:t>
            </a:r>
            <a:r>
              <a:rPr lang="ko-KR" altLang="en-US" sz="1400" dirty="0">
                <a:latin typeface="Arial Narrow" panose="020B0606020202030204" pitchFamily="34" charset="0"/>
              </a:rPr>
              <a:t>편집기 만들기 예제</a:t>
            </a:r>
            <a:r>
              <a:rPr lang="en-US" altLang="ko-KR" sz="1400" dirty="0">
                <a:latin typeface="Arial Narrow" panose="020B0606020202030204" pitchFamily="34" charset="0"/>
              </a:rPr>
              <a:t>&lt;/title&gt;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Arial Narrow" panose="020B0606020202030204" pitchFamily="34" charset="0"/>
              </a:rPr>
              <a:t>     &lt;/head&gt;</a:t>
            </a:r>
          </a:p>
          <a:p>
            <a:pPr marL="457200" lvl="1" indent="0">
              <a:buNone/>
            </a:pPr>
            <a:endParaRPr lang="en-US" altLang="ko-KR" sz="1400" dirty="0"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Arial Narrow" panose="020B0606020202030204" pitchFamily="34" charset="0"/>
              </a:rPr>
              <a:t>&lt;body&gt;</a:t>
            </a:r>
          </a:p>
          <a:p>
            <a:pPr marL="457200" lvl="1" indent="0">
              <a:buNone/>
            </a:pPr>
            <a:r>
              <a:rPr lang="en-US" altLang="ko-KR" sz="1400" b="1" dirty="0">
                <a:solidFill>
                  <a:srgbClr val="FF0000"/>
                </a:solidFill>
                <a:latin typeface="Arial Narrow" panose="020B0606020202030204" pitchFamily="34" charset="0"/>
              </a:rPr>
              <a:t>     -&gt; </a:t>
            </a:r>
            <a:r>
              <a:rPr lang="ko-KR" altLang="en-US" sz="1400" b="1" dirty="0">
                <a:solidFill>
                  <a:srgbClr val="FF0000"/>
                </a:solidFill>
                <a:latin typeface="Arial Narrow" panose="020B0606020202030204" pitchFamily="34" charset="0"/>
              </a:rPr>
              <a:t>옆 참조</a:t>
            </a:r>
            <a:endParaRPr lang="en-US" altLang="ko-KR" sz="1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Arial Narrow" panose="020B0606020202030204" pitchFamily="34" charset="0"/>
              </a:rPr>
              <a:t>&lt;/body&gt;</a:t>
            </a:r>
          </a:p>
          <a:p>
            <a:pPr marL="457200" lvl="1" indent="0">
              <a:buNone/>
            </a:pPr>
            <a:endParaRPr lang="en-US" altLang="ko-KR" sz="1400" dirty="0"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Arial Narrow" panose="020B0606020202030204" pitchFamily="34" charset="0"/>
              </a:rPr>
              <a:t>&lt;/html&gt;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7EBB1E4-3BAB-422F-ACA8-DBC41F93DAE0}"/>
              </a:ext>
            </a:extLst>
          </p:cNvPr>
          <p:cNvSpPr txBox="1">
            <a:spLocks/>
          </p:cNvSpPr>
          <p:nvPr/>
        </p:nvSpPr>
        <p:spPr>
          <a:xfrm>
            <a:off x="6054383" y="1311564"/>
            <a:ext cx="5900911" cy="54394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&lt;body&gt; 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     &lt;div class="tools"&gt;    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          &lt;a </a:t>
            </a:r>
            <a:r>
              <a:rPr lang="en-US" altLang="ko-KR" sz="1200" dirty="0" err="1">
                <a:latin typeface="Arial Narrow" panose="020B0606020202030204" pitchFamily="34" charset="0"/>
              </a:rPr>
              <a:t>href</a:t>
            </a:r>
            <a:r>
              <a:rPr lang="en-US" altLang="ko-KR" sz="1200" dirty="0">
                <a:latin typeface="Arial Narrow" panose="020B0606020202030204" pitchFamily="34" charset="0"/>
              </a:rPr>
              <a:t>="" data-edit-command='h1'&gt;H1&lt;/a&gt;   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          &lt;a </a:t>
            </a:r>
            <a:r>
              <a:rPr lang="en-US" altLang="ko-KR" sz="1200" dirty="0" err="1">
                <a:latin typeface="Arial Narrow" panose="020B0606020202030204" pitchFamily="34" charset="0"/>
              </a:rPr>
              <a:t>href</a:t>
            </a:r>
            <a:r>
              <a:rPr lang="en-US" altLang="ko-KR" sz="1200" dirty="0">
                <a:latin typeface="Arial Narrow" panose="020B0606020202030204" pitchFamily="34" charset="0"/>
              </a:rPr>
              <a:t>="" data-edit-command='h2’&gt;H2&lt;/a&gt;  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          &lt;a </a:t>
            </a:r>
            <a:r>
              <a:rPr lang="en-US" altLang="ko-KR" sz="1200" dirty="0" err="1">
                <a:latin typeface="Arial Narrow" panose="020B0606020202030204" pitchFamily="34" charset="0"/>
              </a:rPr>
              <a:t>href</a:t>
            </a:r>
            <a:r>
              <a:rPr lang="en-US" altLang="ko-KR" sz="1200" dirty="0">
                <a:latin typeface="Arial Narrow" panose="020B0606020202030204" pitchFamily="34" charset="0"/>
              </a:rPr>
              <a:t>=“” data-edit-command='h3’&gt;H3&lt;/a&gt;  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          &lt;a </a:t>
            </a:r>
            <a:r>
              <a:rPr lang="en-US" altLang="ko-KR" sz="1200" dirty="0" err="1">
                <a:latin typeface="Arial Narrow" panose="020B0606020202030204" pitchFamily="34" charset="0"/>
              </a:rPr>
              <a:t>href</a:t>
            </a:r>
            <a:r>
              <a:rPr lang="en-US" altLang="ko-KR" sz="1200" dirty="0">
                <a:latin typeface="Arial Narrow" panose="020B0606020202030204" pitchFamily="34" charset="0"/>
              </a:rPr>
              <a:t>=“” data-edit-command=‘p’ style=“margin-right: 8px;”&gt;P&lt;/a&gt;  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          &lt;a </a:t>
            </a:r>
            <a:r>
              <a:rPr lang="en-US" altLang="ko-KR" sz="1200" dirty="0" err="1">
                <a:latin typeface="Arial Narrow" panose="020B0606020202030204" pitchFamily="34" charset="0"/>
              </a:rPr>
              <a:t>href</a:t>
            </a:r>
            <a:r>
              <a:rPr lang="en-US" altLang="ko-KR" sz="1200" dirty="0">
                <a:latin typeface="Arial Narrow" panose="020B0606020202030204" pitchFamily="34" charset="0"/>
              </a:rPr>
              <a:t>=“” data-edit-command=‘bold’&gt; &lt;I class=‘fa fa-bold’&gt;&lt;/</a:t>
            </a:r>
            <a:r>
              <a:rPr lang="en-US" altLang="ko-KR" sz="1200" dirty="0" err="1">
                <a:latin typeface="Arial Narrow" panose="020B0606020202030204" pitchFamily="34" charset="0"/>
              </a:rPr>
              <a:t>i</a:t>
            </a:r>
            <a:r>
              <a:rPr lang="en-US" altLang="ko-KR" sz="1200" dirty="0">
                <a:latin typeface="Arial Narrow" panose="020B0606020202030204" pitchFamily="34" charset="0"/>
              </a:rPr>
              <a:t>&gt; &lt;/a&gt;  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          &lt;a </a:t>
            </a:r>
            <a:r>
              <a:rPr lang="en-US" altLang="ko-KR" sz="1200" dirty="0" err="1">
                <a:latin typeface="Arial Narrow" panose="020B0606020202030204" pitchFamily="34" charset="0"/>
              </a:rPr>
              <a:t>href</a:t>
            </a:r>
            <a:r>
              <a:rPr lang="en-US" altLang="ko-KR" sz="1200" dirty="0">
                <a:latin typeface="Arial Narrow" panose="020B0606020202030204" pitchFamily="34" charset="0"/>
              </a:rPr>
              <a:t>=“” data-edit-command=‘italic’&gt; &lt;I class=‘fa fa-italic’&gt;&lt;/</a:t>
            </a:r>
            <a:r>
              <a:rPr lang="en-US" altLang="ko-KR" sz="1200" dirty="0" err="1">
                <a:latin typeface="Arial Narrow" panose="020B0606020202030204" pitchFamily="34" charset="0"/>
              </a:rPr>
              <a:t>i</a:t>
            </a:r>
            <a:r>
              <a:rPr lang="en-US" altLang="ko-KR" sz="1200" dirty="0">
                <a:latin typeface="Arial Narrow" panose="020B0606020202030204" pitchFamily="34" charset="0"/>
              </a:rPr>
              <a:t>&gt; &lt;/a&gt;  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          &lt;a </a:t>
            </a:r>
            <a:r>
              <a:rPr lang="en-US" altLang="ko-KR" sz="1200" dirty="0" err="1">
                <a:latin typeface="Arial Narrow" panose="020B0606020202030204" pitchFamily="34" charset="0"/>
              </a:rPr>
              <a:t>href</a:t>
            </a:r>
            <a:r>
              <a:rPr lang="en-US" altLang="ko-KR" sz="1200" dirty="0">
                <a:latin typeface="Arial Narrow" panose="020B0606020202030204" pitchFamily="34" charset="0"/>
              </a:rPr>
              <a:t>=“” data-edit-command=‘underline’&gt; &lt;I class=‘fa fa-underline’&gt;&lt;/</a:t>
            </a:r>
            <a:r>
              <a:rPr lang="en-US" altLang="ko-KR" sz="1200" dirty="0" err="1">
                <a:latin typeface="Arial Narrow" panose="020B0606020202030204" pitchFamily="34" charset="0"/>
              </a:rPr>
              <a:t>i</a:t>
            </a:r>
            <a:r>
              <a:rPr lang="en-US" altLang="ko-KR" sz="1200" dirty="0">
                <a:latin typeface="Arial Narrow" panose="020B0606020202030204" pitchFamily="34" charset="0"/>
              </a:rPr>
              <a:t>&gt; &lt;/a&gt;  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          &lt;a </a:t>
            </a:r>
            <a:r>
              <a:rPr lang="en-US" altLang="ko-KR" sz="1200" dirty="0" err="1">
                <a:latin typeface="Arial Narrow" panose="020B0606020202030204" pitchFamily="34" charset="0"/>
              </a:rPr>
              <a:t>href</a:t>
            </a:r>
            <a:r>
              <a:rPr lang="en-US" altLang="ko-KR" sz="1200" dirty="0">
                <a:latin typeface="Arial Narrow" panose="020B0606020202030204" pitchFamily="34" charset="0"/>
              </a:rPr>
              <a:t>=“” data-edit-command=‘</a:t>
            </a:r>
            <a:r>
              <a:rPr lang="en-US" altLang="ko-KR" sz="1200" dirty="0" err="1">
                <a:latin typeface="Arial Narrow" panose="020B0606020202030204" pitchFamily="34" charset="0"/>
              </a:rPr>
              <a:t>strikeThrough</a:t>
            </a:r>
            <a:r>
              <a:rPr lang="en-US" altLang="ko-KR" sz="1200" dirty="0">
                <a:latin typeface="Arial Narrow" panose="020B0606020202030204" pitchFamily="34" charset="0"/>
              </a:rPr>
              <a:t>’ style="margin-right: 8px;"&gt;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   	   &lt;</a:t>
            </a:r>
            <a:r>
              <a:rPr lang="en-US" altLang="ko-KR" sz="1200" dirty="0" err="1">
                <a:latin typeface="Arial Narrow" panose="020B0606020202030204" pitchFamily="34" charset="0"/>
              </a:rPr>
              <a:t>i</a:t>
            </a:r>
            <a:r>
              <a:rPr lang="en-US" altLang="ko-KR" sz="1200" dirty="0">
                <a:latin typeface="Arial Narrow" panose="020B0606020202030204" pitchFamily="34" charset="0"/>
              </a:rPr>
              <a:t> class='fa fa-strikethrough'&gt;&lt;/</a:t>
            </a:r>
            <a:r>
              <a:rPr lang="en-US" altLang="ko-KR" sz="1200" dirty="0" err="1">
                <a:latin typeface="Arial Narrow" panose="020B0606020202030204" pitchFamily="34" charset="0"/>
              </a:rPr>
              <a:t>i</a:t>
            </a:r>
            <a:r>
              <a:rPr lang="en-US" altLang="ko-KR" sz="1200" dirty="0">
                <a:latin typeface="Arial Narrow" panose="020B0606020202030204" pitchFamily="34" charset="0"/>
              </a:rPr>
              <a:t>&gt; &lt;/a&gt;  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          &lt;a </a:t>
            </a:r>
            <a:r>
              <a:rPr lang="en-US" altLang="ko-KR" sz="1200" dirty="0" err="1">
                <a:latin typeface="Arial Narrow" panose="020B0606020202030204" pitchFamily="34" charset="0"/>
              </a:rPr>
              <a:t>href</a:t>
            </a:r>
            <a:r>
              <a:rPr lang="en-US" altLang="ko-KR" sz="1200" dirty="0">
                <a:latin typeface="Arial Narrow" panose="020B0606020202030204" pitchFamily="34" charset="0"/>
              </a:rPr>
              <a:t>="" data-edit-command=‘</a:t>
            </a:r>
            <a:r>
              <a:rPr lang="en-US" altLang="ko-KR" sz="1200" dirty="0" err="1">
                <a:latin typeface="Arial Narrow" panose="020B0606020202030204" pitchFamily="34" charset="0"/>
              </a:rPr>
              <a:t>justifyLeft</a:t>
            </a:r>
            <a:r>
              <a:rPr lang="en-US" altLang="ko-KR" sz="1200" dirty="0">
                <a:latin typeface="Arial Narrow" panose="020B0606020202030204" pitchFamily="34" charset="0"/>
              </a:rPr>
              <a:t>'&gt; &lt;</a:t>
            </a:r>
            <a:r>
              <a:rPr lang="en-US" altLang="ko-KR" sz="1200" dirty="0" err="1">
                <a:latin typeface="Arial Narrow" panose="020B0606020202030204" pitchFamily="34" charset="0"/>
              </a:rPr>
              <a:t>i</a:t>
            </a:r>
            <a:r>
              <a:rPr lang="en-US" altLang="ko-KR" sz="1200" dirty="0">
                <a:latin typeface="Arial Narrow" panose="020B0606020202030204" pitchFamily="34" charset="0"/>
              </a:rPr>
              <a:t> class='fa fa-align-left'&gt;&lt;/</a:t>
            </a:r>
            <a:r>
              <a:rPr lang="en-US" altLang="ko-KR" sz="1200" dirty="0" err="1">
                <a:latin typeface="Arial Narrow" panose="020B0606020202030204" pitchFamily="34" charset="0"/>
              </a:rPr>
              <a:t>i</a:t>
            </a:r>
            <a:r>
              <a:rPr lang="en-US" altLang="ko-KR" sz="1200" dirty="0">
                <a:latin typeface="Arial Narrow" panose="020B0606020202030204" pitchFamily="34" charset="0"/>
              </a:rPr>
              <a:t>&gt; &lt;/a&gt;  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          &lt;a </a:t>
            </a:r>
            <a:r>
              <a:rPr lang="en-US" altLang="ko-KR" sz="1200" dirty="0" err="1">
                <a:latin typeface="Arial Narrow" panose="020B0606020202030204" pitchFamily="34" charset="0"/>
              </a:rPr>
              <a:t>href</a:t>
            </a:r>
            <a:r>
              <a:rPr lang="en-US" altLang="ko-KR" sz="1200" dirty="0">
                <a:latin typeface="Arial Narrow" panose="020B0606020202030204" pitchFamily="34" charset="0"/>
              </a:rPr>
              <a:t>="" data-edit-command=‘</a:t>
            </a:r>
            <a:r>
              <a:rPr lang="en-US" altLang="ko-KR" sz="1200" dirty="0" err="1">
                <a:latin typeface="Arial Narrow" panose="020B0606020202030204" pitchFamily="34" charset="0"/>
              </a:rPr>
              <a:t>justifyCenter</a:t>
            </a:r>
            <a:r>
              <a:rPr lang="en-US" altLang="ko-KR" sz="1200" dirty="0">
                <a:latin typeface="Arial Narrow" panose="020B0606020202030204" pitchFamily="34" charset="0"/>
              </a:rPr>
              <a:t>'&gt; &lt;</a:t>
            </a:r>
            <a:r>
              <a:rPr lang="en-US" altLang="ko-KR" sz="1200" dirty="0" err="1">
                <a:latin typeface="Arial Narrow" panose="020B0606020202030204" pitchFamily="34" charset="0"/>
              </a:rPr>
              <a:t>i</a:t>
            </a:r>
            <a:r>
              <a:rPr lang="en-US" altLang="ko-KR" sz="1200" dirty="0">
                <a:latin typeface="Arial Narrow" panose="020B0606020202030204" pitchFamily="34" charset="0"/>
              </a:rPr>
              <a:t> class='fa fa-align-center'&gt;&lt;/</a:t>
            </a:r>
            <a:r>
              <a:rPr lang="en-US" altLang="ko-KR" sz="1200" dirty="0" err="1">
                <a:latin typeface="Arial Narrow" panose="020B0606020202030204" pitchFamily="34" charset="0"/>
              </a:rPr>
              <a:t>i</a:t>
            </a:r>
            <a:r>
              <a:rPr lang="en-US" altLang="ko-KR" sz="1200" dirty="0">
                <a:latin typeface="Arial Narrow" panose="020B0606020202030204" pitchFamily="34" charset="0"/>
              </a:rPr>
              <a:t>&gt; &lt;/a&gt;  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          &lt;a </a:t>
            </a:r>
            <a:r>
              <a:rPr lang="en-US" altLang="ko-KR" sz="1200" dirty="0" err="1">
                <a:latin typeface="Arial Narrow" panose="020B0606020202030204" pitchFamily="34" charset="0"/>
              </a:rPr>
              <a:t>href</a:t>
            </a:r>
            <a:r>
              <a:rPr lang="en-US" altLang="ko-KR" sz="1200" dirty="0">
                <a:latin typeface="Arial Narrow" panose="020B0606020202030204" pitchFamily="34" charset="0"/>
              </a:rPr>
              <a:t>="" data-edit-command=‘</a:t>
            </a:r>
            <a:r>
              <a:rPr lang="en-US" altLang="ko-KR" sz="1200" dirty="0" err="1">
                <a:latin typeface="Arial Narrow" panose="020B0606020202030204" pitchFamily="34" charset="0"/>
              </a:rPr>
              <a:t>justifyRight</a:t>
            </a:r>
            <a:r>
              <a:rPr lang="en-US" altLang="ko-KR" sz="1200" dirty="0">
                <a:latin typeface="Arial Narrow" panose="020B0606020202030204" pitchFamily="34" charset="0"/>
              </a:rPr>
              <a:t>’&gt; &lt;</a:t>
            </a:r>
            <a:r>
              <a:rPr lang="en-US" altLang="ko-KR" sz="1200" dirty="0" err="1">
                <a:latin typeface="Arial Narrow" panose="020B0606020202030204" pitchFamily="34" charset="0"/>
              </a:rPr>
              <a:t>i</a:t>
            </a:r>
            <a:r>
              <a:rPr lang="en-US" altLang="ko-KR" sz="1200" dirty="0">
                <a:latin typeface="Arial Narrow" panose="020B0606020202030204" pitchFamily="34" charset="0"/>
              </a:rPr>
              <a:t> class='fa fa-align-right'&gt;&lt;/</a:t>
            </a:r>
            <a:r>
              <a:rPr lang="en-US" altLang="ko-KR" sz="1200" dirty="0" err="1">
                <a:latin typeface="Arial Narrow" panose="020B0606020202030204" pitchFamily="34" charset="0"/>
              </a:rPr>
              <a:t>i</a:t>
            </a:r>
            <a:r>
              <a:rPr lang="en-US" altLang="ko-KR" sz="1200" dirty="0">
                <a:latin typeface="Arial Narrow" panose="020B0606020202030204" pitchFamily="34" charset="0"/>
              </a:rPr>
              <a:t>&gt; &lt;/a&gt;  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          &lt;a </a:t>
            </a:r>
            <a:r>
              <a:rPr lang="en-US" altLang="ko-KR" sz="1200" dirty="0" err="1">
                <a:latin typeface="Arial Narrow" panose="020B0606020202030204" pitchFamily="34" charset="0"/>
              </a:rPr>
              <a:t>href</a:t>
            </a:r>
            <a:r>
              <a:rPr lang="en-US" altLang="ko-KR" sz="1200" dirty="0">
                <a:latin typeface="Arial Narrow" panose="020B0606020202030204" pitchFamily="34" charset="0"/>
              </a:rPr>
              <a:t>="" data-edit-command=‘</a:t>
            </a:r>
            <a:r>
              <a:rPr lang="en-US" altLang="ko-KR" sz="1200" dirty="0" err="1">
                <a:latin typeface="Arial Narrow" panose="020B0606020202030204" pitchFamily="34" charset="0"/>
              </a:rPr>
              <a:t>justifyFull</a:t>
            </a:r>
            <a:r>
              <a:rPr lang="en-US" altLang="ko-KR" sz="1200" dirty="0">
                <a:latin typeface="Arial Narrow" panose="020B0606020202030204" pitchFamily="34" charset="0"/>
              </a:rPr>
              <a:t>’ style="margin-right: 8px;"&gt;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   &lt;</a:t>
            </a:r>
            <a:r>
              <a:rPr lang="en-US" altLang="ko-KR" sz="1200" dirty="0" err="1">
                <a:latin typeface="Arial Narrow" panose="020B0606020202030204" pitchFamily="34" charset="0"/>
              </a:rPr>
              <a:t>i</a:t>
            </a:r>
            <a:r>
              <a:rPr lang="en-US" altLang="ko-KR" sz="1200" dirty="0">
                <a:latin typeface="Arial Narrow" panose="020B0606020202030204" pitchFamily="34" charset="0"/>
              </a:rPr>
              <a:t> class='fa fa-align-justify'&gt;&lt;/</a:t>
            </a:r>
            <a:r>
              <a:rPr lang="en-US" altLang="ko-KR" sz="1200" dirty="0" err="1">
                <a:latin typeface="Arial Narrow" panose="020B0606020202030204" pitchFamily="34" charset="0"/>
              </a:rPr>
              <a:t>i</a:t>
            </a:r>
            <a:r>
              <a:rPr lang="en-US" altLang="ko-KR" sz="1200" dirty="0">
                <a:latin typeface="Arial Narrow" panose="020B0606020202030204" pitchFamily="34" charset="0"/>
              </a:rPr>
              <a:t>&gt; &lt;/a&gt; 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     &lt;/div&gt;    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     &lt;div class='</a:t>
            </a:r>
            <a:r>
              <a:rPr lang="en-US" altLang="ko-KR" sz="1200" dirty="0" err="1">
                <a:latin typeface="Arial Narrow" panose="020B0606020202030204" pitchFamily="34" charset="0"/>
              </a:rPr>
              <a:t>editPanel</a:t>
            </a:r>
            <a:r>
              <a:rPr lang="en-US" altLang="ko-KR" sz="1200" dirty="0">
                <a:latin typeface="Arial Narrow" panose="020B0606020202030204" pitchFamily="34" charset="0"/>
              </a:rPr>
              <a:t>' </a:t>
            </a:r>
            <a:r>
              <a:rPr lang="en-US" altLang="ko-KR" sz="1200" dirty="0" err="1">
                <a:latin typeface="Arial Narrow" panose="020B0606020202030204" pitchFamily="34" charset="0"/>
              </a:rPr>
              <a:t>contenteditable</a:t>
            </a:r>
            <a:r>
              <a:rPr lang="en-US" altLang="ko-KR" sz="1200" dirty="0">
                <a:latin typeface="Arial Narrow" panose="020B0606020202030204" pitchFamily="34" charset="0"/>
              </a:rPr>
              <a:t>="true"&gt;   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          &lt;h1&gt;</a:t>
            </a:r>
            <a:r>
              <a:rPr lang="ko-KR" altLang="en-US" sz="1200" dirty="0">
                <a:latin typeface="Arial Narrow" panose="020B0606020202030204" pitchFamily="34" charset="0"/>
              </a:rPr>
              <a:t>편집기 만들기</a:t>
            </a:r>
            <a:r>
              <a:rPr lang="en-US" altLang="ko-KR" sz="1200" dirty="0">
                <a:latin typeface="Arial Narrow" panose="020B0606020202030204" pitchFamily="34" charset="0"/>
              </a:rPr>
              <a:t>&lt;/h1&gt;   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          &lt;p&gt;</a:t>
            </a:r>
            <a:r>
              <a:rPr lang="ko-KR" altLang="en-US" sz="1200" dirty="0" err="1">
                <a:latin typeface="Arial Narrow" panose="020B0606020202030204" pitchFamily="34" charset="0"/>
              </a:rPr>
              <a:t>라코스</a:t>
            </a:r>
            <a:r>
              <a:rPr lang="ko-KR" altLang="en-US" sz="1200" dirty="0">
                <a:latin typeface="Arial Narrow" panose="020B0606020202030204" pitchFamily="34" charset="0"/>
              </a:rPr>
              <a:t> 시스템</a:t>
            </a:r>
            <a:r>
              <a:rPr lang="en-US" altLang="ko-KR" sz="1200" dirty="0">
                <a:latin typeface="Arial Narrow" panose="020B0606020202030204" pitchFamily="34" charset="0"/>
              </a:rPr>
              <a:t>&lt;/p&gt; 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     &lt;/div&gt;   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     &lt;script&gt;   </a:t>
            </a:r>
            <a:r>
              <a:rPr lang="en-US" altLang="ko-KR" sz="1200" b="1" dirty="0">
                <a:solidFill>
                  <a:srgbClr val="FF0000"/>
                </a:solidFill>
                <a:latin typeface="Arial Narrow" panose="020B0606020202030204" pitchFamily="34" charset="0"/>
              </a:rPr>
              <a:t> -&gt; </a:t>
            </a:r>
            <a:r>
              <a:rPr lang="ko-KR" altLang="en-US" sz="1200" b="1" dirty="0">
                <a:solidFill>
                  <a:srgbClr val="FF0000"/>
                </a:solidFill>
                <a:latin typeface="Arial Narrow" panose="020B0606020202030204" pitchFamily="34" charset="0"/>
              </a:rPr>
              <a:t>이 부분 구현     </a:t>
            </a:r>
            <a:r>
              <a:rPr lang="en-US" altLang="ko-KR" sz="1200" dirty="0">
                <a:latin typeface="Arial Narrow" panose="020B0606020202030204" pitchFamily="34" charset="0"/>
              </a:rPr>
              <a:t> &lt;/script&gt;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&lt;/body&gt;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B2DDE4-98C0-4C4B-A918-85BF6CC8C366}"/>
              </a:ext>
            </a:extLst>
          </p:cNvPr>
          <p:cNvSpPr/>
          <p:nvPr/>
        </p:nvSpPr>
        <p:spPr>
          <a:xfrm>
            <a:off x="260752" y="6338986"/>
            <a:ext cx="5444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https://moonspam.github.io/Font-Awesome-Icon-Web-Font/</a:t>
            </a:r>
          </a:p>
        </p:txBody>
      </p:sp>
    </p:spTree>
    <p:extLst>
      <p:ext uri="{BB962C8B-B14F-4D97-AF65-F5344CB8AC3E}">
        <p14:creationId xmlns:p14="http://schemas.microsoft.com/office/powerpoint/2010/main" val="130318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052DF-536E-4243-AD58-02456050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4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Knowledge you need (</a:t>
            </a:r>
            <a:r>
              <a:rPr lang="ko-KR" altLang="en-US" sz="3200" dirty="0"/>
              <a:t>기본 </a:t>
            </a:r>
            <a:r>
              <a:rPr lang="en-US" altLang="ko-KR" sz="3200" dirty="0"/>
              <a:t>CSS)</a:t>
            </a:r>
            <a:endParaRPr lang="ko-KR" altLang="en-US" sz="32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7EBB1E4-3BAB-422F-ACA8-DBC41F93DAE0}"/>
              </a:ext>
            </a:extLst>
          </p:cNvPr>
          <p:cNvSpPr txBox="1">
            <a:spLocks/>
          </p:cNvSpPr>
          <p:nvPr/>
        </p:nvSpPr>
        <p:spPr>
          <a:xfrm>
            <a:off x="282103" y="1311564"/>
            <a:ext cx="11673192" cy="54394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.</a:t>
            </a:r>
            <a:r>
              <a:rPr lang="en-US" altLang="ko-KR" sz="1200" dirty="0" err="1">
                <a:latin typeface="Arial Narrow" panose="020B0606020202030204" pitchFamily="34" charset="0"/>
              </a:rPr>
              <a:t>editPanel</a:t>
            </a:r>
            <a:r>
              <a:rPr lang="en-US" altLang="ko-KR" sz="1200" dirty="0">
                <a:latin typeface="Arial Narrow" panose="020B0606020202030204" pitchFamily="34" charset="0"/>
              </a:rPr>
              <a:t> {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min-height: 150px;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padding: 10px;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border: 1px solid #ccc;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border-top: none;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.tools {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padding: 8px;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border: 1px solid #ccc;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background-color: #</a:t>
            </a:r>
            <a:r>
              <a:rPr lang="en-US" altLang="ko-KR" sz="1200" dirty="0" err="1">
                <a:latin typeface="Arial Narrow" panose="020B0606020202030204" pitchFamily="34" charset="0"/>
              </a:rPr>
              <a:t>eee</a:t>
            </a:r>
            <a:r>
              <a:rPr lang="en-US" altLang="ko-KR" sz="1200" dirty="0">
                <a:latin typeface="Arial Narrow" panose="020B060602020203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.tools a {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border: 1px solid #AAA;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background: #FFF;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color: black;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padding: 4px;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display: inline-block;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text-decoration: none;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box-shadow: 0px 1px 0px #CCC;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.tools a:hover {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background: #f2f2f2;  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border-color: #8c8c8c;</a:t>
            </a:r>
          </a:p>
          <a:p>
            <a:pPr marL="457200" lvl="1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278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052DF-536E-4243-AD58-02456050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4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Knowledge you need (data-</a:t>
            </a:r>
            <a:r>
              <a:rPr lang="ko-KR" altLang="en-US" sz="3200" dirty="0"/>
              <a:t>*</a:t>
            </a:r>
            <a:r>
              <a:rPr lang="en-US" altLang="ko-KR" sz="3200" dirty="0"/>
              <a:t>, data </a:t>
            </a:r>
            <a:r>
              <a:rPr lang="ko-KR" altLang="en-US" sz="3200" dirty="0"/>
              <a:t>속성 </a:t>
            </a:r>
            <a:r>
              <a:rPr lang="en-US" altLang="ko-KR" sz="3200" dirty="0"/>
              <a:t>: html5)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9540E-38B3-4F30-8FF0-B71125C94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7" y="1440873"/>
            <a:ext cx="7023370" cy="4736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   &lt;head&gt;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   &lt;script&gt;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function </a:t>
            </a:r>
            <a:r>
              <a:rPr lang="en-US" altLang="ko-KR" sz="1600" dirty="0" err="1">
                <a:latin typeface="Arial Narrow" panose="020B0606020202030204" pitchFamily="34" charset="0"/>
              </a:rPr>
              <a:t>showDetails</a:t>
            </a:r>
            <a:r>
              <a:rPr lang="en-US" altLang="ko-KR" sz="1600" dirty="0">
                <a:latin typeface="Arial Narrow" panose="020B0606020202030204" pitchFamily="34" charset="0"/>
              </a:rPr>
              <a:t>(animal) {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     /</a:t>
            </a:r>
            <a:r>
              <a:rPr lang="ko-KR" altLang="en-US" sz="1600" dirty="0">
                <a:latin typeface="Arial Narrow" panose="020B0606020202030204" pitchFamily="34" charset="0"/>
              </a:rPr>
              <a:t>*</a:t>
            </a:r>
            <a:endParaRPr lang="en-US" altLang="ko-KR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	     var </a:t>
            </a:r>
            <a:r>
              <a:rPr lang="en-US" altLang="ko-KR" sz="1600" dirty="0" err="1">
                <a:latin typeface="Arial Narrow" panose="020B0606020202030204" pitchFamily="34" charset="0"/>
              </a:rPr>
              <a:t>animalType</a:t>
            </a:r>
            <a:r>
              <a:rPr lang="en-US" altLang="ko-KR" sz="1600" dirty="0">
                <a:latin typeface="Arial Narrow" panose="020B0606020202030204" pitchFamily="34" charset="0"/>
              </a:rPr>
              <a:t> = </a:t>
            </a:r>
            <a:r>
              <a:rPr lang="en-US" altLang="ko-KR" sz="1600" dirty="0" err="1">
                <a:latin typeface="Arial Narrow" panose="020B0606020202030204" pitchFamily="34" charset="0"/>
              </a:rPr>
              <a:t>animal.getAttribute</a:t>
            </a:r>
            <a:r>
              <a:rPr lang="en-US" altLang="ko-KR" sz="1600" dirty="0">
                <a:latin typeface="Arial Narrow" panose="020B0606020202030204" pitchFamily="34" charset="0"/>
              </a:rPr>
              <a:t>("data-animal-type");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	     alert("The " + </a:t>
            </a:r>
            <a:r>
              <a:rPr lang="en-US" altLang="ko-KR" sz="1600" dirty="0" err="1">
                <a:latin typeface="Arial Narrow" panose="020B0606020202030204" pitchFamily="34" charset="0"/>
              </a:rPr>
              <a:t>animal.innerHTML</a:t>
            </a:r>
            <a:r>
              <a:rPr lang="en-US" altLang="ko-KR" sz="1600" dirty="0">
                <a:latin typeface="Arial Narrow" panose="020B0606020202030204" pitchFamily="34" charset="0"/>
              </a:rPr>
              <a:t> + " is a " + </a:t>
            </a:r>
            <a:r>
              <a:rPr lang="en-US" altLang="ko-KR" sz="1600" dirty="0" err="1">
                <a:latin typeface="Arial Narrow" panose="020B0606020202030204" pitchFamily="34" charset="0"/>
              </a:rPr>
              <a:t>animalType</a:t>
            </a:r>
            <a:r>
              <a:rPr lang="en-US" altLang="ko-KR" sz="1600" dirty="0">
                <a:latin typeface="Arial Narrow" panose="020B0606020202030204" pitchFamily="34" charset="0"/>
              </a:rPr>
              <a:t> + ".");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   	     </a:t>
            </a:r>
            <a:r>
              <a:rPr lang="ko-KR" altLang="en-US" sz="1600" dirty="0">
                <a:latin typeface="Arial Narrow" panose="020B0606020202030204" pitchFamily="34" charset="0"/>
              </a:rPr>
              <a:t>*</a:t>
            </a:r>
            <a:r>
              <a:rPr lang="en-US" altLang="ko-KR" sz="1600" dirty="0">
                <a:latin typeface="Arial Narrow" panose="020B0606020202030204" pitchFamily="34" charset="0"/>
              </a:rPr>
              <a:t>/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      alert("The " + </a:t>
            </a:r>
            <a:r>
              <a:rPr lang="en-US" altLang="ko-KR" sz="1600" dirty="0" err="1">
                <a:latin typeface="Arial Narrow" panose="020B0606020202030204" pitchFamily="34" charset="0"/>
              </a:rPr>
              <a:t>animal.innerHTML</a:t>
            </a:r>
            <a:r>
              <a:rPr lang="en-US" altLang="ko-KR" sz="1600" dirty="0">
                <a:latin typeface="Arial Narrow" panose="020B0606020202030204" pitchFamily="34" charset="0"/>
              </a:rPr>
              <a:t> + " is a " + </a:t>
            </a:r>
            <a:r>
              <a:rPr lang="en-US" altLang="ko-KR" sz="1600" dirty="0" err="1">
                <a:latin typeface="Arial Narrow" panose="020B0606020202030204" pitchFamily="34" charset="0"/>
              </a:rPr>
              <a:t>animal.dataset.animalType</a:t>
            </a:r>
            <a:r>
              <a:rPr lang="en-US" altLang="ko-KR" sz="1600" dirty="0">
                <a:latin typeface="Arial Narrow" panose="020B0606020202030204" pitchFamily="34" charset="0"/>
              </a:rPr>
              <a:t> + ".");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}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   &lt;/script&gt;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   &lt;/head&gt;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AA6F76-8EF5-4FC4-BE8C-BA8B8A0A3A50}"/>
              </a:ext>
            </a:extLst>
          </p:cNvPr>
          <p:cNvSpPr txBox="1">
            <a:spLocks/>
          </p:cNvSpPr>
          <p:nvPr/>
        </p:nvSpPr>
        <p:spPr>
          <a:xfrm>
            <a:off x="7431932" y="1440873"/>
            <a:ext cx="4319081" cy="473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   &lt;h1&gt;Species&lt;/h1&gt;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   &lt;p&gt;Click on a species to see what type it is:&lt;/p&gt;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   &lt;ul&gt;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        &lt;li onclick="</a:t>
            </a:r>
            <a:r>
              <a:rPr lang="en-US" altLang="ko-KR" sz="1600" dirty="0" err="1">
                <a:latin typeface="Arial Narrow" panose="020B0606020202030204" pitchFamily="34" charset="0"/>
              </a:rPr>
              <a:t>showDetails</a:t>
            </a:r>
            <a:r>
              <a:rPr lang="en-US" altLang="ko-KR" sz="1600" dirty="0">
                <a:latin typeface="Arial Narrow" panose="020B0606020202030204" pitchFamily="34" charset="0"/>
              </a:rPr>
              <a:t>(this)" id="owl" data-animal-type="bird"&gt;Owl&lt;/li&gt;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        &lt;li onclick="</a:t>
            </a:r>
            <a:r>
              <a:rPr lang="en-US" altLang="ko-KR" sz="1600" dirty="0" err="1">
                <a:latin typeface="Arial Narrow" panose="020B0606020202030204" pitchFamily="34" charset="0"/>
              </a:rPr>
              <a:t>showDetails</a:t>
            </a:r>
            <a:r>
              <a:rPr lang="en-US" altLang="ko-KR" sz="1600" dirty="0">
                <a:latin typeface="Arial Narrow" panose="020B0606020202030204" pitchFamily="34" charset="0"/>
              </a:rPr>
              <a:t>(this)" id="salmon" data-animal-type="fish"&gt;Salmon&lt;/li&gt;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        &lt;li onclick="</a:t>
            </a:r>
            <a:r>
              <a:rPr lang="en-US" altLang="ko-KR" sz="1600" dirty="0" err="1">
                <a:latin typeface="Arial Narrow" panose="020B0606020202030204" pitchFamily="34" charset="0"/>
              </a:rPr>
              <a:t>showDetails</a:t>
            </a:r>
            <a:r>
              <a:rPr lang="en-US" altLang="ko-KR" sz="1600" dirty="0">
                <a:latin typeface="Arial Narrow" panose="020B0606020202030204" pitchFamily="34" charset="0"/>
              </a:rPr>
              <a:t>(this)" id="tarantula" data-animal-type="spider"&gt;Tarantula&lt;/li&gt;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   &lt;/ul&gt;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&lt;/body&gt;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&lt;/html&gt;</a:t>
            </a:r>
            <a:endParaRPr lang="en-US" altLang="ko-KR" sz="105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76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052DF-536E-4243-AD58-02456050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4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Knowledge you need (</a:t>
            </a:r>
            <a:r>
              <a:rPr lang="en-US" altLang="ko-KR" sz="3200" dirty="0" err="1"/>
              <a:t>document.execCommand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9540E-38B3-4F30-8FF0-B71125C94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7" y="1440873"/>
            <a:ext cx="5671226" cy="473609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&lt;body </a:t>
            </a:r>
            <a:r>
              <a:rPr lang="en-US" altLang="ko-KR" sz="1600" dirty="0" err="1">
                <a:latin typeface="Arial Narrow" panose="020B0606020202030204" pitchFamily="34" charset="0"/>
              </a:rPr>
              <a:t>onkeydown</a:t>
            </a:r>
            <a:r>
              <a:rPr lang="en-US" altLang="ko-KR" sz="1600" dirty="0">
                <a:latin typeface="Arial Narrow" panose="020B0606020202030204" pitchFamily="34" charset="0"/>
              </a:rPr>
              <a:t>="</a:t>
            </a:r>
            <a:r>
              <a:rPr lang="en-US" altLang="ko-KR" sz="1600" dirty="0" err="1">
                <a:latin typeface="Arial Narrow" panose="020B0606020202030204" pitchFamily="34" charset="0"/>
              </a:rPr>
              <a:t>myFunction</a:t>
            </a:r>
            <a:r>
              <a:rPr lang="en-US" altLang="ko-KR" sz="1600" dirty="0">
                <a:latin typeface="Arial Narrow" panose="020B0606020202030204" pitchFamily="34" charset="0"/>
              </a:rPr>
              <a:t>(event)"&gt;</a:t>
            </a:r>
          </a:p>
          <a:p>
            <a:pPr marL="0" indent="0">
              <a:buNone/>
            </a:pPr>
            <a:endParaRPr lang="en-US" altLang="ko-KR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&lt;h1&gt;Document </a:t>
            </a:r>
            <a:r>
              <a:rPr lang="en-US" altLang="ko-KR" sz="1600" dirty="0" err="1">
                <a:latin typeface="Arial Narrow" panose="020B0606020202030204" pitchFamily="34" charset="0"/>
              </a:rPr>
              <a:t>execCommand</a:t>
            </a:r>
            <a:r>
              <a:rPr lang="en-US" altLang="ko-KR" sz="1600" dirty="0">
                <a:latin typeface="Arial Narrow" panose="020B0606020202030204" pitchFamily="34" charset="0"/>
              </a:rPr>
              <a:t>() Method&lt;/h1&gt;</a:t>
            </a:r>
          </a:p>
          <a:p>
            <a:pPr marL="0" indent="0">
              <a:buNone/>
            </a:pPr>
            <a:endParaRPr lang="en-US" altLang="ko-KR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&lt;p&gt;The </a:t>
            </a:r>
            <a:r>
              <a:rPr lang="en-US" altLang="ko-KR" sz="1600" dirty="0" err="1">
                <a:latin typeface="Arial Narrow" panose="020B0606020202030204" pitchFamily="34" charset="0"/>
              </a:rPr>
              <a:t>executeCommand</a:t>
            </a:r>
            <a:r>
              <a:rPr lang="en-US" altLang="ko-KR" sz="1600" dirty="0">
                <a:latin typeface="Arial Narrow" panose="020B0606020202030204" pitchFamily="34" charset="0"/>
              </a:rPr>
              <a:t>() method executes a specified command on selected text or section.&lt;/p&gt;</a:t>
            </a:r>
          </a:p>
          <a:p>
            <a:pPr marL="0" indent="0">
              <a:buNone/>
            </a:pPr>
            <a:endParaRPr lang="en-US" altLang="ko-KR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&lt;h2&gt;Select Text and Press Shift&lt;/h2&gt;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&lt;p&gt;Select some text in this page, and press the SHIFT button to make the selected text toggle between bold and normal.&lt;/p&gt;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AA6F76-8EF5-4FC4-BE8C-BA8B8A0A3A50}"/>
              </a:ext>
            </a:extLst>
          </p:cNvPr>
          <p:cNvSpPr txBox="1">
            <a:spLocks/>
          </p:cNvSpPr>
          <p:nvPr/>
        </p:nvSpPr>
        <p:spPr>
          <a:xfrm>
            <a:off x="6096000" y="1440873"/>
            <a:ext cx="5655014" cy="47360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&lt;script&gt;</a:t>
            </a:r>
          </a:p>
          <a:p>
            <a:pPr marL="0" indent="0">
              <a:buNone/>
            </a:pPr>
            <a:r>
              <a:rPr lang="en-US" altLang="ko-KR" sz="1600" dirty="0" err="1">
                <a:latin typeface="Arial Narrow" panose="020B0606020202030204" pitchFamily="34" charset="0"/>
              </a:rPr>
              <a:t>document.designMode</a:t>
            </a:r>
            <a:r>
              <a:rPr lang="en-US" altLang="ko-KR" sz="1600" dirty="0">
                <a:latin typeface="Arial Narrow" panose="020B0606020202030204" pitchFamily="34" charset="0"/>
              </a:rPr>
              <a:t> = "on";</a:t>
            </a:r>
          </a:p>
          <a:p>
            <a:pPr marL="0" indent="0">
              <a:buNone/>
            </a:pPr>
            <a:endParaRPr lang="en-US" altLang="ko-KR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function </a:t>
            </a:r>
            <a:r>
              <a:rPr lang="en-US" altLang="ko-KR" sz="1600" dirty="0" err="1">
                <a:latin typeface="Arial Narrow" panose="020B0606020202030204" pitchFamily="34" charset="0"/>
              </a:rPr>
              <a:t>myFunction</a:t>
            </a:r>
            <a:r>
              <a:rPr lang="en-US" altLang="ko-KR" sz="1600" dirty="0">
                <a:latin typeface="Arial Narrow" panose="020B0606020202030204" pitchFamily="34" charset="0"/>
              </a:rPr>
              <a:t>(event) {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if (</a:t>
            </a:r>
            <a:r>
              <a:rPr lang="en-US" altLang="ko-KR" sz="1600" dirty="0" err="1">
                <a:latin typeface="Arial Narrow" panose="020B0606020202030204" pitchFamily="34" charset="0"/>
              </a:rPr>
              <a:t>event.keyCode</a:t>
            </a:r>
            <a:r>
              <a:rPr lang="en-US" altLang="ko-KR" sz="1600" dirty="0">
                <a:latin typeface="Arial Narrow" panose="020B0606020202030204" pitchFamily="34" charset="0"/>
              </a:rPr>
              <a:t> == 16) {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  // Execute command if user presses the SHIFT button: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  </a:t>
            </a:r>
            <a:r>
              <a:rPr lang="en-US" altLang="ko-KR" sz="1600" dirty="0" err="1">
                <a:latin typeface="Arial Narrow" panose="020B0606020202030204" pitchFamily="34" charset="0"/>
              </a:rPr>
              <a:t>document.execCommand</a:t>
            </a:r>
            <a:r>
              <a:rPr lang="en-US" altLang="ko-KR" sz="1600" dirty="0">
                <a:latin typeface="Arial Narrow" panose="020B0606020202030204" pitchFamily="34" charset="0"/>
              </a:rPr>
              <a:t>("bold");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  </a:t>
            </a:r>
            <a:r>
              <a:rPr lang="en-US" altLang="ko-KR" sz="1600" dirty="0" err="1">
                <a:latin typeface="Arial Narrow" panose="020B0606020202030204" pitchFamily="34" charset="0"/>
              </a:rPr>
              <a:t>document.execCommand</a:t>
            </a:r>
            <a:r>
              <a:rPr lang="en-US" altLang="ko-KR" sz="1600" dirty="0">
                <a:latin typeface="Arial Narrow" panose="020B0606020202030204" pitchFamily="34" charset="0"/>
              </a:rPr>
              <a:t>("italic");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&lt;/script&gt;</a:t>
            </a:r>
          </a:p>
          <a:p>
            <a:pPr marL="0" indent="0">
              <a:buNone/>
            </a:pPr>
            <a:endParaRPr lang="en-US" altLang="ko-KR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&lt;/body&gt;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&lt;/html&gt;</a:t>
            </a:r>
            <a:endParaRPr lang="en-US" altLang="ko-KR" sz="1050" dirty="0">
              <a:latin typeface="Arial Narrow" panose="020B0606020202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15C073-39B7-4340-B0B2-B04F1CB6BD22}"/>
              </a:ext>
            </a:extLst>
          </p:cNvPr>
          <p:cNvSpPr/>
          <p:nvPr/>
        </p:nvSpPr>
        <p:spPr>
          <a:xfrm>
            <a:off x="136187" y="630820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https://developer.mozilla.org/ko/docs/Web/API/Document/execCommand</a:t>
            </a:r>
          </a:p>
        </p:txBody>
      </p:sp>
    </p:spTree>
    <p:extLst>
      <p:ext uri="{BB962C8B-B14F-4D97-AF65-F5344CB8AC3E}">
        <p14:creationId xmlns:p14="http://schemas.microsoft.com/office/powerpoint/2010/main" val="280430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052DF-536E-4243-AD58-02456050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4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Knowledge you need (</a:t>
            </a:r>
            <a:r>
              <a:rPr lang="en-US" altLang="ko-KR" sz="3200" dirty="0" err="1"/>
              <a:t>event.preventDefault</a:t>
            </a:r>
            <a:r>
              <a:rPr lang="en-US" altLang="ko-KR" sz="3200" dirty="0"/>
              <a:t>())</a:t>
            </a:r>
            <a:endParaRPr lang="ko-KR" altLang="en-US" sz="32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7EBB1E4-3BAB-422F-ACA8-DBC41F93DAE0}"/>
              </a:ext>
            </a:extLst>
          </p:cNvPr>
          <p:cNvSpPr txBox="1">
            <a:spLocks/>
          </p:cNvSpPr>
          <p:nvPr/>
        </p:nvSpPr>
        <p:spPr>
          <a:xfrm>
            <a:off x="282103" y="1311564"/>
            <a:ext cx="11673192" cy="54394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sz="3200" dirty="0">
                <a:solidFill>
                  <a:srgbClr val="FF0000"/>
                </a:solidFill>
                <a:latin typeface="Arial Narrow" panose="020B0606020202030204" pitchFamily="34" charset="0"/>
                <a:hlinkClick r:id="rId2"/>
              </a:rPr>
              <a:t>https://programming119.tistory.com/100</a:t>
            </a:r>
            <a:endParaRPr lang="en-US" altLang="ko-KR" sz="32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endParaRPr lang="en-US" altLang="ko-KR" sz="32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ko-KR" sz="1600" b="1" dirty="0" err="1"/>
              <a:t>preventDefault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란</a:t>
            </a:r>
            <a:r>
              <a:rPr lang="en-US" altLang="ko-KR" sz="1600" b="1" dirty="0"/>
              <a:t>?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 </a:t>
            </a:r>
          </a:p>
          <a:p>
            <a:pPr marL="0" indent="0">
              <a:buNone/>
            </a:pPr>
            <a:r>
              <a:rPr lang="en-US" altLang="ko-KR" sz="1600" dirty="0"/>
              <a:t>a </a:t>
            </a:r>
            <a:r>
              <a:rPr lang="ko-KR" altLang="en-US" sz="1600" dirty="0"/>
              <a:t>태그나 </a:t>
            </a:r>
            <a:r>
              <a:rPr lang="en-US" altLang="ko-KR" sz="1600" dirty="0"/>
              <a:t>submit </a:t>
            </a:r>
            <a:r>
              <a:rPr lang="ko-KR" altLang="en-US" sz="1600" dirty="0"/>
              <a:t>태그는 누르게 되면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 </a:t>
            </a:r>
            <a:r>
              <a:rPr lang="ko-KR" altLang="en-US" sz="1600" dirty="0"/>
              <a:t>를 통해 이동하거나 </a:t>
            </a:r>
            <a:r>
              <a:rPr lang="en-US" altLang="ko-KR" sz="1600" dirty="0"/>
              <a:t>, </a:t>
            </a:r>
            <a:r>
              <a:rPr lang="ko-KR" altLang="en-US" sz="1600" dirty="0"/>
              <a:t>창이 새로 </a:t>
            </a:r>
            <a:r>
              <a:rPr lang="ko-KR" altLang="en-US" sz="1600" dirty="0" err="1"/>
              <a:t>고침하여</a:t>
            </a:r>
            <a:r>
              <a:rPr lang="ko-KR" altLang="en-US" sz="1600" dirty="0"/>
              <a:t> 실행됩니다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 err="1"/>
              <a:t>preventDefault</a:t>
            </a:r>
            <a:r>
              <a:rPr lang="en-US" altLang="ko-KR" sz="1600" dirty="0"/>
              <a:t> </a:t>
            </a:r>
            <a:r>
              <a:rPr lang="ko-KR" altLang="en-US" sz="1600" dirty="0"/>
              <a:t>를 통해 이러한 동작을 막아줄 수 있습니다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 </a:t>
            </a:r>
          </a:p>
          <a:p>
            <a:pPr marL="0" indent="0">
              <a:buNone/>
            </a:pPr>
            <a:r>
              <a:rPr lang="ko-KR" altLang="en-US" sz="1600" dirty="0"/>
              <a:t>주로 사용되는 경우는</a:t>
            </a:r>
          </a:p>
          <a:p>
            <a:pPr marL="0" indent="0">
              <a:buNone/>
            </a:pPr>
            <a:r>
              <a:rPr lang="en-US" altLang="ko-KR" sz="1600" b="1" dirty="0"/>
              <a:t>1. a </a:t>
            </a:r>
            <a:r>
              <a:rPr lang="ko-KR" altLang="en-US" sz="1600" b="1" dirty="0"/>
              <a:t>태그를 </a:t>
            </a:r>
            <a:r>
              <a:rPr lang="ko-KR" altLang="en-US" sz="1600" b="1" dirty="0" err="1"/>
              <a:t>눌렀을때도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href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링크로 이동하지 않게 할 경우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b="1" dirty="0"/>
              <a:t>2. form </a:t>
            </a:r>
            <a:r>
              <a:rPr lang="ko-KR" altLang="en-US" sz="1600" b="1" dirty="0"/>
              <a:t>안에 </a:t>
            </a:r>
            <a:r>
              <a:rPr lang="en-US" altLang="ko-KR" sz="1600" b="1" dirty="0"/>
              <a:t>submit </a:t>
            </a:r>
            <a:r>
              <a:rPr lang="ko-KR" altLang="en-US" sz="1600" b="1" dirty="0"/>
              <a:t>역할을 하는 버튼을 </a:t>
            </a:r>
            <a:r>
              <a:rPr lang="ko-KR" altLang="en-US" sz="1600" b="1" dirty="0" err="1"/>
              <a:t>눌렀어도</a:t>
            </a:r>
            <a:r>
              <a:rPr lang="ko-KR" altLang="en-US" sz="1600" b="1" dirty="0"/>
              <a:t> 새로 실행하지 않게 하고싶을 경우 </a:t>
            </a:r>
            <a:r>
              <a:rPr lang="en-US" altLang="ko-KR" sz="1600" b="1" dirty="0"/>
              <a:t>(submit</a:t>
            </a:r>
            <a:r>
              <a:rPr lang="ko-KR" altLang="en-US" sz="1600" b="1" dirty="0"/>
              <a:t>은 작동됨</a:t>
            </a:r>
            <a:r>
              <a:rPr lang="en-US" altLang="ko-KR" sz="1600" b="1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862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B8D09D-E676-44C9-9CA3-64BBB1BC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02726"/>
          </a:xfrm>
        </p:spPr>
        <p:txBody>
          <a:bodyPr/>
          <a:lstStyle/>
          <a:p>
            <a:r>
              <a:rPr lang="en-US" altLang="ko-KR" dirty="0"/>
              <a:t>3. TAB</a:t>
            </a:r>
            <a:r>
              <a:rPr lang="ko-KR" altLang="en-US" dirty="0"/>
              <a:t> 만들기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231C08-08C4-4C27-A796-A60471186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79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D3854A-0BB9-46C2-BCD6-431E06322BA7}"/>
              </a:ext>
            </a:extLst>
          </p:cNvPr>
          <p:cNvSpPr txBox="1"/>
          <p:nvPr/>
        </p:nvSpPr>
        <p:spPr>
          <a:xfrm>
            <a:off x="6687317" y="743613"/>
            <a:ext cx="5343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원하는 탭으로 마우스를 이동 시킨다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탭이 </a:t>
            </a:r>
            <a:r>
              <a:rPr lang="en-US" altLang="ko-KR" dirty="0"/>
              <a:t>hovering </a:t>
            </a:r>
            <a:r>
              <a:rPr lang="ko-KR" altLang="en-US" dirty="0"/>
              <a:t>되는 것을 확인한다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클릭하면 해당 내용으로 바뀐다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&lt;ul&gt; </a:t>
            </a:r>
            <a:r>
              <a:rPr lang="ko-KR" altLang="en-US" dirty="0"/>
              <a:t>안의 </a:t>
            </a:r>
            <a:r>
              <a:rPr lang="en-US" altLang="ko-KR" dirty="0"/>
              <a:t>&lt;li&gt;</a:t>
            </a:r>
            <a:r>
              <a:rPr lang="ko-KR" altLang="en-US" dirty="0"/>
              <a:t>의 개수에 따라 탭이 자동 생성되거나 없어진다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시작과 함께 첫번째 탭을 활성화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987FC4-D8DD-46A5-B3B9-8DCEE1DEE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43613"/>
            <a:ext cx="6084246" cy="456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43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052DF-536E-4243-AD58-02456050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4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Knowledge you need (hash)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9540E-38B3-4F30-8FF0-B71125C94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6" y="1215957"/>
            <a:ext cx="11867746" cy="55058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&lt;html&gt;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&lt;body&gt;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	&lt;</a:t>
            </a:r>
            <a:r>
              <a:rPr lang="en-US" altLang="ko-KR" sz="1600" dirty="0" err="1">
                <a:latin typeface="Arial Narrow" panose="020B0606020202030204" pitchFamily="34" charset="0"/>
              </a:rPr>
              <a:t>img</a:t>
            </a:r>
            <a:r>
              <a:rPr lang="en-US" altLang="ko-KR" sz="1600" dirty="0">
                <a:latin typeface="Arial Narrow" panose="020B0606020202030204" pitchFamily="34" charset="0"/>
              </a:rPr>
              <a:t> </a:t>
            </a:r>
            <a:r>
              <a:rPr lang="en-US" altLang="ko-KR" sz="1600" dirty="0" err="1">
                <a:latin typeface="Arial Narrow" panose="020B0606020202030204" pitchFamily="34" charset="0"/>
              </a:rPr>
              <a:t>src</a:t>
            </a:r>
            <a:r>
              <a:rPr lang="en-US" altLang="ko-KR" sz="1600" dirty="0">
                <a:latin typeface="Arial Narrow" panose="020B0606020202030204" pitchFamily="34" charset="0"/>
              </a:rPr>
              <a:t>="planets.gif" width="145" height="126" </a:t>
            </a:r>
            <a:r>
              <a:rPr lang="en-US" altLang="ko-KR" sz="1600" dirty="0" err="1">
                <a:latin typeface="Arial Narrow" panose="020B0606020202030204" pitchFamily="34" charset="0"/>
              </a:rPr>
              <a:t>usemap</a:t>
            </a:r>
            <a:r>
              <a:rPr lang="en-US" altLang="ko-KR" sz="1600" dirty="0">
                <a:latin typeface="Arial Narrow" panose="020B0606020202030204" pitchFamily="34" charset="0"/>
              </a:rPr>
              <a:t>="#</a:t>
            </a:r>
            <a:r>
              <a:rPr lang="en-US" altLang="ko-KR" sz="1600" dirty="0" err="1">
                <a:latin typeface="Arial Narrow" panose="020B0606020202030204" pitchFamily="34" charset="0"/>
              </a:rPr>
              <a:t>planetmap</a:t>
            </a:r>
            <a:r>
              <a:rPr lang="en-US" altLang="ko-KR" sz="1600" dirty="0">
                <a:latin typeface="Arial Narrow" panose="020B060602020203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	&lt;map name="</a:t>
            </a:r>
            <a:r>
              <a:rPr lang="en-US" altLang="ko-KR" sz="1600" dirty="0" err="1">
                <a:latin typeface="Arial Narrow" panose="020B0606020202030204" pitchFamily="34" charset="0"/>
              </a:rPr>
              <a:t>planetmap</a:t>
            </a:r>
            <a:r>
              <a:rPr lang="en-US" altLang="ko-KR" sz="1600" dirty="0">
                <a:latin typeface="Arial Narrow" panose="020B060602020203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	       &lt;area id="</a:t>
            </a:r>
            <a:r>
              <a:rPr lang="en-US" altLang="ko-KR" sz="1600" dirty="0" err="1">
                <a:latin typeface="Arial Narrow" panose="020B0606020202030204" pitchFamily="34" charset="0"/>
              </a:rPr>
              <a:t>venus</a:t>
            </a:r>
            <a:r>
              <a:rPr lang="en-US" altLang="ko-KR" sz="1600" dirty="0">
                <a:latin typeface="Arial Narrow" panose="020B0606020202030204" pitchFamily="34" charset="0"/>
              </a:rPr>
              <a:t>" shape="circle" </a:t>
            </a:r>
            <a:r>
              <a:rPr lang="en-US" altLang="ko-KR" sz="1600" dirty="0" err="1">
                <a:latin typeface="Arial Narrow" panose="020B0606020202030204" pitchFamily="34" charset="0"/>
              </a:rPr>
              <a:t>coords</a:t>
            </a:r>
            <a:r>
              <a:rPr lang="en-US" altLang="ko-KR" sz="1600" dirty="0">
                <a:latin typeface="Arial Narrow" panose="020B0606020202030204" pitchFamily="34" charset="0"/>
              </a:rPr>
              <a:t>="124,58,8" alt="Venus" </a:t>
            </a:r>
            <a:r>
              <a:rPr lang="en-US" altLang="ko-KR" sz="1600" dirty="0" err="1">
                <a:latin typeface="Arial Narrow" panose="020B0606020202030204" pitchFamily="34" charset="0"/>
              </a:rPr>
              <a:t>href</a:t>
            </a:r>
            <a:r>
              <a:rPr lang="en-US" altLang="ko-KR" sz="1600" dirty="0">
                <a:latin typeface="Arial Narrow" panose="020B0606020202030204" pitchFamily="34" charset="0"/>
              </a:rPr>
              <a:t>="</a:t>
            </a:r>
            <a:r>
              <a:rPr lang="en-US" altLang="ko-KR" sz="1600" dirty="0" err="1">
                <a:latin typeface="Arial Narrow" panose="020B0606020202030204" pitchFamily="34" charset="0"/>
              </a:rPr>
              <a:t>venus.htm#description</a:t>
            </a:r>
            <a:r>
              <a:rPr lang="en-US" altLang="ko-KR" sz="1600" dirty="0">
                <a:latin typeface="Arial Narrow" panose="020B060602020203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	&lt;/map&gt;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	&lt;p&gt;Click the button to display the anchor part of the </a:t>
            </a:r>
            <a:r>
              <a:rPr lang="en-US" altLang="ko-KR" sz="1600" dirty="0" err="1">
                <a:latin typeface="Arial Narrow" panose="020B0606020202030204" pitchFamily="34" charset="0"/>
              </a:rPr>
              <a:t>href</a:t>
            </a:r>
            <a:r>
              <a:rPr lang="en-US" altLang="ko-KR" sz="1600" dirty="0">
                <a:latin typeface="Arial Narrow" panose="020B0606020202030204" pitchFamily="34" charset="0"/>
              </a:rPr>
              <a:t> attribute for the "</a:t>
            </a:r>
            <a:r>
              <a:rPr lang="en-US" altLang="ko-KR" sz="1600" dirty="0" err="1">
                <a:latin typeface="Arial Narrow" panose="020B0606020202030204" pitchFamily="34" charset="0"/>
              </a:rPr>
              <a:t>venus</a:t>
            </a:r>
            <a:r>
              <a:rPr lang="en-US" altLang="ko-KR" sz="1600" dirty="0">
                <a:latin typeface="Arial Narrow" panose="020B0606020202030204" pitchFamily="34" charset="0"/>
              </a:rPr>
              <a:t>" area in the image-map.&lt;/p&gt;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	&lt;button onclick="</a:t>
            </a:r>
            <a:r>
              <a:rPr lang="en-US" altLang="ko-KR" sz="1600" dirty="0" err="1">
                <a:latin typeface="Arial Narrow" panose="020B0606020202030204" pitchFamily="34" charset="0"/>
              </a:rPr>
              <a:t>myFunction</a:t>
            </a:r>
            <a:r>
              <a:rPr lang="en-US" altLang="ko-KR" sz="1600" dirty="0">
                <a:latin typeface="Arial Narrow" panose="020B0606020202030204" pitchFamily="34" charset="0"/>
              </a:rPr>
              <a:t>()"&gt;Try it&lt;/button&gt;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	&lt;p id="demo"&gt;&lt;/p&gt;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	&lt;script&gt;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		function </a:t>
            </a:r>
            <a:r>
              <a:rPr lang="en-US" altLang="ko-KR" sz="1600" dirty="0" err="1">
                <a:latin typeface="Arial Narrow" panose="020B0606020202030204" pitchFamily="34" charset="0"/>
              </a:rPr>
              <a:t>myFunction</a:t>
            </a:r>
            <a:r>
              <a:rPr lang="en-US" altLang="ko-KR" sz="1600" dirty="0">
                <a:latin typeface="Arial Narrow" panose="020B060602020203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		  var x = </a:t>
            </a:r>
            <a:r>
              <a:rPr lang="en-US" altLang="ko-KR" sz="1600" dirty="0" err="1">
                <a:latin typeface="Arial Narrow" panose="020B0606020202030204" pitchFamily="34" charset="0"/>
              </a:rPr>
              <a:t>document.getElementById</a:t>
            </a:r>
            <a:r>
              <a:rPr lang="en-US" altLang="ko-KR" sz="1600" dirty="0">
                <a:latin typeface="Arial Narrow" panose="020B0606020202030204" pitchFamily="34" charset="0"/>
              </a:rPr>
              <a:t>("</a:t>
            </a:r>
            <a:r>
              <a:rPr lang="en-US" altLang="ko-KR" sz="1600" dirty="0" err="1">
                <a:latin typeface="Arial Narrow" panose="020B0606020202030204" pitchFamily="34" charset="0"/>
              </a:rPr>
              <a:t>venus</a:t>
            </a:r>
            <a:r>
              <a:rPr lang="en-US" altLang="ko-KR" sz="1600" dirty="0">
                <a:latin typeface="Arial Narrow" panose="020B0606020202030204" pitchFamily="34" charset="0"/>
              </a:rPr>
              <a:t>").hash;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		  </a:t>
            </a:r>
            <a:r>
              <a:rPr lang="en-US" altLang="ko-KR" sz="1600" dirty="0" err="1">
                <a:latin typeface="Arial Narrow" panose="020B0606020202030204" pitchFamily="34" charset="0"/>
              </a:rPr>
              <a:t>document.getElementById</a:t>
            </a:r>
            <a:r>
              <a:rPr lang="en-US" altLang="ko-KR" sz="1600" dirty="0">
                <a:latin typeface="Arial Narrow" panose="020B0606020202030204" pitchFamily="34" charset="0"/>
              </a:rPr>
              <a:t>("demo").</a:t>
            </a:r>
            <a:r>
              <a:rPr lang="en-US" altLang="ko-KR" sz="1600" dirty="0" err="1">
                <a:latin typeface="Arial Narrow" panose="020B0606020202030204" pitchFamily="34" charset="0"/>
              </a:rPr>
              <a:t>innerHTML</a:t>
            </a:r>
            <a:r>
              <a:rPr lang="en-US" altLang="ko-KR" sz="1600" dirty="0">
                <a:latin typeface="Arial Narrow" panose="020B0606020202030204" pitchFamily="34" charset="0"/>
              </a:rPr>
              <a:t> = x;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		}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	&lt;/script&gt;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&lt;/body&gt;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39247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052DF-536E-4243-AD58-02456050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4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Knowledge you need </a:t>
            </a:r>
            <a:r>
              <a:rPr lang="en-US" altLang="ko-KR" sz="3200"/>
              <a:t>(closest</a:t>
            </a:r>
            <a:r>
              <a:rPr lang="en-US" altLang="ko-KR" sz="3200" dirty="0"/>
              <a:t>())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9540E-38B3-4F30-8FF0-B71125C94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6" y="1215957"/>
            <a:ext cx="11867746" cy="55058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   &lt;body id = "hello"&gt;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  &lt;h2 class ="hi"&gt;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       &lt;div class ="me"&gt;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       &lt;/div&gt;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  &lt;/h2&gt;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   &lt;/body&gt;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   &lt;script&gt;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let me = </a:t>
            </a:r>
            <a:r>
              <a:rPr lang="en-US" altLang="ko-KR" sz="1600" dirty="0" err="1">
                <a:latin typeface="Arial Narrow" panose="020B0606020202030204" pitchFamily="34" charset="0"/>
              </a:rPr>
              <a:t>document.querySelector</a:t>
            </a:r>
            <a:r>
              <a:rPr lang="en-US" altLang="ko-KR" sz="1600" dirty="0">
                <a:latin typeface="Arial Narrow" panose="020B0606020202030204" pitchFamily="34" charset="0"/>
              </a:rPr>
              <a:t>('.me');</a:t>
            </a:r>
          </a:p>
          <a:p>
            <a:pPr marL="0" indent="0">
              <a:buNone/>
            </a:pPr>
            <a:endParaRPr lang="en-US" altLang="ko-KR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let hi = </a:t>
            </a:r>
            <a:r>
              <a:rPr lang="en-US" altLang="ko-KR" sz="1600" dirty="0" err="1">
                <a:latin typeface="Arial Narrow" panose="020B0606020202030204" pitchFamily="34" charset="0"/>
              </a:rPr>
              <a:t>me.closest</a:t>
            </a:r>
            <a:r>
              <a:rPr lang="en-US" altLang="ko-KR" sz="1600" dirty="0">
                <a:latin typeface="Arial Narrow" panose="020B0606020202030204" pitchFamily="34" charset="0"/>
              </a:rPr>
              <a:t>('.hi’);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let hello = </a:t>
            </a:r>
            <a:r>
              <a:rPr lang="en-US" altLang="ko-KR" sz="1600" dirty="0" err="1">
                <a:latin typeface="Arial Narrow" panose="020B0606020202030204" pitchFamily="34" charset="0"/>
              </a:rPr>
              <a:t>me.closest</a:t>
            </a:r>
            <a:r>
              <a:rPr lang="en-US" altLang="ko-KR" sz="1600" dirty="0">
                <a:latin typeface="Arial Narrow" panose="020B0606020202030204" pitchFamily="34" charset="0"/>
              </a:rPr>
              <a:t>('#hello');</a:t>
            </a:r>
          </a:p>
          <a:p>
            <a:pPr marL="0" indent="0">
              <a:buNone/>
            </a:pPr>
            <a:endParaRPr lang="en-US" altLang="ko-KR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	</a:t>
            </a:r>
            <a:r>
              <a:rPr lang="en-US" altLang="ko-KR" sz="1600" dirty="0" err="1">
                <a:latin typeface="Arial Narrow" panose="020B0606020202030204" pitchFamily="34" charset="0"/>
              </a:rPr>
              <a:t>window.alert</a:t>
            </a:r>
            <a:r>
              <a:rPr lang="en-US" altLang="ko-KR" sz="1600" dirty="0">
                <a:latin typeface="Arial Narrow" panose="020B0606020202030204" pitchFamily="34" charset="0"/>
              </a:rPr>
              <a:t>(me + "   " + hi + "   " + hello);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     &lt;/script&gt;</a:t>
            </a:r>
          </a:p>
          <a:p>
            <a:pPr marL="0" indent="0">
              <a:buNone/>
            </a:pPr>
            <a:r>
              <a:rPr lang="en-US" altLang="ko-KR" sz="1600" dirty="0">
                <a:latin typeface="Arial Narrow" panose="020B060602020203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2499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B8D09D-E676-44C9-9CA3-64BBB1BC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02726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슬라이딩 메뉴 만들기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231C08-08C4-4C27-A796-A60471186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6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052DF-536E-4243-AD58-02456050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4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Knowledge you need (</a:t>
            </a:r>
            <a:r>
              <a:rPr lang="ko-KR" altLang="en-US" sz="3200" dirty="0"/>
              <a:t>처리 로직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9540E-38B3-4F30-8FF0-B71125C94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6" y="1481973"/>
            <a:ext cx="11867746" cy="510171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>
                <a:latin typeface="Arial Narrow" panose="020B0606020202030204" pitchFamily="34" charset="0"/>
              </a:rPr>
              <a:t>탭을 생성하는 함수 작성 </a:t>
            </a:r>
            <a:r>
              <a:rPr lang="en-US" altLang="ko-KR" sz="1800" dirty="0">
                <a:latin typeface="Arial Narrow" panose="020B0606020202030204" pitchFamily="34" charset="0"/>
              </a:rPr>
              <a:t>: </a:t>
            </a:r>
          </a:p>
          <a:p>
            <a:pPr lvl="1">
              <a:buFont typeface="+mj-lt"/>
              <a:buAutoNum type="arabicParenR"/>
            </a:pPr>
            <a:r>
              <a:rPr lang="en-US" altLang="ko-KR" sz="1400" dirty="0">
                <a:latin typeface="Arial Narrow" panose="020B0606020202030204" pitchFamily="34" charset="0"/>
              </a:rPr>
              <a:t>function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en-US" altLang="ko-KR" sz="1400" dirty="0" err="1">
                <a:latin typeface="Arial Narrow" panose="020B0606020202030204" pitchFamily="34" charset="0"/>
              </a:rPr>
              <a:t>createTabs</a:t>
            </a:r>
            <a:r>
              <a:rPr lang="en-US" altLang="ko-KR" sz="1400" dirty="0">
                <a:latin typeface="Arial Narrow" panose="020B0606020202030204" pitchFamily="34" charset="0"/>
              </a:rPr>
              <a:t>(selector)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en-US" altLang="ko-KR" sz="1400" dirty="0">
                <a:latin typeface="Arial Narrow" panose="020B0606020202030204" pitchFamily="34" charset="0"/>
              </a:rPr>
              <a:t>{   }</a:t>
            </a:r>
          </a:p>
          <a:p>
            <a:pPr lvl="2">
              <a:buFont typeface="+mj-ea"/>
              <a:buAutoNum type="circleNumDbPlain"/>
            </a:pPr>
            <a:r>
              <a:rPr lang="en-US" altLang="ko-KR" sz="1400" dirty="0">
                <a:latin typeface="Arial Narrow" panose="020B0606020202030204" pitchFamily="34" charset="0"/>
              </a:rPr>
              <a:t>tabs </a:t>
            </a:r>
            <a:r>
              <a:rPr lang="ko-KR" altLang="en-US" sz="1400" dirty="0">
                <a:latin typeface="Arial Narrow" panose="020B0606020202030204" pitchFamily="34" charset="0"/>
              </a:rPr>
              <a:t>클래스 </a:t>
            </a:r>
            <a:r>
              <a:rPr lang="en-US" altLang="ko-KR" sz="1400" dirty="0" err="1">
                <a:latin typeface="Arial Narrow" panose="020B0606020202030204" pitchFamily="34" charset="0"/>
              </a:rPr>
              <a:t>queryselector</a:t>
            </a:r>
            <a:r>
              <a:rPr lang="ko-KR" altLang="en-US" sz="1400" dirty="0">
                <a:latin typeface="Arial Narrow" panose="020B0606020202030204" pitchFamily="34" charset="0"/>
              </a:rPr>
              <a:t>를</a:t>
            </a:r>
            <a:r>
              <a:rPr lang="en-US" altLang="ko-KR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>
                <a:latin typeface="Arial Narrow" panose="020B0606020202030204" pitchFamily="34" charset="0"/>
              </a:rPr>
              <a:t>이용하여 변수에 담는다</a:t>
            </a:r>
            <a:r>
              <a:rPr lang="en-US" altLang="ko-KR" sz="1400" dirty="0">
                <a:latin typeface="Arial Narrow" panose="020B0606020202030204" pitchFamily="34" charset="0"/>
              </a:rPr>
              <a:t>.</a:t>
            </a:r>
          </a:p>
          <a:p>
            <a:pPr lvl="2">
              <a:buFont typeface="+mj-ea"/>
              <a:buAutoNum type="circleNumDbPlain"/>
            </a:pPr>
            <a:r>
              <a:rPr lang="ko-KR" altLang="en-US" sz="1400" dirty="0">
                <a:latin typeface="Arial Narrow" panose="020B0606020202030204" pitchFamily="34" charset="0"/>
              </a:rPr>
              <a:t>변수에 담긴 </a:t>
            </a:r>
            <a:r>
              <a:rPr lang="en-US" altLang="ko-KR" sz="1400" dirty="0">
                <a:latin typeface="Arial Narrow" panose="020B0606020202030204" pitchFamily="34" charset="0"/>
              </a:rPr>
              <a:t>tabs </a:t>
            </a:r>
            <a:r>
              <a:rPr lang="ko-KR" altLang="en-US" sz="1400" dirty="0">
                <a:latin typeface="Arial Narrow" panose="020B0606020202030204" pitchFamily="34" charset="0"/>
              </a:rPr>
              <a:t>클래스의 리스트들을 </a:t>
            </a:r>
            <a:r>
              <a:rPr lang="en-US" altLang="ko-KR" sz="1400" dirty="0" err="1">
                <a:latin typeface="Arial Narrow" panose="020B0606020202030204" pitchFamily="34" charset="0"/>
              </a:rPr>
              <a:t>querySelectorAll</a:t>
            </a:r>
            <a:r>
              <a:rPr lang="en-US" altLang="ko-KR" sz="1400" dirty="0">
                <a:latin typeface="Arial Narrow" panose="020B0606020202030204" pitchFamily="34" charset="0"/>
              </a:rPr>
              <a:t>(‘ul li’)</a:t>
            </a:r>
            <a:r>
              <a:rPr lang="ko-KR" altLang="en-US" sz="1400" dirty="0">
                <a:latin typeface="Arial Narrow" panose="020B0606020202030204" pitchFamily="34" charset="0"/>
              </a:rPr>
              <a:t>를 이용하여 또 다른 변수</a:t>
            </a:r>
            <a:r>
              <a:rPr lang="en-US" altLang="ko-KR" sz="1400" dirty="0">
                <a:latin typeface="Arial Narrow" panose="020B0606020202030204" pitchFamily="34" charset="0"/>
              </a:rPr>
              <a:t>(</a:t>
            </a:r>
            <a:r>
              <a:rPr lang="ko-KR" altLang="en-US" sz="1400" dirty="0">
                <a:latin typeface="Arial Narrow" panose="020B0606020202030204" pitchFamily="34" charset="0"/>
              </a:rPr>
              <a:t>배열</a:t>
            </a:r>
            <a:r>
              <a:rPr lang="en-US" altLang="ko-KR" sz="1400" dirty="0">
                <a:latin typeface="Arial Narrow" panose="020B0606020202030204" pitchFamily="34" charset="0"/>
              </a:rPr>
              <a:t>)</a:t>
            </a:r>
            <a:r>
              <a:rPr lang="ko-KR" altLang="en-US" sz="1400" dirty="0">
                <a:latin typeface="Arial Narrow" panose="020B0606020202030204" pitchFamily="34" charset="0"/>
              </a:rPr>
              <a:t>에 담는다</a:t>
            </a:r>
            <a:r>
              <a:rPr lang="en-US" altLang="ko-KR" sz="1400" dirty="0">
                <a:latin typeface="Arial Narrow" panose="020B0606020202030204" pitchFamily="34" charset="0"/>
              </a:rPr>
              <a:t>.</a:t>
            </a:r>
          </a:p>
          <a:p>
            <a:pPr lvl="2">
              <a:buFont typeface="+mj-ea"/>
              <a:buAutoNum type="circleNumDbPlain"/>
            </a:pPr>
            <a:r>
              <a:rPr lang="ko-KR" altLang="en-US" sz="1400" dirty="0">
                <a:latin typeface="Arial Narrow" panose="020B0606020202030204" pitchFamily="34" charset="0"/>
              </a:rPr>
              <a:t>변수에 담긴 </a:t>
            </a:r>
            <a:r>
              <a:rPr lang="en-US" altLang="ko-KR" sz="1400" dirty="0">
                <a:latin typeface="Arial Narrow" panose="020B0606020202030204" pitchFamily="34" charset="0"/>
              </a:rPr>
              <a:t>tabs </a:t>
            </a:r>
            <a:r>
              <a:rPr lang="ko-KR" altLang="en-US" sz="1400" dirty="0">
                <a:latin typeface="Arial Narrow" panose="020B0606020202030204" pitchFamily="34" charset="0"/>
              </a:rPr>
              <a:t>클래스의 </a:t>
            </a:r>
            <a:r>
              <a:rPr lang="ko-KR" altLang="en-US" sz="1400" dirty="0" err="1">
                <a:latin typeface="Arial Narrow" panose="020B0606020202030204" pitchFamily="34" charset="0"/>
              </a:rPr>
              <a:t>탭컨텐츠</a:t>
            </a:r>
            <a:r>
              <a:rPr lang="en-US" altLang="ko-KR" sz="1400" dirty="0">
                <a:latin typeface="Arial Narrow" panose="020B0606020202030204" pitchFamily="34" charset="0"/>
              </a:rPr>
              <a:t>(</a:t>
            </a:r>
            <a:r>
              <a:rPr lang="ko-KR" altLang="en-US" sz="1400" dirty="0">
                <a:latin typeface="Arial Narrow" panose="020B0606020202030204" pitchFamily="34" charset="0"/>
              </a:rPr>
              <a:t>탭의</a:t>
            </a:r>
            <a:r>
              <a:rPr lang="en-US" altLang="ko-KR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>
                <a:latin typeface="Arial Narrow" panose="020B0606020202030204" pitchFamily="34" charset="0"/>
              </a:rPr>
              <a:t>내용</a:t>
            </a:r>
            <a:r>
              <a:rPr lang="en-US" altLang="ko-KR" sz="1400" dirty="0">
                <a:latin typeface="Arial Narrow" panose="020B0606020202030204" pitchFamily="34" charset="0"/>
              </a:rPr>
              <a:t>)</a:t>
            </a:r>
            <a:r>
              <a:rPr lang="ko-KR" altLang="en-US" sz="1400" dirty="0">
                <a:latin typeface="Arial Narrow" panose="020B0606020202030204" pitchFamily="34" charset="0"/>
              </a:rPr>
              <a:t>를 </a:t>
            </a:r>
            <a:r>
              <a:rPr lang="en-US" altLang="ko-KR" sz="1400" dirty="0" err="1">
                <a:latin typeface="Arial Narrow" panose="020B0606020202030204" pitchFamily="34" charset="0"/>
              </a:rPr>
              <a:t>querySelector</a:t>
            </a:r>
            <a:r>
              <a:rPr lang="en-US" altLang="ko-KR" sz="1400" dirty="0">
                <a:latin typeface="Arial Narrow" panose="020B0606020202030204" pitchFamily="34" charset="0"/>
              </a:rPr>
              <a:t>(‘.</a:t>
            </a:r>
            <a:r>
              <a:rPr lang="en-US" altLang="ko-KR" sz="1400" dirty="0" err="1">
                <a:latin typeface="Arial Narrow" panose="020B0606020202030204" pitchFamily="34" charset="0"/>
              </a:rPr>
              <a:t>tab_content</a:t>
            </a:r>
            <a:r>
              <a:rPr lang="en-US" altLang="ko-KR" sz="1400" dirty="0">
                <a:latin typeface="Arial Narrow" panose="020B0606020202030204" pitchFamily="34" charset="0"/>
              </a:rPr>
              <a:t>’)</a:t>
            </a:r>
            <a:r>
              <a:rPr lang="ko-KR" altLang="en-US" sz="1400" dirty="0">
                <a:latin typeface="Arial Narrow" panose="020B0606020202030204" pitchFamily="34" charset="0"/>
              </a:rPr>
              <a:t>를 이용하여 또 다른 변수에 담는다</a:t>
            </a:r>
            <a:r>
              <a:rPr lang="en-US" altLang="ko-KR" sz="1400" dirty="0">
                <a:latin typeface="Arial Narrow" panose="020B0606020202030204" pitchFamily="34" charset="0"/>
              </a:rPr>
              <a:t>.</a:t>
            </a:r>
          </a:p>
          <a:p>
            <a:pPr lvl="2">
              <a:buFont typeface="+mj-ea"/>
              <a:buAutoNum type="circleNumDbPlain"/>
            </a:pPr>
            <a:r>
              <a:rPr lang="ko-KR" altLang="en-US" sz="1400" dirty="0">
                <a:latin typeface="Arial Narrow" panose="020B0606020202030204" pitchFamily="34" charset="0"/>
              </a:rPr>
              <a:t>두번째 변수</a:t>
            </a:r>
            <a:r>
              <a:rPr lang="en-US" altLang="ko-KR" sz="1400" dirty="0">
                <a:latin typeface="Arial Narrow" panose="020B0606020202030204" pitchFamily="34" charset="0"/>
              </a:rPr>
              <a:t>(</a:t>
            </a:r>
            <a:r>
              <a:rPr lang="ko-KR" altLang="en-US" sz="1400" dirty="0">
                <a:latin typeface="Arial Narrow" panose="020B0606020202030204" pitchFamily="34" charset="0"/>
              </a:rPr>
              <a:t>배열</a:t>
            </a:r>
            <a:r>
              <a:rPr lang="en-US" altLang="ko-KR" sz="1400" dirty="0">
                <a:latin typeface="Arial Narrow" panose="020B0606020202030204" pitchFamily="34" charset="0"/>
              </a:rPr>
              <a:t>)</a:t>
            </a:r>
            <a:r>
              <a:rPr lang="ko-KR" altLang="en-US" sz="1400" dirty="0">
                <a:latin typeface="Arial Narrow" panose="020B0606020202030204" pitchFamily="34" charset="0"/>
              </a:rPr>
              <a:t>에 담긴 내용 중</a:t>
            </a:r>
            <a:r>
              <a:rPr lang="en-US" altLang="ko-KR" sz="1400" dirty="0">
                <a:latin typeface="Arial Narrow" panose="020B0606020202030204" pitchFamily="34" charset="0"/>
              </a:rPr>
              <a:t>, </a:t>
            </a:r>
            <a:r>
              <a:rPr lang="ko-KR" altLang="en-US" sz="1400" dirty="0">
                <a:latin typeface="Arial Narrow" panose="020B0606020202030204" pitchFamily="34" charset="0"/>
              </a:rPr>
              <a:t>첫번째 탭 내용을 새로운 변수에 담는다</a:t>
            </a:r>
            <a:r>
              <a:rPr lang="en-US" altLang="ko-KR" sz="1400" dirty="0">
                <a:latin typeface="Arial Narrow" panose="020B0606020202030204" pitchFamily="34" charset="0"/>
              </a:rPr>
              <a:t> : </a:t>
            </a:r>
            <a:r>
              <a:rPr lang="ko-KR" altLang="en-US" sz="1400" dirty="0" err="1">
                <a:latin typeface="Arial Narrow" panose="020B0606020202030204" pitchFamily="34" charset="0"/>
              </a:rPr>
              <a:t>두번째변수</a:t>
            </a:r>
            <a:r>
              <a:rPr lang="en-US" altLang="ko-KR" sz="1400" dirty="0">
                <a:latin typeface="Arial Narrow" panose="020B0606020202030204" pitchFamily="34" charset="0"/>
              </a:rPr>
              <a:t>.item(0).</a:t>
            </a:r>
            <a:r>
              <a:rPr lang="en-US" altLang="ko-KR" sz="1400" dirty="0" err="1">
                <a:latin typeface="Arial Narrow" panose="020B0606020202030204" pitchFamily="34" charset="0"/>
              </a:rPr>
              <a:t>firstElementChild</a:t>
            </a:r>
            <a:endParaRPr lang="en-US" altLang="ko-KR" sz="1400" dirty="0">
              <a:latin typeface="Arial Narrow" panose="020B0606020202030204" pitchFamily="34" charset="0"/>
            </a:endParaRPr>
          </a:p>
          <a:p>
            <a:pPr lvl="2">
              <a:buFont typeface="+mj-ea"/>
              <a:buAutoNum type="circleNumDbPlain"/>
            </a:pPr>
            <a:r>
              <a:rPr lang="ko-KR" altLang="en-US" sz="1400" dirty="0">
                <a:latin typeface="Arial Narrow" panose="020B0606020202030204" pitchFamily="34" charset="0"/>
              </a:rPr>
              <a:t>탭을 활성화하는 함수를 만든다</a:t>
            </a:r>
            <a:r>
              <a:rPr lang="en-US" altLang="ko-KR" sz="1400" dirty="0">
                <a:latin typeface="Arial Narrow" panose="020B0606020202030204" pitchFamily="34" charset="0"/>
              </a:rPr>
              <a:t>.     function activate(target) {     }</a:t>
            </a:r>
          </a:p>
          <a:p>
            <a:pPr lvl="3">
              <a:buFont typeface="+mj-lt"/>
              <a:buAutoNum type="alphaLcPeriod"/>
            </a:pPr>
            <a:r>
              <a:rPr lang="ko-KR" altLang="en-US" sz="1000" dirty="0">
                <a:latin typeface="Arial Narrow" panose="020B0606020202030204" pitchFamily="34" charset="0"/>
              </a:rPr>
              <a:t>이 함수의 </a:t>
            </a:r>
            <a:r>
              <a:rPr lang="ko-KR" altLang="en-US" sz="1200" dirty="0">
                <a:latin typeface="Arial Narrow" panose="020B0606020202030204" pitchFamily="34" charset="0"/>
              </a:rPr>
              <a:t>매개변수로 들어 온 </a:t>
            </a:r>
            <a:r>
              <a:rPr lang="en-US" altLang="ko-KR" sz="1200" dirty="0">
                <a:latin typeface="Arial Narrow" panose="020B0606020202030204" pitchFamily="34" charset="0"/>
              </a:rPr>
              <a:t>target</a:t>
            </a:r>
            <a:r>
              <a:rPr lang="ko-KR" altLang="en-US" sz="1200" dirty="0">
                <a:latin typeface="Arial Narrow" panose="020B0606020202030204" pitchFamily="34" charset="0"/>
              </a:rPr>
              <a:t>의  해시태그 값</a:t>
            </a:r>
            <a:r>
              <a:rPr lang="en-US" altLang="ko-KR" sz="1200" dirty="0">
                <a:latin typeface="Arial Narrow" panose="020B0606020202030204" pitchFamily="34" charset="0"/>
              </a:rPr>
              <a:t>(</a:t>
            </a:r>
            <a:r>
              <a:rPr lang="en-US" altLang="ko-KR" sz="1200" dirty="0" err="1">
                <a:latin typeface="Arial Narrow" panose="020B0606020202030204" pitchFamily="34" charset="0"/>
              </a:rPr>
              <a:t>target.hash</a:t>
            </a:r>
            <a:r>
              <a:rPr lang="en-US" altLang="ko-KR" sz="1200" dirty="0">
                <a:latin typeface="Arial Narrow" panose="020B0606020202030204" pitchFamily="34" charset="0"/>
              </a:rPr>
              <a:t>)</a:t>
            </a:r>
            <a:r>
              <a:rPr lang="ko-KR" altLang="en-US" sz="1200" dirty="0">
                <a:latin typeface="Arial Narrow" panose="020B0606020202030204" pitchFamily="34" charset="0"/>
              </a:rPr>
              <a:t>을 읽어 변수에 담는다</a:t>
            </a:r>
            <a:r>
              <a:rPr lang="en-US" altLang="ko-KR" sz="1200" dirty="0">
                <a:latin typeface="Arial Narrow" panose="020B0606020202030204" pitchFamily="34" charset="0"/>
              </a:rPr>
              <a:t>.</a:t>
            </a:r>
          </a:p>
          <a:p>
            <a:pPr lvl="3">
              <a:buFont typeface="+mj-lt"/>
              <a:buAutoNum type="alphaLcPeriod"/>
            </a:pPr>
            <a:r>
              <a:rPr lang="en-US" altLang="ko-KR" sz="1200" dirty="0" err="1">
                <a:latin typeface="Arial Narrow" panose="020B0606020202030204" pitchFamily="34" charset="0"/>
              </a:rPr>
              <a:t>target.closest</a:t>
            </a:r>
            <a:r>
              <a:rPr lang="en-US" altLang="ko-KR" sz="1200" dirty="0">
                <a:latin typeface="Arial Narrow" panose="020B0606020202030204" pitchFamily="34" charset="0"/>
              </a:rPr>
              <a:t>(‘ul’).</a:t>
            </a:r>
            <a:r>
              <a:rPr lang="en-US" altLang="ko-KR" sz="1200" dirty="0" err="1">
                <a:latin typeface="Arial Narrow" panose="020B0606020202030204" pitchFamily="34" charset="0"/>
              </a:rPr>
              <a:t>querySelectorAll</a:t>
            </a:r>
            <a:r>
              <a:rPr lang="en-US" altLang="ko-KR" sz="1200" dirty="0">
                <a:latin typeface="Arial Narrow" panose="020B0606020202030204" pitchFamily="34" charset="0"/>
              </a:rPr>
              <a:t>(‘li a’)</a:t>
            </a:r>
            <a:r>
              <a:rPr lang="ko-KR" altLang="en-US" sz="1200" dirty="0">
                <a:latin typeface="Arial Narrow" panose="020B0606020202030204" pitchFamily="34" charset="0"/>
              </a:rPr>
              <a:t>를 이용하여 </a:t>
            </a:r>
            <a:r>
              <a:rPr lang="en-US" altLang="ko-KR" sz="1200" dirty="0">
                <a:latin typeface="Arial Narrow" panose="020B0606020202030204" pitchFamily="34" charset="0"/>
              </a:rPr>
              <a:t>list</a:t>
            </a:r>
            <a:r>
              <a:rPr lang="ko-KR" altLang="en-US" sz="1200" dirty="0">
                <a:latin typeface="Arial Narrow" panose="020B0606020202030204" pitchFamily="34" charset="0"/>
              </a:rPr>
              <a:t> </a:t>
            </a:r>
            <a:r>
              <a:rPr lang="en-US" altLang="ko-KR" sz="1200" dirty="0">
                <a:latin typeface="Arial Narrow" panose="020B0606020202030204" pitchFamily="34" charset="0"/>
              </a:rPr>
              <a:t>anchor</a:t>
            </a:r>
            <a:r>
              <a:rPr lang="ko-KR" altLang="en-US" sz="1200" dirty="0">
                <a:latin typeface="Arial Narrow" panose="020B0606020202030204" pitchFamily="34" charset="0"/>
              </a:rPr>
              <a:t>들을 읽어 변수에 담는다</a:t>
            </a:r>
            <a:r>
              <a:rPr lang="en-US" altLang="ko-KR" sz="1200" dirty="0">
                <a:latin typeface="Arial Narrow" panose="020B0606020202030204" pitchFamily="34" charset="0"/>
              </a:rPr>
              <a:t>.</a:t>
            </a:r>
          </a:p>
          <a:p>
            <a:pPr lvl="3">
              <a:buFont typeface="+mj-lt"/>
              <a:buAutoNum type="alphaLcPeriod"/>
            </a:pPr>
            <a:r>
              <a:rPr lang="en-US" altLang="ko-KR" sz="1200" dirty="0" err="1">
                <a:latin typeface="Arial Narrow" panose="020B0606020202030204" pitchFamily="34" charset="0"/>
              </a:rPr>
              <a:t>Array.from</a:t>
            </a:r>
            <a:r>
              <a:rPr lang="en-US" altLang="ko-KR" sz="1200" dirty="0">
                <a:latin typeface="Arial Narrow" panose="020B0606020202030204" pitchFamily="34" charset="0"/>
              </a:rPr>
              <a:t>().</a:t>
            </a:r>
            <a:r>
              <a:rPr lang="en-US" altLang="ko-KR" sz="1200" dirty="0" err="1">
                <a:latin typeface="Arial Narrow" panose="020B0606020202030204" pitchFamily="34" charset="0"/>
              </a:rPr>
              <a:t>forEach</a:t>
            </a:r>
            <a:r>
              <a:rPr lang="ko-KR" altLang="en-US" sz="1200" dirty="0">
                <a:latin typeface="Arial Narrow" panose="020B0606020202030204" pitchFamily="34" charset="0"/>
              </a:rPr>
              <a:t>를 이용하여 </a:t>
            </a:r>
            <a:r>
              <a:rPr lang="en-US" altLang="ko-KR" sz="1200" dirty="0">
                <a:latin typeface="Arial Narrow" panose="020B0606020202030204" pitchFamily="34" charset="0"/>
              </a:rPr>
              <a:t>anchor</a:t>
            </a:r>
            <a:r>
              <a:rPr lang="ko-KR" altLang="en-US" sz="1200" dirty="0">
                <a:latin typeface="Arial Narrow" panose="020B0606020202030204" pitchFamily="34" charset="0"/>
              </a:rPr>
              <a:t>의 </a:t>
            </a:r>
            <a:r>
              <a:rPr lang="en-US" altLang="ko-KR" sz="1200" dirty="0" err="1">
                <a:latin typeface="Arial Narrow" panose="020B0606020202030204" pitchFamily="34" charset="0"/>
              </a:rPr>
              <a:t>className</a:t>
            </a:r>
            <a:r>
              <a:rPr lang="ko-KR" altLang="en-US" sz="1200" dirty="0">
                <a:latin typeface="Arial Narrow" panose="020B0606020202030204" pitchFamily="34" charset="0"/>
              </a:rPr>
              <a:t>을 </a:t>
            </a:r>
            <a:r>
              <a:rPr lang="en-US" altLang="ko-KR" sz="1200" dirty="0">
                <a:latin typeface="Arial Narrow" panose="020B0606020202030204" pitchFamily="34" charset="0"/>
              </a:rPr>
              <a:t>clear</a:t>
            </a:r>
            <a:r>
              <a:rPr lang="ko-KR" altLang="en-US" sz="1200" dirty="0">
                <a:latin typeface="Arial Narrow" panose="020B0606020202030204" pitchFamily="34" charset="0"/>
              </a:rPr>
              <a:t> 시키고 </a:t>
            </a:r>
            <a:r>
              <a:rPr lang="en-US" altLang="ko-KR" sz="1200" dirty="0">
                <a:latin typeface="Arial Narrow" panose="020B0606020202030204" pitchFamily="34" charset="0"/>
              </a:rPr>
              <a:t>: v =&gt; </a:t>
            </a:r>
            <a:r>
              <a:rPr lang="en-US" altLang="ko-KR" sz="1200" dirty="0" err="1">
                <a:latin typeface="Arial Narrow" panose="020B0606020202030204" pitchFamily="34" charset="0"/>
              </a:rPr>
              <a:t>v.className</a:t>
            </a:r>
            <a:r>
              <a:rPr lang="en-US" altLang="ko-KR" sz="1200" dirty="0">
                <a:latin typeface="Arial Narrow" panose="020B0606020202030204" pitchFamily="34" charset="0"/>
              </a:rPr>
              <a:t> = ‘’</a:t>
            </a:r>
          </a:p>
          <a:p>
            <a:pPr lvl="3">
              <a:buFont typeface="+mj-lt"/>
              <a:buAutoNum type="alphaLcPeriod"/>
            </a:pPr>
            <a:r>
              <a:rPr lang="en-US" altLang="ko-KR" sz="1200" dirty="0" err="1">
                <a:latin typeface="Arial Narrow" panose="020B0606020202030204" pitchFamily="34" charset="0"/>
              </a:rPr>
              <a:t>Array.from</a:t>
            </a:r>
            <a:r>
              <a:rPr lang="en-US" altLang="ko-KR" sz="1200" dirty="0">
                <a:latin typeface="Arial Narrow" panose="020B0606020202030204" pitchFamily="34" charset="0"/>
              </a:rPr>
              <a:t>().</a:t>
            </a:r>
            <a:r>
              <a:rPr lang="en-US" altLang="ko-KR" sz="1200" dirty="0" err="1">
                <a:latin typeface="Arial Narrow" panose="020B0606020202030204" pitchFamily="34" charset="0"/>
              </a:rPr>
              <a:t>forEach</a:t>
            </a:r>
            <a:r>
              <a:rPr lang="ko-KR" altLang="en-US" sz="1200" dirty="0">
                <a:latin typeface="Arial Narrow" panose="020B0606020202030204" pitchFamily="34" charset="0"/>
              </a:rPr>
              <a:t>를 이용하여 </a:t>
            </a:r>
            <a:r>
              <a:rPr lang="ko-KR" altLang="en-US" sz="1200" dirty="0" err="1">
                <a:latin typeface="Arial Narrow" panose="020B0606020202030204" pitchFamily="34" charset="0"/>
              </a:rPr>
              <a:t>탭컨텐츠의</a:t>
            </a:r>
            <a:r>
              <a:rPr lang="ko-KR" altLang="en-US" sz="1200" dirty="0">
                <a:latin typeface="Arial Narrow" panose="020B0606020202030204" pitchFamily="34" charset="0"/>
              </a:rPr>
              <a:t> 내용을 보이지 않게 처리한다 </a:t>
            </a:r>
            <a:r>
              <a:rPr lang="en-US" altLang="ko-KR" sz="1200" dirty="0">
                <a:latin typeface="Arial Narrow" panose="020B0606020202030204" pitchFamily="34" charset="0"/>
              </a:rPr>
              <a:t>:  v =&gt; </a:t>
            </a:r>
            <a:r>
              <a:rPr lang="en-US" altLang="ko-KR" sz="1200" dirty="0" err="1">
                <a:latin typeface="Arial Narrow" panose="020B0606020202030204" pitchFamily="34" charset="0"/>
              </a:rPr>
              <a:t>v.style.display</a:t>
            </a:r>
            <a:r>
              <a:rPr lang="en-US" altLang="ko-KR" sz="1200" dirty="0">
                <a:latin typeface="Arial Narrow" panose="020B0606020202030204" pitchFamily="34" charset="0"/>
              </a:rPr>
              <a:t> = ‘none’</a:t>
            </a:r>
          </a:p>
          <a:p>
            <a:pPr lvl="3">
              <a:buFont typeface="+mj-lt"/>
              <a:buAutoNum type="alphaLcPeriod"/>
            </a:pPr>
            <a:r>
              <a:rPr lang="ko-KR" altLang="en-US" sz="1200" dirty="0">
                <a:latin typeface="Arial Narrow" panose="020B0606020202030204" pitchFamily="34" charset="0"/>
              </a:rPr>
              <a:t>이후 선택된 </a:t>
            </a:r>
            <a:r>
              <a:rPr lang="en-US" altLang="ko-KR" sz="1200" dirty="0">
                <a:latin typeface="Arial Narrow" panose="020B0606020202030204" pitchFamily="34" charset="0"/>
              </a:rPr>
              <a:t>TAB</a:t>
            </a:r>
            <a:r>
              <a:rPr lang="ko-KR" altLang="en-US" sz="1200" dirty="0">
                <a:latin typeface="Arial Narrow" panose="020B0606020202030204" pitchFamily="34" charset="0"/>
              </a:rPr>
              <a:t>의 내용을 보여주고</a:t>
            </a:r>
            <a:endParaRPr lang="en-US" altLang="ko-KR" sz="1200" dirty="0">
              <a:latin typeface="Arial Narrow" panose="020B0606020202030204" pitchFamily="34" charset="0"/>
            </a:endParaRPr>
          </a:p>
          <a:p>
            <a:pPr lvl="3">
              <a:buFont typeface="+mj-lt"/>
              <a:buAutoNum type="alphaLcPeriod"/>
            </a:pPr>
            <a:r>
              <a:rPr lang="ko-KR" altLang="en-US" sz="1200" dirty="0">
                <a:latin typeface="Arial Narrow" panose="020B0606020202030204" pitchFamily="34" charset="0"/>
              </a:rPr>
              <a:t>해당 탭을 </a:t>
            </a:r>
            <a:r>
              <a:rPr lang="en-US" altLang="ko-KR" sz="1200" dirty="0" err="1">
                <a:latin typeface="Arial Narrow" panose="020B0606020202030204" pitchFamily="34" charset="0"/>
              </a:rPr>
              <a:t>className</a:t>
            </a:r>
            <a:r>
              <a:rPr lang="ko-KR" altLang="en-US" sz="1200" dirty="0">
                <a:latin typeface="Arial Narrow" panose="020B0606020202030204" pitchFamily="34" charset="0"/>
              </a:rPr>
              <a:t>을 이용하여 활성화 시킨다</a:t>
            </a:r>
            <a:r>
              <a:rPr lang="en-US" altLang="ko-KR" sz="1200" dirty="0">
                <a:latin typeface="Arial Narrow" panose="020B0606020202030204" pitchFamily="34" charset="0"/>
              </a:rPr>
              <a:t>.</a:t>
            </a:r>
          </a:p>
          <a:p>
            <a:pPr lvl="2">
              <a:buFont typeface="+mj-lt"/>
              <a:buAutoNum type="circleNumDbPlain"/>
            </a:pPr>
            <a:r>
              <a:rPr lang="en-US" altLang="ko-KR" sz="1400" dirty="0" err="1">
                <a:latin typeface="Arial Narrow" panose="020B0606020202030204" pitchFamily="34" charset="0"/>
              </a:rPr>
              <a:t>handleHash</a:t>
            </a:r>
            <a:r>
              <a:rPr lang="en-US" altLang="ko-KR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>
                <a:latin typeface="Arial Narrow" panose="020B0606020202030204" pitchFamily="34" charset="0"/>
              </a:rPr>
              <a:t>라는 변수에 매개변수 없는 함수를 선언하여 </a:t>
            </a:r>
            <a:r>
              <a:rPr lang="en-US" altLang="ko-KR" sz="1400" dirty="0">
                <a:latin typeface="Arial Narrow" panose="020B0606020202030204" pitchFamily="34" charset="0"/>
              </a:rPr>
              <a:t>if (</a:t>
            </a:r>
            <a:r>
              <a:rPr lang="en-US" altLang="ko-KR" sz="1400" dirty="0" err="1">
                <a:latin typeface="Arial Narrow" panose="020B0606020202030204" pitchFamily="34" charset="0"/>
              </a:rPr>
              <a:t>location.hash</a:t>
            </a:r>
            <a:r>
              <a:rPr lang="en-US" altLang="ko-KR" sz="1400" dirty="0">
                <a:latin typeface="Arial Narrow" panose="020B0606020202030204" pitchFamily="34" charset="0"/>
              </a:rPr>
              <a:t>) {   }</a:t>
            </a:r>
            <a:r>
              <a:rPr lang="ko-KR" altLang="en-US" sz="1400" dirty="0">
                <a:latin typeface="Arial Narrow" panose="020B0606020202030204" pitchFamily="34" charset="0"/>
              </a:rPr>
              <a:t>로 해당 페이지가 처음 실행된 상태인지 아니면 이후 사용자에 의해 선택된 것인지 구분하여 </a:t>
            </a:r>
            <a:r>
              <a:rPr lang="en-US" altLang="ko-KR" sz="1400" dirty="0">
                <a:latin typeface="Arial Narrow" panose="020B0606020202030204" pitchFamily="34" charset="0"/>
              </a:rPr>
              <a:t>activate</a:t>
            </a:r>
            <a:r>
              <a:rPr lang="ko-KR" altLang="en-US" sz="1400" dirty="0">
                <a:latin typeface="Arial Narrow" panose="020B0606020202030204" pitchFamily="34" charset="0"/>
              </a:rPr>
              <a:t>함수를 실행시킨다</a:t>
            </a:r>
            <a:r>
              <a:rPr lang="en-US" altLang="ko-KR" sz="1400" dirty="0">
                <a:latin typeface="Arial Narrow" panose="020B0606020202030204" pitchFamily="34" charset="0"/>
              </a:rPr>
              <a:t>.</a:t>
            </a:r>
          </a:p>
          <a:p>
            <a:pPr lvl="2">
              <a:buFont typeface="+mj-lt"/>
              <a:buAutoNum type="circleNumDbPlain"/>
            </a:pPr>
            <a:r>
              <a:rPr lang="ko-KR" altLang="en-US" sz="1400" dirty="0">
                <a:latin typeface="Arial Narrow" panose="020B0606020202030204" pitchFamily="34" charset="0"/>
              </a:rPr>
              <a:t>만약 사용자의 선택에 의해 탭을 활성화하여야 한다면 </a:t>
            </a:r>
            <a:r>
              <a:rPr lang="en-US" altLang="ko-KR" sz="1400" dirty="0">
                <a:latin typeface="Arial Narrow" panose="020B0606020202030204" pitchFamily="34" charset="0"/>
              </a:rPr>
              <a:t>`a[</a:t>
            </a:r>
            <a:r>
              <a:rPr lang="en-US" altLang="ko-KR" sz="1400" dirty="0" err="1">
                <a:latin typeface="Arial Narrow" panose="020B0606020202030204" pitchFamily="34" charset="0"/>
              </a:rPr>
              <a:t>href</a:t>
            </a:r>
            <a:r>
              <a:rPr lang="en-US" altLang="ko-KR" sz="1400" dirty="0">
                <a:latin typeface="Arial Narrow" panose="020B0606020202030204" pitchFamily="34" charset="0"/>
              </a:rPr>
              <a:t>="${</a:t>
            </a:r>
            <a:r>
              <a:rPr lang="en-US" altLang="ko-KR" sz="1400" dirty="0" err="1">
                <a:latin typeface="Arial Narrow" panose="020B0606020202030204" pitchFamily="34" charset="0"/>
              </a:rPr>
              <a:t>location.hash</a:t>
            </a:r>
            <a:r>
              <a:rPr lang="en-US" altLang="ko-KR" sz="1400" dirty="0">
                <a:latin typeface="Arial Narrow" panose="020B0606020202030204" pitchFamily="34" charset="0"/>
              </a:rPr>
              <a:t>}"]` </a:t>
            </a:r>
            <a:r>
              <a:rPr lang="ko-KR" altLang="en-US" sz="1400" dirty="0">
                <a:latin typeface="Arial Narrow" panose="020B0606020202030204" pitchFamily="34" charset="0"/>
              </a:rPr>
              <a:t>이내용을 변수에 담아 활성화 하면 된다</a:t>
            </a:r>
            <a:r>
              <a:rPr lang="en-US" altLang="ko-KR" sz="1400" dirty="0">
                <a:latin typeface="Arial Narrow" panose="020B0606020202030204" pitchFamily="34" charset="0"/>
              </a:rPr>
              <a:t>.</a:t>
            </a:r>
          </a:p>
          <a:p>
            <a:pPr lvl="2">
              <a:buFont typeface="+mj-lt"/>
              <a:buAutoNum type="circleNumDbPlain"/>
            </a:pPr>
            <a:r>
              <a:rPr lang="en-US" altLang="ko-KR" sz="1400" dirty="0" err="1">
                <a:latin typeface="Arial Narrow" panose="020B0606020202030204" pitchFamily="34" charset="0"/>
              </a:rPr>
              <a:t>addEventListener</a:t>
            </a:r>
            <a:r>
              <a:rPr lang="en-US" altLang="ko-KR" sz="1400" dirty="0">
                <a:latin typeface="Arial Narrow" panose="020B0606020202030204" pitchFamily="34" charset="0"/>
              </a:rPr>
              <a:t>()</a:t>
            </a:r>
            <a:r>
              <a:rPr lang="ko-KR" altLang="en-US" sz="1400" dirty="0">
                <a:latin typeface="Arial Narrow" panose="020B0606020202030204" pitchFamily="34" charset="0"/>
              </a:rPr>
              <a:t>를 이용하여 </a:t>
            </a:r>
            <a:r>
              <a:rPr lang="en-US" altLang="ko-KR" sz="1400" dirty="0">
                <a:latin typeface="Arial Narrow" panose="020B0606020202030204" pitchFamily="34" charset="0"/>
              </a:rPr>
              <a:t>‘</a:t>
            </a:r>
            <a:r>
              <a:rPr lang="en-US" altLang="ko-KR" sz="1400" dirty="0" err="1">
                <a:latin typeface="Arial Narrow" panose="020B0606020202030204" pitchFamily="34" charset="0"/>
              </a:rPr>
              <a:t>hashchange</a:t>
            </a:r>
            <a:r>
              <a:rPr lang="en-US" altLang="ko-KR" sz="1400" dirty="0">
                <a:latin typeface="Arial Narrow" panose="020B0606020202030204" pitchFamily="34" charset="0"/>
              </a:rPr>
              <a:t>’ </a:t>
            </a:r>
            <a:r>
              <a:rPr lang="ko-KR" altLang="en-US" sz="1400" dirty="0">
                <a:latin typeface="Arial Narrow" panose="020B0606020202030204" pitchFamily="34" charset="0"/>
              </a:rPr>
              <a:t>이벤트가 발생하면 </a:t>
            </a:r>
            <a:r>
              <a:rPr lang="en-US" altLang="ko-KR" sz="1400" dirty="0" err="1">
                <a:latin typeface="Arial Narrow" panose="020B0606020202030204" pitchFamily="34" charset="0"/>
              </a:rPr>
              <a:t>handleHash</a:t>
            </a:r>
            <a:r>
              <a:rPr lang="en-US" altLang="ko-KR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>
                <a:latin typeface="Arial Narrow" panose="020B0606020202030204" pitchFamily="34" charset="0"/>
              </a:rPr>
              <a:t>변수에 담긴 함수를 실행하도록 등록한다</a:t>
            </a:r>
            <a:r>
              <a:rPr lang="en-US" altLang="ko-KR" sz="1400" dirty="0">
                <a:latin typeface="Arial Narrow" panose="020B0606020202030204" pitchFamily="34" charset="0"/>
              </a:rPr>
              <a:t>.</a:t>
            </a:r>
          </a:p>
          <a:p>
            <a:pPr lvl="2">
              <a:buFont typeface="+mj-lt"/>
              <a:buAutoNum type="circleNumDbPlain"/>
            </a:pPr>
            <a:r>
              <a:rPr lang="en-US" altLang="ko-KR" sz="1400" dirty="0" err="1">
                <a:latin typeface="Arial Narrow" panose="020B0606020202030204" pitchFamily="34" charset="0"/>
              </a:rPr>
              <a:t>handleHash</a:t>
            </a:r>
            <a:r>
              <a:rPr lang="en-US" altLang="ko-KR" sz="1400" dirty="0">
                <a:latin typeface="Arial Narrow" panose="020B0606020202030204" pitchFamily="34" charset="0"/>
              </a:rPr>
              <a:t>()</a:t>
            </a:r>
            <a:r>
              <a:rPr lang="ko-KR" altLang="en-US" sz="1400" dirty="0">
                <a:latin typeface="Arial Narrow" panose="020B0606020202030204" pitchFamily="34" charset="0"/>
              </a:rPr>
              <a:t>를 실행한다</a:t>
            </a:r>
            <a:r>
              <a:rPr lang="en-US" altLang="ko-KR" sz="1400" dirty="0">
                <a:latin typeface="Arial Narrow" panose="020B0606020202030204" pitchFamily="34" charset="0"/>
              </a:rPr>
              <a:t>.</a:t>
            </a:r>
          </a:p>
          <a:p>
            <a:pPr lvl="1">
              <a:buFont typeface="+mj-lt"/>
              <a:buAutoNum type="arabicParenR"/>
            </a:pPr>
            <a:endParaRPr lang="en-US" altLang="ko-KR" sz="1200" dirty="0">
              <a:latin typeface="Arial Narrow" panose="020B060602020203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800" dirty="0" err="1">
                <a:latin typeface="Arial Narrow" panose="020B0606020202030204" pitchFamily="34" charset="0"/>
              </a:rPr>
              <a:t>createTabs</a:t>
            </a:r>
            <a:r>
              <a:rPr lang="en-US" altLang="ko-KR" sz="1800" dirty="0">
                <a:latin typeface="Arial Narrow" panose="020B0606020202030204" pitchFamily="34" charset="0"/>
              </a:rPr>
              <a:t>(‘.tabs’)</a:t>
            </a:r>
            <a:r>
              <a:rPr lang="ko-KR" altLang="en-US" sz="1800" dirty="0">
                <a:latin typeface="Arial Narrow" panose="020B0606020202030204" pitchFamily="34" charset="0"/>
              </a:rPr>
              <a:t>를 실행한다</a:t>
            </a:r>
            <a:r>
              <a:rPr lang="en-US" altLang="ko-KR" sz="1800" dirty="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5215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052DF-536E-4243-AD58-02456050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64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Knowledge you need (HTML)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9540E-38B3-4F30-8FF0-B71125C94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7" y="946439"/>
            <a:ext cx="4651945" cy="58477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dirty="0">
                <a:latin typeface="Arial Narrow" panose="020B0606020202030204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1100" dirty="0">
                <a:latin typeface="Arial Narrow" panose="020B0606020202030204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US" altLang="ko-KR" sz="1100" dirty="0">
                <a:latin typeface="Arial Narrow" panose="020B0606020202030204" pitchFamily="34" charset="0"/>
              </a:rPr>
              <a:t>     &lt;head&gt;</a:t>
            </a:r>
          </a:p>
          <a:p>
            <a:pPr marL="0" indent="0">
              <a:buNone/>
            </a:pPr>
            <a:r>
              <a:rPr lang="en-US" altLang="ko-KR" sz="1100" dirty="0">
                <a:latin typeface="Arial Narrow" panose="020B0606020202030204" pitchFamily="34" charset="0"/>
              </a:rPr>
              <a:t>          &lt;meta charset="UTF-8"&gt;</a:t>
            </a:r>
          </a:p>
          <a:p>
            <a:pPr marL="0" indent="0">
              <a:buNone/>
            </a:pPr>
            <a:r>
              <a:rPr lang="en-US" altLang="ko-KR" sz="1100" dirty="0">
                <a:latin typeface="Arial Narrow" panose="020B0606020202030204" pitchFamily="34" charset="0"/>
              </a:rPr>
              <a:t>          &lt;title&gt;TAB Sample&lt;/title&gt;</a:t>
            </a:r>
          </a:p>
          <a:p>
            <a:pPr marL="0" indent="0">
              <a:buNone/>
            </a:pPr>
            <a:r>
              <a:rPr lang="en-US" altLang="ko-KR" sz="1100" dirty="0">
                <a:latin typeface="Arial Narrow" panose="020B0606020202030204" pitchFamily="34" charset="0"/>
              </a:rPr>
              <a:t>          &lt;link </a:t>
            </a:r>
            <a:r>
              <a:rPr lang="en-US" altLang="ko-KR" sz="1100" dirty="0" err="1">
                <a:latin typeface="Arial Narrow" panose="020B0606020202030204" pitchFamily="34" charset="0"/>
              </a:rPr>
              <a:t>rel</a:t>
            </a:r>
            <a:r>
              <a:rPr lang="en-US" altLang="ko-KR" sz="1100" dirty="0">
                <a:latin typeface="Arial Narrow" panose="020B0606020202030204" pitchFamily="34" charset="0"/>
              </a:rPr>
              <a:t>="stylesheet" </a:t>
            </a:r>
            <a:r>
              <a:rPr lang="en-US" altLang="ko-KR" sz="1100" dirty="0" err="1">
                <a:latin typeface="Arial Narrow" panose="020B0606020202030204" pitchFamily="34" charset="0"/>
              </a:rPr>
              <a:t>href</a:t>
            </a:r>
            <a:r>
              <a:rPr lang="en-US" altLang="ko-KR" sz="1100" dirty="0">
                <a:latin typeface="Arial Narrow" panose="020B0606020202030204" pitchFamily="34" charset="0"/>
              </a:rPr>
              <a:t>="tabstyle.css"&gt;</a:t>
            </a:r>
          </a:p>
          <a:p>
            <a:pPr marL="0" indent="0">
              <a:buNone/>
            </a:pPr>
            <a:r>
              <a:rPr lang="en-US" altLang="ko-KR" sz="1100" dirty="0">
                <a:latin typeface="Arial Narrow" panose="020B0606020202030204" pitchFamily="34" charset="0"/>
              </a:rPr>
              <a:t>     &lt;/head&gt;</a:t>
            </a:r>
          </a:p>
          <a:p>
            <a:pPr marL="0" indent="0">
              <a:buNone/>
            </a:pPr>
            <a:r>
              <a:rPr lang="en-US" altLang="ko-KR" sz="1100" dirty="0">
                <a:latin typeface="Arial Narrow" panose="020B0606020202030204" pitchFamily="34" charset="0"/>
              </a:rPr>
              <a:t>     &lt;body&gt;</a:t>
            </a:r>
          </a:p>
          <a:p>
            <a:pPr marL="0" indent="0">
              <a:buNone/>
            </a:pPr>
            <a:r>
              <a:rPr lang="en-US" altLang="ko-KR" sz="1100" dirty="0">
                <a:latin typeface="Arial Narrow" panose="020B0606020202030204" pitchFamily="34" charset="0"/>
              </a:rPr>
              <a:t>          &lt;h1&gt;</a:t>
            </a:r>
            <a:r>
              <a:rPr lang="ko-KR" altLang="en-US" sz="1100" dirty="0">
                <a:latin typeface="Arial Narrow" panose="020B0606020202030204" pitchFamily="34" charset="0"/>
              </a:rPr>
              <a:t>태양계 설명</a:t>
            </a:r>
            <a:r>
              <a:rPr lang="en-US" altLang="ko-KR" sz="1100" dirty="0">
                <a:latin typeface="Arial Narrow" panose="020B0606020202030204" pitchFamily="34" charset="0"/>
              </a:rPr>
              <a:t>&lt;/h1&gt;</a:t>
            </a:r>
          </a:p>
          <a:p>
            <a:pPr marL="0" indent="0">
              <a:buNone/>
            </a:pPr>
            <a:r>
              <a:rPr lang="en-US" altLang="ko-KR" sz="1100" dirty="0">
                <a:latin typeface="Arial Narrow" panose="020B0606020202030204" pitchFamily="34" charset="0"/>
              </a:rPr>
              <a:t>          &lt;div class="tabs"&gt;</a:t>
            </a:r>
          </a:p>
          <a:p>
            <a:pPr marL="0" indent="0">
              <a:buNone/>
            </a:pPr>
            <a:r>
              <a:rPr lang="en-US" altLang="ko-KR" sz="1100" dirty="0">
                <a:latin typeface="Arial Narrow" panose="020B0606020202030204" pitchFamily="34" charset="0"/>
              </a:rPr>
              <a:t>               &lt;ul&gt;</a:t>
            </a:r>
          </a:p>
          <a:p>
            <a:pPr marL="0" indent="0">
              <a:buNone/>
            </a:pPr>
            <a:r>
              <a:rPr lang="en-US" altLang="ko-KR" sz="1100" dirty="0">
                <a:latin typeface="Arial Narrow" panose="020B0606020202030204" pitchFamily="34" charset="0"/>
              </a:rPr>
              <a:t>   	  &lt;li&gt;&lt;a </a:t>
            </a:r>
            <a:r>
              <a:rPr lang="en-US" altLang="ko-KR" sz="1100" dirty="0" err="1">
                <a:latin typeface="Arial Narrow" panose="020B0606020202030204" pitchFamily="34" charset="0"/>
              </a:rPr>
              <a:t>href</a:t>
            </a:r>
            <a:r>
              <a:rPr lang="en-US" altLang="ko-KR" sz="1100" dirty="0">
                <a:latin typeface="Arial Narrow" panose="020B0606020202030204" pitchFamily="34" charset="0"/>
              </a:rPr>
              <a:t>="#Mercury"&gt;</a:t>
            </a:r>
            <a:r>
              <a:rPr lang="ko-KR" altLang="en-US" sz="1100" dirty="0">
                <a:latin typeface="Arial Narrow" panose="020B0606020202030204" pitchFamily="34" charset="0"/>
              </a:rPr>
              <a:t>수성</a:t>
            </a:r>
            <a:r>
              <a:rPr lang="en-US" altLang="ko-KR" sz="1100" dirty="0">
                <a:latin typeface="Arial Narrow" panose="020B0606020202030204" pitchFamily="34" charset="0"/>
              </a:rPr>
              <a:t>&lt;/a&gt;&lt;/li&gt;</a:t>
            </a:r>
          </a:p>
          <a:p>
            <a:pPr marL="0" indent="0">
              <a:buNone/>
            </a:pPr>
            <a:r>
              <a:rPr lang="en-US" altLang="ko-KR" sz="1100" dirty="0">
                <a:latin typeface="Arial Narrow" panose="020B0606020202030204" pitchFamily="34" charset="0"/>
              </a:rPr>
              <a:t>	  &lt;li&gt;&lt;a </a:t>
            </a:r>
            <a:r>
              <a:rPr lang="en-US" altLang="ko-KR" sz="1100" dirty="0" err="1">
                <a:latin typeface="Arial Narrow" panose="020B0606020202030204" pitchFamily="34" charset="0"/>
              </a:rPr>
              <a:t>href</a:t>
            </a:r>
            <a:r>
              <a:rPr lang="en-US" altLang="ko-KR" sz="1100" dirty="0">
                <a:latin typeface="Arial Narrow" panose="020B0606020202030204" pitchFamily="34" charset="0"/>
              </a:rPr>
              <a:t>="#Venus"&gt;</a:t>
            </a:r>
            <a:r>
              <a:rPr lang="ko-KR" altLang="en-US" sz="1100" dirty="0">
                <a:latin typeface="Arial Narrow" panose="020B0606020202030204" pitchFamily="34" charset="0"/>
              </a:rPr>
              <a:t>금성</a:t>
            </a:r>
            <a:r>
              <a:rPr lang="en-US" altLang="ko-KR" sz="1100" dirty="0">
                <a:latin typeface="Arial Narrow" panose="020B0606020202030204" pitchFamily="34" charset="0"/>
              </a:rPr>
              <a:t>&lt;/a&gt;&lt;/li&gt;</a:t>
            </a:r>
          </a:p>
          <a:p>
            <a:pPr marL="0" indent="0">
              <a:buNone/>
            </a:pPr>
            <a:r>
              <a:rPr lang="en-US" altLang="ko-KR" sz="1100" dirty="0">
                <a:latin typeface="Arial Narrow" panose="020B0606020202030204" pitchFamily="34" charset="0"/>
              </a:rPr>
              <a:t>	  &lt;li&gt;&lt;a </a:t>
            </a:r>
            <a:r>
              <a:rPr lang="en-US" altLang="ko-KR" sz="1100" dirty="0" err="1">
                <a:latin typeface="Arial Narrow" panose="020B0606020202030204" pitchFamily="34" charset="0"/>
              </a:rPr>
              <a:t>href</a:t>
            </a:r>
            <a:r>
              <a:rPr lang="en-US" altLang="ko-KR" sz="1100" dirty="0">
                <a:latin typeface="Arial Narrow" panose="020B0606020202030204" pitchFamily="34" charset="0"/>
              </a:rPr>
              <a:t>="#Earth"&gt;</a:t>
            </a:r>
            <a:r>
              <a:rPr lang="ko-KR" altLang="en-US" sz="1100" dirty="0">
                <a:latin typeface="Arial Narrow" panose="020B0606020202030204" pitchFamily="34" charset="0"/>
              </a:rPr>
              <a:t>지구</a:t>
            </a:r>
            <a:r>
              <a:rPr lang="en-US" altLang="ko-KR" sz="1100" dirty="0">
                <a:latin typeface="Arial Narrow" panose="020B0606020202030204" pitchFamily="34" charset="0"/>
              </a:rPr>
              <a:t>&lt;/a&gt;&lt;/li&gt; </a:t>
            </a:r>
          </a:p>
          <a:p>
            <a:pPr marL="0" indent="0">
              <a:buNone/>
            </a:pPr>
            <a:r>
              <a:rPr lang="en-US" altLang="ko-KR" sz="1100" dirty="0">
                <a:latin typeface="Arial Narrow" panose="020B0606020202030204" pitchFamily="34" charset="0"/>
              </a:rPr>
              <a:t>	  &lt;!-- &lt;li&gt;&lt;a </a:t>
            </a:r>
            <a:r>
              <a:rPr lang="en-US" altLang="ko-KR" sz="1100" dirty="0" err="1">
                <a:latin typeface="Arial Narrow" panose="020B0606020202030204" pitchFamily="34" charset="0"/>
              </a:rPr>
              <a:t>href</a:t>
            </a:r>
            <a:r>
              <a:rPr lang="en-US" altLang="ko-KR" sz="1100" dirty="0">
                <a:latin typeface="Arial Narrow" panose="020B0606020202030204" pitchFamily="34" charset="0"/>
              </a:rPr>
              <a:t>="#Mars"&gt;</a:t>
            </a:r>
            <a:r>
              <a:rPr lang="ko-KR" altLang="en-US" sz="1100" dirty="0">
                <a:latin typeface="Arial Narrow" panose="020B0606020202030204" pitchFamily="34" charset="0"/>
              </a:rPr>
              <a:t>화성</a:t>
            </a:r>
            <a:r>
              <a:rPr lang="en-US" altLang="ko-KR" sz="1100" dirty="0">
                <a:latin typeface="Arial Narrow" panose="020B0606020202030204" pitchFamily="34" charset="0"/>
              </a:rPr>
              <a:t>&lt;/a&gt;&lt;/li&gt;    --&gt;</a:t>
            </a:r>
          </a:p>
          <a:p>
            <a:pPr marL="0" indent="0">
              <a:buNone/>
            </a:pPr>
            <a:r>
              <a:rPr lang="en-US" altLang="ko-KR" sz="1100" dirty="0">
                <a:latin typeface="Arial Narrow" panose="020B0606020202030204" pitchFamily="34" charset="0"/>
              </a:rPr>
              <a:t>              &lt;/ul&gt;</a:t>
            </a:r>
          </a:p>
          <a:p>
            <a:pPr marL="0" indent="0">
              <a:buNone/>
            </a:pPr>
            <a:r>
              <a:rPr lang="en-US" altLang="ko-KR" sz="1100" b="1" dirty="0">
                <a:solidFill>
                  <a:srgbClr val="FF0000"/>
                </a:solidFill>
                <a:latin typeface="Arial Narrow" panose="020B0606020202030204" pitchFamily="34" charset="0"/>
              </a:rPr>
              <a:t>   	</a:t>
            </a:r>
            <a:r>
              <a:rPr lang="ko-KR" altLang="en-US" sz="1100" b="1" dirty="0">
                <a:solidFill>
                  <a:srgbClr val="FF0000"/>
                </a:solidFill>
                <a:latin typeface="Arial Narrow" panose="020B0606020202030204" pitchFamily="34" charset="0"/>
              </a:rPr>
              <a:t>이 부분 옆 참조 </a:t>
            </a:r>
            <a:r>
              <a:rPr lang="en-US" altLang="ko-KR" sz="1100" b="1" dirty="0">
                <a:solidFill>
                  <a:srgbClr val="FF0000"/>
                </a:solidFill>
                <a:latin typeface="Arial Narrow" panose="020B0606020202030204" pitchFamily="34" charset="0"/>
              </a:rPr>
              <a:t>-&gt;</a:t>
            </a:r>
          </a:p>
          <a:p>
            <a:pPr marL="0" indent="0">
              <a:buNone/>
            </a:pPr>
            <a:r>
              <a:rPr lang="en-US" altLang="ko-KR" sz="1100" dirty="0">
                <a:latin typeface="Arial Narrow" panose="020B0606020202030204" pitchFamily="34" charset="0"/>
              </a:rPr>
              <a:t>          &lt;/div&gt;</a:t>
            </a:r>
          </a:p>
          <a:p>
            <a:pPr marL="0" indent="0">
              <a:buNone/>
            </a:pPr>
            <a:r>
              <a:rPr lang="en-US" altLang="ko-KR" sz="1100" dirty="0">
                <a:latin typeface="Arial Narrow" panose="020B0606020202030204" pitchFamily="34" charset="0"/>
              </a:rPr>
              <a:t>          &lt;script&gt;   </a:t>
            </a:r>
            <a:r>
              <a:rPr lang="ko-KR" altLang="en-US" sz="1100" b="1" dirty="0">
                <a:solidFill>
                  <a:srgbClr val="FF0000"/>
                </a:solidFill>
                <a:latin typeface="Arial Narrow" panose="020B0606020202030204" pitchFamily="34" charset="0"/>
              </a:rPr>
              <a:t>구현할 것 </a:t>
            </a:r>
            <a:r>
              <a:rPr lang="en-US" altLang="ko-KR" sz="1100" b="1" dirty="0">
                <a:solidFill>
                  <a:srgbClr val="FF0000"/>
                </a:solidFill>
                <a:latin typeface="Arial Narrow" panose="020B0606020202030204" pitchFamily="34" charset="0"/>
              </a:rPr>
              <a:t>    </a:t>
            </a:r>
            <a:r>
              <a:rPr lang="en-US" altLang="ko-KR" sz="1100" dirty="0">
                <a:latin typeface="Arial Narrow" panose="020B0606020202030204" pitchFamily="34" charset="0"/>
              </a:rPr>
              <a:t>&lt;/script&gt;</a:t>
            </a:r>
          </a:p>
          <a:p>
            <a:pPr marL="0" indent="0">
              <a:buNone/>
            </a:pPr>
            <a:r>
              <a:rPr lang="en-US" altLang="ko-KR" sz="1100" dirty="0">
                <a:latin typeface="Arial Narrow" panose="020B0606020202030204" pitchFamily="34" charset="0"/>
              </a:rPr>
              <a:t>     &lt;/body&gt;</a:t>
            </a:r>
          </a:p>
          <a:p>
            <a:pPr marL="0" indent="0">
              <a:buNone/>
            </a:pPr>
            <a:r>
              <a:rPr lang="en-US" altLang="ko-KR" sz="1100" dirty="0">
                <a:latin typeface="Arial Narrow" panose="020B0606020202030204" pitchFamily="34" charset="0"/>
              </a:rPr>
              <a:t>&lt;/html&gt;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270C6C-BBF9-4F7A-8058-9E7F913EA1B2}"/>
              </a:ext>
            </a:extLst>
          </p:cNvPr>
          <p:cNvSpPr/>
          <p:nvPr/>
        </p:nvSpPr>
        <p:spPr>
          <a:xfrm>
            <a:off x="4705003" y="946439"/>
            <a:ext cx="735081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Arial Narrow" panose="020B0606020202030204" pitchFamily="34" charset="0"/>
              </a:rPr>
              <a:t> &lt;div class="</a:t>
            </a:r>
            <a:r>
              <a:rPr lang="en-US" altLang="ko-KR" sz="1100" dirty="0" err="1">
                <a:latin typeface="Arial Narrow" panose="020B0606020202030204" pitchFamily="34" charset="0"/>
              </a:rPr>
              <a:t>tab_content</a:t>
            </a:r>
            <a:r>
              <a:rPr lang="en-US" altLang="ko-KR" sz="1100" dirty="0">
                <a:latin typeface="Arial Narrow" panose="020B0606020202030204" pitchFamily="34" charset="0"/>
              </a:rPr>
              <a:t>"&gt;</a:t>
            </a:r>
          </a:p>
          <a:p>
            <a:r>
              <a:rPr lang="en-US" altLang="ko-KR" sz="1100" dirty="0">
                <a:latin typeface="Arial Narrow" panose="020B0606020202030204" pitchFamily="34" charset="0"/>
              </a:rPr>
              <a:t>      &lt;div id="Mercury"&gt;</a:t>
            </a:r>
          </a:p>
          <a:p>
            <a:r>
              <a:rPr lang="en-US" altLang="ko-KR" sz="1100" dirty="0">
                <a:latin typeface="Arial Narrow" panose="020B0606020202030204" pitchFamily="34" charset="0"/>
              </a:rPr>
              <a:t>        &lt;h3&gt;</a:t>
            </a:r>
            <a:r>
              <a:rPr lang="ko-KR" altLang="en-US" sz="1100" dirty="0">
                <a:latin typeface="Arial Narrow" panose="020B0606020202030204" pitchFamily="34" charset="0"/>
              </a:rPr>
              <a:t>수성</a:t>
            </a:r>
            <a:r>
              <a:rPr lang="en-US" altLang="ko-KR" sz="1100" dirty="0">
                <a:latin typeface="Arial Narrow" panose="020B0606020202030204" pitchFamily="34" charset="0"/>
              </a:rPr>
              <a:t>&lt;/h3&gt;</a:t>
            </a:r>
          </a:p>
          <a:p>
            <a:r>
              <a:rPr lang="en-US" altLang="ko-KR" sz="1100" dirty="0">
                <a:latin typeface="Arial Narrow" panose="020B0606020202030204" pitchFamily="34" charset="0"/>
              </a:rPr>
              <a:t>        &lt;p&gt;</a:t>
            </a:r>
            <a:r>
              <a:rPr lang="ko-KR" altLang="en-US" sz="1100" dirty="0">
                <a:latin typeface="Arial Narrow" panose="020B0606020202030204" pitchFamily="34" charset="0"/>
              </a:rPr>
              <a:t>태양에서 가장 가까이 있는 행성인 수성은 언제나 태양 옆에 붙어 다니기 때문에 관측하기가 쉽지 않다</a:t>
            </a:r>
            <a:r>
              <a:rPr lang="en-US" altLang="ko-KR" sz="1100" dirty="0">
                <a:latin typeface="Arial Narrow" panose="020B0606020202030204" pitchFamily="34" charset="0"/>
              </a:rPr>
              <a:t>. </a:t>
            </a:r>
            <a:r>
              <a:rPr lang="ko-KR" altLang="en-US" sz="1100" dirty="0">
                <a:latin typeface="Arial Narrow" panose="020B0606020202030204" pitchFamily="34" charset="0"/>
              </a:rPr>
              <a:t>수성은 해가 진 직후 서쪽 하늘과</a:t>
            </a:r>
            <a:r>
              <a:rPr lang="en-US" altLang="ko-KR" sz="1100" dirty="0">
                <a:latin typeface="Arial Narrow" panose="020B0606020202030204" pitchFamily="34" charset="0"/>
              </a:rPr>
              <a:t>, </a:t>
            </a:r>
            <a:r>
              <a:rPr lang="ko-KR" altLang="en-US" sz="1100" dirty="0">
                <a:latin typeface="Arial Narrow" panose="020B0606020202030204" pitchFamily="34" charset="0"/>
              </a:rPr>
              <a:t>해가 뜨기 직전 동쪽 하늘에서만 볼 수가 있다</a:t>
            </a:r>
            <a:r>
              <a:rPr lang="en-US" altLang="ko-KR" sz="1100" dirty="0">
                <a:latin typeface="Arial Narrow" panose="020B0606020202030204" pitchFamily="34" charset="0"/>
              </a:rPr>
              <a:t>. </a:t>
            </a:r>
            <a:r>
              <a:rPr lang="ko-KR" altLang="en-US" sz="1100" dirty="0">
                <a:latin typeface="Arial Narrow" panose="020B0606020202030204" pitchFamily="34" charset="0"/>
              </a:rPr>
              <a:t>그리고 망원경으로 수성을 보면 달과 같이 그 위상이 변하는 것을 알 수 있다</a:t>
            </a:r>
            <a:r>
              <a:rPr lang="en-US" altLang="ko-KR" sz="1100" dirty="0">
                <a:latin typeface="Arial Narrow" panose="020B0606020202030204" pitchFamily="34" charset="0"/>
              </a:rPr>
              <a:t>.</a:t>
            </a:r>
            <a:r>
              <a:rPr lang="ko-KR" altLang="en-US" sz="1100" dirty="0">
                <a:latin typeface="Arial Narrow" panose="020B0606020202030204" pitchFamily="34" charset="0"/>
              </a:rPr>
              <a:t>표면의 모습도 달과 매우 비슷하다</a:t>
            </a:r>
            <a:r>
              <a:rPr lang="en-US" altLang="ko-KR" sz="1100" dirty="0">
                <a:latin typeface="Arial Narrow" panose="020B0606020202030204" pitchFamily="34" charset="0"/>
              </a:rPr>
              <a:t>.&lt;/p&gt;</a:t>
            </a:r>
          </a:p>
          <a:p>
            <a:r>
              <a:rPr lang="en-US" altLang="ko-KR" sz="1100" dirty="0">
                <a:latin typeface="Arial Narrow" panose="020B0606020202030204" pitchFamily="34" charset="0"/>
              </a:rPr>
              <a:t>      &lt;/div&gt;</a:t>
            </a:r>
          </a:p>
          <a:p>
            <a:r>
              <a:rPr lang="en-US" altLang="ko-KR" sz="1100" dirty="0">
                <a:latin typeface="Arial Narrow" panose="020B0606020202030204" pitchFamily="34" charset="0"/>
              </a:rPr>
              <a:t>      &lt;div id="Venus"&gt;</a:t>
            </a:r>
          </a:p>
          <a:p>
            <a:r>
              <a:rPr lang="en-US" altLang="ko-KR" sz="1100" dirty="0">
                <a:latin typeface="Arial Narrow" panose="020B0606020202030204" pitchFamily="34" charset="0"/>
              </a:rPr>
              <a:t>        &lt;h3&gt;</a:t>
            </a:r>
            <a:r>
              <a:rPr lang="ko-KR" altLang="en-US" sz="1100" dirty="0">
                <a:latin typeface="Arial Narrow" panose="020B0606020202030204" pitchFamily="34" charset="0"/>
              </a:rPr>
              <a:t>금성</a:t>
            </a:r>
            <a:r>
              <a:rPr lang="en-US" altLang="ko-KR" sz="1100" dirty="0">
                <a:latin typeface="Arial Narrow" panose="020B0606020202030204" pitchFamily="34" charset="0"/>
              </a:rPr>
              <a:t>&lt;/h3&gt;</a:t>
            </a:r>
          </a:p>
          <a:p>
            <a:r>
              <a:rPr lang="en-US" altLang="ko-KR" sz="1100" dirty="0">
                <a:latin typeface="Arial Narrow" panose="020B0606020202030204" pitchFamily="34" charset="0"/>
              </a:rPr>
              <a:t>        &lt;p&gt;</a:t>
            </a:r>
            <a:r>
              <a:rPr lang="ko-KR" altLang="en-US" sz="1100" dirty="0">
                <a:latin typeface="Arial Narrow" panose="020B0606020202030204" pitchFamily="34" charset="0"/>
              </a:rPr>
              <a:t>금성은 우리가 흔히 </a:t>
            </a:r>
            <a:r>
              <a:rPr lang="en-US" altLang="ko-KR" sz="1100" dirty="0">
                <a:latin typeface="Arial Narrow" panose="020B0606020202030204" pitchFamily="34" charset="0"/>
              </a:rPr>
              <a:t>'</a:t>
            </a:r>
            <a:r>
              <a:rPr lang="ko-KR" altLang="en-US" sz="1100" dirty="0">
                <a:latin typeface="Arial Narrow" panose="020B0606020202030204" pitchFamily="34" charset="0"/>
              </a:rPr>
              <a:t>샛별</a:t>
            </a:r>
            <a:r>
              <a:rPr lang="en-US" altLang="ko-KR" sz="1100" dirty="0">
                <a:latin typeface="Arial Narrow" panose="020B0606020202030204" pitchFamily="34" charset="0"/>
              </a:rPr>
              <a:t>'</a:t>
            </a:r>
            <a:r>
              <a:rPr lang="ko-KR" altLang="en-US" sz="1100" dirty="0">
                <a:latin typeface="Arial Narrow" panose="020B0606020202030204" pitchFamily="34" charset="0"/>
              </a:rPr>
              <a:t>이라고 부르는 행성으로 해 뜨기 전 동쪽 하늘이나 해진 후 서쪽 하늘에서 보인다</a:t>
            </a:r>
            <a:r>
              <a:rPr lang="en-US" altLang="ko-KR" sz="1100" dirty="0">
                <a:latin typeface="Arial Narrow" panose="020B0606020202030204" pitchFamily="34" charset="0"/>
              </a:rPr>
              <a:t>. </a:t>
            </a:r>
            <a:r>
              <a:rPr lang="ko-KR" altLang="en-US" sz="1100" dirty="0">
                <a:latin typeface="Arial Narrow" panose="020B0606020202030204" pitchFamily="34" charset="0"/>
              </a:rPr>
              <a:t>금성은 그냥 보면 하나의 점처럼 보이지만</a:t>
            </a:r>
            <a:r>
              <a:rPr lang="en-US" altLang="ko-KR" sz="1100" dirty="0">
                <a:latin typeface="Arial Narrow" panose="020B0606020202030204" pitchFamily="34" charset="0"/>
              </a:rPr>
              <a:t>, </a:t>
            </a:r>
            <a:r>
              <a:rPr lang="ko-KR" altLang="en-US" sz="1100" dirty="0">
                <a:latin typeface="Arial Narrow" panose="020B0606020202030204" pitchFamily="34" charset="0"/>
              </a:rPr>
              <a:t>망원경으로 보면 달처럼 그 모습이 변하는 위상을 가지고 있다</a:t>
            </a:r>
            <a:r>
              <a:rPr lang="en-US" altLang="ko-KR" sz="1100" dirty="0">
                <a:latin typeface="Arial Narrow" panose="020B0606020202030204" pitchFamily="34" charset="0"/>
              </a:rPr>
              <a:t>. </a:t>
            </a:r>
            <a:r>
              <a:rPr lang="ko-KR" altLang="en-US" sz="1100" dirty="0">
                <a:latin typeface="Arial Narrow" panose="020B0606020202030204" pitchFamily="34" charset="0"/>
              </a:rPr>
              <a:t>금성의 대기는 두꺼운 이산화탄소로 덮여 있기 때문에 망원경으로는 표면이 보이지 않는다</a:t>
            </a:r>
            <a:r>
              <a:rPr lang="en-US" altLang="ko-KR" sz="1100" dirty="0">
                <a:latin typeface="Arial Narrow" panose="020B0606020202030204" pitchFamily="34" charset="0"/>
              </a:rPr>
              <a:t>. </a:t>
            </a:r>
            <a:r>
              <a:rPr lang="ko-KR" altLang="en-US" sz="1100" dirty="0">
                <a:latin typeface="Arial Narrow" panose="020B0606020202030204" pitchFamily="34" charset="0"/>
              </a:rPr>
              <a:t>그래서 파장이 긴 전파를 이용해 관측하고 있다</a:t>
            </a:r>
            <a:r>
              <a:rPr lang="en-US" altLang="ko-KR" sz="1100" dirty="0">
                <a:latin typeface="Arial Narrow" panose="020B0606020202030204" pitchFamily="34" charset="0"/>
              </a:rPr>
              <a:t>.&lt;/p&gt;</a:t>
            </a:r>
          </a:p>
          <a:p>
            <a:r>
              <a:rPr lang="en-US" altLang="ko-KR" sz="1100" dirty="0">
                <a:latin typeface="Arial Narrow" panose="020B0606020202030204" pitchFamily="34" charset="0"/>
              </a:rPr>
              <a:t>      &lt;/div&gt;</a:t>
            </a:r>
          </a:p>
          <a:p>
            <a:r>
              <a:rPr lang="en-US" altLang="ko-KR" sz="1100" dirty="0">
                <a:latin typeface="Arial Narrow" panose="020B0606020202030204" pitchFamily="34" charset="0"/>
              </a:rPr>
              <a:t>      &lt;div id="Earth"&gt;</a:t>
            </a:r>
          </a:p>
          <a:p>
            <a:r>
              <a:rPr lang="en-US" altLang="ko-KR" sz="1100" dirty="0">
                <a:latin typeface="Arial Narrow" panose="020B0606020202030204" pitchFamily="34" charset="0"/>
              </a:rPr>
              <a:t>        &lt;h3&gt;</a:t>
            </a:r>
            <a:r>
              <a:rPr lang="ko-KR" altLang="en-US" sz="1100" dirty="0">
                <a:latin typeface="Arial Narrow" panose="020B0606020202030204" pitchFamily="34" charset="0"/>
              </a:rPr>
              <a:t>지구</a:t>
            </a:r>
            <a:r>
              <a:rPr lang="en-US" altLang="ko-KR" sz="1100" dirty="0">
                <a:latin typeface="Arial Narrow" panose="020B0606020202030204" pitchFamily="34" charset="0"/>
              </a:rPr>
              <a:t>&lt;/h3&gt;</a:t>
            </a:r>
          </a:p>
          <a:p>
            <a:r>
              <a:rPr lang="en-US" altLang="ko-KR" sz="1100" dirty="0">
                <a:latin typeface="Arial Narrow" panose="020B0606020202030204" pitchFamily="34" charset="0"/>
              </a:rPr>
              <a:t>        &lt;p&gt;</a:t>
            </a:r>
            <a:r>
              <a:rPr lang="ko-KR" altLang="en-US" sz="1100" dirty="0">
                <a:latin typeface="Arial Narrow" panose="020B0606020202030204" pitchFamily="34" charset="0"/>
              </a:rPr>
              <a:t>지구의 나이는 약 </a:t>
            </a:r>
            <a:r>
              <a:rPr lang="en-US" altLang="ko-KR" sz="1100" dirty="0">
                <a:latin typeface="Arial Narrow" panose="020B0606020202030204" pitchFamily="34" charset="0"/>
              </a:rPr>
              <a:t>46</a:t>
            </a:r>
            <a:r>
              <a:rPr lang="ko-KR" altLang="en-US" sz="1100" dirty="0">
                <a:latin typeface="Arial Narrow" panose="020B0606020202030204" pitchFamily="34" charset="0"/>
              </a:rPr>
              <a:t>억 년이라고 알려져 있다</a:t>
            </a:r>
            <a:r>
              <a:rPr lang="en-US" altLang="ko-KR" sz="1100" dirty="0">
                <a:latin typeface="Arial Narrow" panose="020B0606020202030204" pitchFamily="34" charset="0"/>
              </a:rPr>
              <a:t>. </a:t>
            </a:r>
            <a:r>
              <a:rPr lang="ko-KR" altLang="en-US" sz="1100" dirty="0">
                <a:latin typeface="Arial Narrow" panose="020B0606020202030204" pitchFamily="34" charset="0"/>
              </a:rPr>
              <a:t>원시 지구는 태양 주위의 미행성들이 뭉쳐져서 탄생한 것으로 추측하고 있다</a:t>
            </a:r>
            <a:r>
              <a:rPr lang="en-US" altLang="ko-KR" sz="1100" dirty="0">
                <a:latin typeface="Arial Narrow" panose="020B0606020202030204" pitchFamily="34" charset="0"/>
              </a:rPr>
              <a:t>. </a:t>
            </a:r>
            <a:r>
              <a:rPr lang="ko-KR" altLang="en-US" sz="1100" dirty="0">
                <a:latin typeface="Arial Narrow" panose="020B0606020202030204" pitchFamily="34" charset="0"/>
              </a:rPr>
              <a:t>탄생 직후의 지구는 고온의 마그마 바다였으나 미행성의 충돌이 잠잠해지면서 냉각하기 시작하여 얇은 지각이 형성된다</a:t>
            </a:r>
            <a:r>
              <a:rPr lang="en-US" altLang="ko-KR" sz="1100" dirty="0">
                <a:latin typeface="Arial Narrow" panose="020B0606020202030204" pitchFamily="34" charset="0"/>
              </a:rPr>
              <a:t>. </a:t>
            </a:r>
            <a:r>
              <a:rPr lang="ko-KR" altLang="en-US" sz="1100" dirty="0">
                <a:latin typeface="Arial Narrow" panose="020B0606020202030204" pitchFamily="34" charset="0"/>
              </a:rPr>
              <a:t>이산화탄소가 주성분이었던 원시 대기에 비가 내림으로써 바다가 형성되고</a:t>
            </a:r>
            <a:r>
              <a:rPr lang="en-US" altLang="ko-KR" sz="1100" dirty="0">
                <a:latin typeface="Arial Narrow" panose="020B0606020202030204" pitchFamily="34" charset="0"/>
              </a:rPr>
              <a:t>, </a:t>
            </a:r>
            <a:r>
              <a:rPr lang="ko-KR" altLang="en-US" sz="1100" dirty="0">
                <a:latin typeface="Arial Narrow" panose="020B0606020202030204" pitchFamily="34" charset="0"/>
              </a:rPr>
              <a:t>이산화탄소가 바다에 녹아 하늘이 맑아진다</a:t>
            </a:r>
            <a:r>
              <a:rPr lang="en-US" altLang="ko-KR" sz="1100" dirty="0">
                <a:latin typeface="Arial Narrow" panose="020B0606020202030204" pitchFamily="34" charset="0"/>
              </a:rPr>
              <a:t>.</a:t>
            </a:r>
            <a:r>
              <a:rPr lang="ko-KR" altLang="en-US" sz="1100" dirty="0">
                <a:latin typeface="Arial Narrow" panose="020B0606020202030204" pitchFamily="34" charset="0"/>
              </a:rPr>
              <a:t>약 </a:t>
            </a:r>
            <a:r>
              <a:rPr lang="en-US" altLang="ko-KR" sz="1100" dirty="0">
                <a:latin typeface="Arial Narrow" panose="020B0606020202030204" pitchFamily="34" charset="0"/>
              </a:rPr>
              <a:t>35</a:t>
            </a:r>
            <a:r>
              <a:rPr lang="ko-KR" altLang="en-US" sz="1100" dirty="0">
                <a:latin typeface="Arial Narrow" panose="020B0606020202030204" pitchFamily="34" charset="0"/>
              </a:rPr>
              <a:t>억 년에서 </a:t>
            </a:r>
            <a:r>
              <a:rPr lang="en-US" altLang="ko-KR" sz="1100" dirty="0">
                <a:latin typeface="Arial Narrow" panose="020B0606020202030204" pitchFamily="34" charset="0"/>
              </a:rPr>
              <a:t>25</a:t>
            </a:r>
            <a:r>
              <a:rPr lang="ko-KR" altLang="en-US" sz="1100" dirty="0">
                <a:latin typeface="Arial Narrow" panose="020B0606020202030204" pitchFamily="34" charset="0"/>
              </a:rPr>
              <a:t>억 년 전 </a:t>
            </a:r>
            <a:r>
              <a:rPr lang="ko-KR" altLang="en-US" sz="1100" dirty="0" err="1">
                <a:latin typeface="Arial Narrow" panose="020B0606020202030204" pitchFamily="34" charset="0"/>
              </a:rPr>
              <a:t>쯤에는</a:t>
            </a:r>
            <a:r>
              <a:rPr lang="ko-KR" altLang="en-US" sz="1100" dirty="0">
                <a:latin typeface="Arial Narrow" panose="020B0606020202030204" pitchFamily="34" charset="0"/>
              </a:rPr>
              <a:t> 지표의 온도가 현재 온도와 가까워졌고 지구 환경도 안정기에 접어든다</a:t>
            </a:r>
            <a:r>
              <a:rPr lang="en-US" altLang="ko-KR" sz="1100" dirty="0">
                <a:latin typeface="Arial Narrow" panose="020B0606020202030204" pitchFamily="34" charset="0"/>
              </a:rPr>
              <a:t>. </a:t>
            </a:r>
            <a:r>
              <a:rPr lang="ko-KR" altLang="en-US" sz="1100" dirty="0">
                <a:latin typeface="Arial Narrow" panose="020B0606020202030204" pitchFamily="34" charset="0"/>
              </a:rPr>
              <a:t>그리고 </a:t>
            </a:r>
            <a:r>
              <a:rPr lang="en-US" altLang="ko-KR" sz="1100" dirty="0">
                <a:latin typeface="Arial Narrow" panose="020B0606020202030204" pitchFamily="34" charset="0"/>
              </a:rPr>
              <a:t>35</a:t>
            </a:r>
            <a:r>
              <a:rPr lang="ko-KR" altLang="en-US" sz="1100" dirty="0">
                <a:latin typeface="Arial Narrow" panose="020B0606020202030204" pitchFamily="34" charset="0"/>
              </a:rPr>
              <a:t>억 년 전 비로소 지구에 원시 생명이 탄생한다</a:t>
            </a:r>
            <a:r>
              <a:rPr lang="en-US" altLang="ko-KR" sz="1100" dirty="0">
                <a:latin typeface="Arial Narrow" panose="020B0606020202030204" pitchFamily="34" charset="0"/>
              </a:rPr>
              <a:t>. </a:t>
            </a:r>
            <a:r>
              <a:rPr lang="ko-KR" altLang="en-US" sz="1100" dirty="0">
                <a:latin typeface="Arial Narrow" panose="020B0606020202030204" pitchFamily="34" charset="0"/>
              </a:rPr>
              <a:t>이것이 과학자들이 추측하는 지구 탄생의 이야기다</a:t>
            </a:r>
            <a:r>
              <a:rPr lang="en-US" altLang="ko-KR" sz="1100" dirty="0">
                <a:latin typeface="Arial Narrow" panose="020B0606020202030204" pitchFamily="34" charset="0"/>
              </a:rPr>
              <a:t>.&lt;/p&gt;</a:t>
            </a:r>
          </a:p>
          <a:p>
            <a:r>
              <a:rPr lang="en-US" altLang="ko-KR" sz="1100" dirty="0">
                <a:latin typeface="Arial Narrow" panose="020B0606020202030204" pitchFamily="34" charset="0"/>
              </a:rPr>
              <a:t>      &lt;/div&gt;</a:t>
            </a:r>
          </a:p>
          <a:p>
            <a:r>
              <a:rPr lang="en-US" altLang="ko-KR" sz="1100" dirty="0">
                <a:latin typeface="Arial Narrow" panose="020B0606020202030204" pitchFamily="34" charset="0"/>
              </a:rPr>
              <a:t>      &lt;!--</a:t>
            </a:r>
          </a:p>
          <a:p>
            <a:r>
              <a:rPr lang="en-US" altLang="ko-KR" sz="1100" dirty="0">
                <a:latin typeface="Arial Narrow" panose="020B0606020202030204" pitchFamily="34" charset="0"/>
              </a:rPr>
              <a:t>      &lt;div id="Mars"&gt;</a:t>
            </a:r>
          </a:p>
          <a:p>
            <a:r>
              <a:rPr lang="en-US" altLang="ko-KR" sz="1100" dirty="0">
                <a:latin typeface="Arial Narrow" panose="020B0606020202030204" pitchFamily="34" charset="0"/>
              </a:rPr>
              <a:t>        &lt;h3&gt;</a:t>
            </a:r>
            <a:r>
              <a:rPr lang="ko-KR" altLang="en-US" sz="1100" dirty="0">
                <a:latin typeface="Arial Narrow" panose="020B0606020202030204" pitchFamily="34" charset="0"/>
              </a:rPr>
              <a:t>화성</a:t>
            </a:r>
            <a:r>
              <a:rPr lang="en-US" altLang="ko-KR" sz="1100" dirty="0">
                <a:latin typeface="Arial Narrow" panose="020B0606020202030204" pitchFamily="34" charset="0"/>
              </a:rPr>
              <a:t>&lt;/h3&gt;</a:t>
            </a:r>
          </a:p>
          <a:p>
            <a:r>
              <a:rPr lang="en-US" altLang="ko-KR" sz="1100" dirty="0">
                <a:latin typeface="Arial Narrow" panose="020B0606020202030204" pitchFamily="34" charset="0"/>
              </a:rPr>
              <a:t>        &lt;p&gt;</a:t>
            </a:r>
            <a:r>
              <a:rPr lang="ko-KR" altLang="en-US" sz="1100" dirty="0">
                <a:latin typeface="Arial Narrow" panose="020B0606020202030204" pitchFamily="34" charset="0"/>
              </a:rPr>
              <a:t>화성은 영화와 소설의 소재로도 많이 사용되는</a:t>
            </a:r>
            <a:r>
              <a:rPr lang="en-US" altLang="ko-KR" sz="1100" dirty="0">
                <a:latin typeface="Arial Narrow" panose="020B0606020202030204" pitchFamily="34" charset="0"/>
              </a:rPr>
              <a:t>, </a:t>
            </a:r>
            <a:r>
              <a:rPr lang="ko-KR" altLang="en-US" sz="1100" dirty="0">
                <a:latin typeface="Arial Narrow" panose="020B0606020202030204" pitchFamily="34" charset="0"/>
              </a:rPr>
              <a:t>태양계 행성 중 우리의 관심을 가장 많이 끈 행성이다</a:t>
            </a:r>
            <a:r>
              <a:rPr lang="en-US" altLang="ko-KR" sz="1100" dirty="0">
                <a:latin typeface="Arial Narrow" panose="020B0606020202030204" pitchFamily="34" charset="0"/>
              </a:rPr>
              <a:t>. </a:t>
            </a:r>
            <a:r>
              <a:rPr lang="ko-KR" altLang="en-US" sz="1100" dirty="0">
                <a:latin typeface="Arial Narrow" panose="020B0606020202030204" pitchFamily="34" charset="0"/>
              </a:rPr>
              <a:t>지구에 가까이 있고</a:t>
            </a:r>
            <a:r>
              <a:rPr lang="en-US" altLang="ko-KR" sz="1100" dirty="0">
                <a:latin typeface="Arial Narrow" panose="020B0606020202030204" pitchFamily="34" charset="0"/>
              </a:rPr>
              <a:t>, </a:t>
            </a:r>
            <a:r>
              <a:rPr lang="ko-KR" altLang="en-US" sz="1100" dirty="0">
                <a:latin typeface="Arial Narrow" panose="020B0606020202030204" pitchFamily="34" charset="0"/>
              </a:rPr>
              <a:t>여러 가지 에피소드에 의해 생명의 존재 가능성이 제기되어 신비감과 공포감을 동시에 가져다 준 행성이 바로 화성이다</a:t>
            </a:r>
            <a:r>
              <a:rPr lang="en-US" altLang="ko-KR" sz="1100" dirty="0">
                <a:latin typeface="Arial Narrow" panose="020B0606020202030204" pitchFamily="34" charset="0"/>
              </a:rPr>
              <a:t>. </a:t>
            </a:r>
            <a:r>
              <a:rPr lang="ko-KR" altLang="en-US" sz="1100" dirty="0">
                <a:latin typeface="Arial Narrow" panose="020B0606020202030204" pitchFamily="34" charset="0"/>
              </a:rPr>
              <a:t>이러한 관심은 </a:t>
            </a:r>
            <a:r>
              <a:rPr lang="ko-KR" altLang="en-US" sz="1100" dirty="0" err="1">
                <a:latin typeface="Arial Narrow" panose="020B0606020202030204" pitchFamily="34" charset="0"/>
              </a:rPr>
              <a:t>마리너</a:t>
            </a:r>
            <a:r>
              <a:rPr lang="ko-KR" altLang="en-US" sz="1100" dirty="0">
                <a:latin typeface="Arial Narrow" panose="020B0606020202030204" pitchFamily="34" charset="0"/>
              </a:rPr>
              <a:t> </a:t>
            </a:r>
            <a:r>
              <a:rPr lang="en-US" altLang="ko-KR" sz="1100" dirty="0">
                <a:latin typeface="Arial Narrow" panose="020B0606020202030204" pitchFamily="34" charset="0"/>
              </a:rPr>
              <a:t>6, 7, 8, 9</a:t>
            </a:r>
            <a:r>
              <a:rPr lang="ko-KR" altLang="en-US" sz="1100" dirty="0">
                <a:latin typeface="Arial Narrow" panose="020B0606020202030204" pitchFamily="34" charset="0"/>
              </a:rPr>
              <a:t>호</a:t>
            </a:r>
            <a:r>
              <a:rPr lang="en-US" altLang="ko-KR" sz="1100" dirty="0">
                <a:latin typeface="Arial Narrow" panose="020B0606020202030204" pitchFamily="34" charset="0"/>
              </a:rPr>
              <a:t>, </a:t>
            </a:r>
            <a:r>
              <a:rPr lang="ko-KR" altLang="en-US" sz="1100" dirty="0">
                <a:latin typeface="Arial Narrow" panose="020B0606020202030204" pitchFamily="34" charset="0"/>
              </a:rPr>
              <a:t>바이킹 </a:t>
            </a:r>
            <a:r>
              <a:rPr lang="en-US" altLang="ko-KR" sz="1100" dirty="0">
                <a:latin typeface="Arial Narrow" panose="020B0606020202030204" pitchFamily="34" charset="0"/>
              </a:rPr>
              <a:t>1, 2</a:t>
            </a:r>
            <a:r>
              <a:rPr lang="ko-KR" altLang="en-US" sz="1100" dirty="0">
                <a:latin typeface="Arial Narrow" panose="020B0606020202030204" pitchFamily="34" charset="0"/>
              </a:rPr>
              <a:t>호 등 많은 우주선들의 화성 탐사로 이어졌으며</a:t>
            </a:r>
            <a:r>
              <a:rPr lang="en-US" altLang="ko-KR" sz="1100" dirty="0">
                <a:latin typeface="Arial Narrow" panose="020B0606020202030204" pitchFamily="34" charset="0"/>
              </a:rPr>
              <a:t>, </a:t>
            </a:r>
            <a:r>
              <a:rPr lang="ko-KR" altLang="en-US" sz="1100" dirty="0">
                <a:latin typeface="Arial Narrow" panose="020B0606020202030204" pitchFamily="34" charset="0"/>
              </a:rPr>
              <a:t>그 결과 제</a:t>
            </a:r>
            <a:r>
              <a:rPr lang="en-US" altLang="ko-KR" sz="1100" dirty="0">
                <a:latin typeface="Arial Narrow" panose="020B0606020202030204" pitchFamily="34" charset="0"/>
              </a:rPr>
              <a:t>2</a:t>
            </a:r>
            <a:r>
              <a:rPr lang="ko-KR" altLang="en-US" sz="1100" dirty="0">
                <a:latin typeface="Arial Narrow" panose="020B0606020202030204" pitchFamily="34" charset="0"/>
              </a:rPr>
              <a:t>의 지구</a:t>
            </a:r>
            <a:r>
              <a:rPr lang="en-US" altLang="ko-KR" sz="1100" dirty="0">
                <a:latin typeface="Arial Narrow" panose="020B0606020202030204" pitchFamily="34" charset="0"/>
              </a:rPr>
              <a:t>, </a:t>
            </a:r>
            <a:r>
              <a:rPr lang="ko-KR" altLang="en-US" sz="1100" dirty="0">
                <a:latin typeface="Arial Narrow" panose="020B0606020202030204" pitchFamily="34" charset="0"/>
              </a:rPr>
              <a:t>화성에 </a:t>
            </a:r>
            <a:r>
              <a:rPr lang="ko-KR" altLang="en-US" sz="1100" dirty="0" err="1">
                <a:latin typeface="Arial Narrow" panose="020B0606020202030204" pitchFamily="34" charset="0"/>
              </a:rPr>
              <a:t>대한풍부한</a:t>
            </a:r>
            <a:r>
              <a:rPr lang="ko-KR" altLang="en-US" sz="1100" dirty="0">
                <a:latin typeface="Arial Narrow" panose="020B0606020202030204" pitchFamily="34" charset="0"/>
              </a:rPr>
              <a:t> 자료를 확보함으로써 화성 연구에 많은 진척을 가져왔다</a:t>
            </a:r>
            <a:r>
              <a:rPr lang="en-US" altLang="ko-KR" sz="1100" dirty="0">
                <a:latin typeface="Arial Narrow" panose="020B0606020202030204" pitchFamily="34" charset="0"/>
              </a:rPr>
              <a:t>.&lt;/p&gt;</a:t>
            </a:r>
          </a:p>
          <a:p>
            <a:r>
              <a:rPr lang="en-US" altLang="ko-KR" sz="1100" dirty="0">
                <a:latin typeface="Arial Narrow" panose="020B0606020202030204" pitchFamily="34" charset="0"/>
              </a:rPr>
              <a:t>      &lt;/div&gt;</a:t>
            </a:r>
          </a:p>
          <a:p>
            <a:r>
              <a:rPr lang="en-US" altLang="ko-KR" sz="1100" dirty="0">
                <a:latin typeface="Arial Narrow" panose="020B0606020202030204" pitchFamily="34" charset="0"/>
              </a:rPr>
              <a:t>      --&gt;</a:t>
            </a:r>
          </a:p>
          <a:p>
            <a:r>
              <a:rPr lang="en-US" altLang="ko-KR" sz="1100" dirty="0">
                <a:latin typeface="Arial Narrow" panose="020B0606020202030204" pitchFamily="34" charset="0"/>
              </a:rPr>
              <a:t>    &lt;/div&gt;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23457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052DF-536E-4243-AD58-02456050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64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Knowledge you need (CSS)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9540E-38B3-4F30-8FF0-B71125C94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7" y="946439"/>
            <a:ext cx="4651945" cy="58477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h1 {	</a:t>
            </a:r>
          </a:p>
          <a:p>
            <a:pPr marL="0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width: 500px;	</a:t>
            </a:r>
          </a:p>
          <a:p>
            <a:pPr marL="0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margin: 0 auto;</a:t>
            </a:r>
          </a:p>
          <a:p>
            <a:pPr marL="0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.tabs {	</a:t>
            </a:r>
          </a:p>
          <a:p>
            <a:pPr marL="0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width: 520px;	</a:t>
            </a:r>
          </a:p>
          <a:p>
            <a:pPr marL="0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margin: 0 auto;    </a:t>
            </a:r>
          </a:p>
          <a:p>
            <a:pPr marL="0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padding: 0;</a:t>
            </a:r>
          </a:p>
          <a:p>
            <a:pPr marL="0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.tabs ul {	</a:t>
            </a:r>
          </a:p>
          <a:p>
            <a:pPr marL="0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height: 80px;    </a:t>
            </a:r>
          </a:p>
          <a:p>
            <a:pPr marL="0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list-style: none;    </a:t>
            </a:r>
          </a:p>
          <a:p>
            <a:pPr marL="0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padding: 0;    </a:t>
            </a:r>
          </a:p>
          <a:p>
            <a:pPr marL="0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margin: 0;</a:t>
            </a:r>
          </a:p>
          <a:p>
            <a:pPr marL="0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.tabs li {	</a:t>
            </a:r>
          </a:p>
          <a:p>
            <a:pPr marL="0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float: left;	</a:t>
            </a:r>
          </a:p>
          <a:p>
            <a:pPr marL="0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	width: 130px;</a:t>
            </a:r>
          </a:p>
          <a:p>
            <a:pPr marL="0" indent="0">
              <a:buNone/>
            </a:pPr>
            <a:r>
              <a:rPr lang="en-US" altLang="ko-KR" sz="12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270C6C-BBF9-4F7A-8058-9E7F913EA1B2}"/>
              </a:ext>
            </a:extLst>
          </p:cNvPr>
          <p:cNvSpPr/>
          <p:nvPr/>
        </p:nvSpPr>
        <p:spPr>
          <a:xfrm>
            <a:off x="6680199" y="946439"/>
            <a:ext cx="537561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</a:rPr>
              <a:t>.tabs li a {	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position: relative;	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display: block;	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height: 30px;	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margin-top: 40px;	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padding: 10px 0 0 0;	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font-family: 'Open Sans', sans-serif;	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font-size: 18px;	text-align: center;		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text-decoration: none;	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color: white;	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background: #</a:t>
            </a:r>
            <a:r>
              <a:rPr lang="en-US" altLang="ko-KR" sz="1200" dirty="0" err="1">
                <a:latin typeface="Arial Narrow" panose="020B0606020202030204" pitchFamily="34" charset="0"/>
              </a:rPr>
              <a:t>aaa</a:t>
            </a:r>
            <a:r>
              <a:rPr lang="en-US" altLang="ko-KR" sz="1200" dirty="0">
                <a:latin typeface="Arial Narrow" panose="020B0606020202030204" pitchFamily="34" charset="0"/>
              </a:rPr>
              <a:t>;    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border-right: 1px solid #</a:t>
            </a:r>
            <a:r>
              <a:rPr lang="en-US" altLang="ko-KR" sz="1200" dirty="0" err="1">
                <a:latin typeface="Arial Narrow" panose="020B0606020202030204" pitchFamily="34" charset="0"/>
              </a:rPr>
              <a:t>ddd</a:t>
            </a:r>
            <a:r>
              <a:rPr lang="en-US" altLang="ko-KR" sz="1200" dirty="0">
                <a:latin typeface="Arial Narrow" panose="020B0606020202030204" pitchFamily="34" charset="0"/>
              </a:rPr>
              <a:t>;	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}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.tabs li a:hover {	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margin: 35px 0 0 0;	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padding: 10px 0 5px 0;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}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.tabs li </a:t>
            </a:r>
            <a:r>
              <a:rPr lang="en-US" altLang="ko-KR" sz="1200" dirty="0" err="1">
                <a:latin typeface="Arial Narrow" panose="020B0606020202030204" pitchFamily="34" charset="0"/>
              </a:rPr>
              <a:t>a.active</a:t>
            </a:r>
            <a:r>
              <a:rPr lang="en-US" altLang="ko-KR" sz="1200" dirty="0">
                <a:latin typeface="Arial Narrow" panose="020B0606020202030204" pitchFamily="34" charset="0"/>
              </a:rPr>
              <a:t> {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margin: 30px 0 0 0;	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padding: 10px 0 10px 0;	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background: #555;	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color: </a:t>
            </a:r>
            <a:r>
              <a:rPr lang="en-US" altLang="ko-KR" sz="1200" dirty="0" err="1">
                <a:latin typeface="Arial Narrow" panose="020B0606020202030204" pitchFamily="34" charset="0"/>
              </a:rPr>
              <a:t>yellowgreen</a:t>
            </a:r>
            <a:r>
              <a:rPr lang="en-US" altLang="ko-KR" sz="1200" dirty="0">
                <a:latin typeface="Arial Narrow" panose="020B0606020202030204" pitchFamily="34" charset="0"/>
              </a:rPr>
              <a:t>;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}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.</a:t>
            </a:r>
            <a:r>
              <a:rPr lang="en-US" altLang="ko-KR" sz="1200" dirty="0" err="1">
                <a:latin typeface="Arial Narrow" panose="020B0606020202030204" pitchFamily="34" charset="0"/>
              </a:rPr>
              <a:t>tab_content</a:t>
            </a:r>
            <a:r>
              <a:rPr lang="en-US" altLang="ko-KR" sz="1200" dirty="0">
                <a:latin typeface="Arial Narrow" panose="020B0606020202030204" pitchFamily="34" charset="0"/>
              </a:rPr>
              <a:t> {  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height: 400px;  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color: #</a:t>
            </a:r>
            <a:r>
              <a:rPr lang="en-US" altLang="ko-KR" sz="1200" dirty="0" err="1">
                <a:latin typeface="Arial Narrow" panose="020B0606020202030204" pitchFamily="34" charset="0"/>
              </a:rPr>
              <a:t>ffffff</a:t>
            </a:r>
            <a:r>
              <a:rPr lang="en-US" altLang="ko-KR" sz="1200" dirty="0">
                <a:latin typeface="Arial Narrow" panose="020B0606020202030204" pitchFamily="34" charset="0"/>
              </a:rPr>
              <a:t>;  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background: #555;  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line-height: 26px;  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font-size: 18px;  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	padding: 2px 10px;</a:t>
            </a:r>
          </a:p>
          <a:p>
            <a:r>
              <a:rPr lang="en-US" altLang="ko-KR" sz="1200" dirty="0">
                <a:latin typeface="Arial Narrow" panose="020B0606020202030204" pitchFamily="34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5386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052DF-536E-4243-AD58-02456050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4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Knowledge you need (</a:t>
            </a:r>
            <a:r>
              <a:rPr lang="ko-KR" altLang="en-US" sz="3200" dirty="0"/>
              <a:t>기타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87502B-F682-4C6E-8A9D-A05BC9C3F403}"/>
              </a:ext>
            </a:extLst>
          </p:cNvPr>
          <p:cNvSpPr/>
          <p:nvPr/>
        </p:nvSpPr>
        <p:spPr>
          <a:xfrm>
            <a:off x="637781" y="1622296"/>
            <a:ext cx="81737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자바스크립트에서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Boolean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 결과가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false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로 판명되는 것들은 다음과 같다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.</a:t>
            </a:r>
            <a:endParaRPr lang="ko-KR" altLang="en-US" dirty="0">
              <a:solidFill>
                <a:srgbClr val="A8A095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endParaRPr lang="ko-KR" altLang="en-US" dirty="0">
              <a:solidFill>
                <a:srgbClr val="A8A095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   undefined, null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NaN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ea typeface="Dotum" panose="020B0600000101010101" pitchFamily="50" charset="-127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   0 (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숫자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리터럴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) , -0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   “” (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빈 문자열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)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   false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E30E7E-1389-4606-AA75-BC685C746F15}"/>
              </a:ext>
            </a:extLst>
          </p:cNvPr>
          <p:cNvSpPr/>
          <p:nvPr/>
        </p:nvSpPr>
        <p:spPr>
          <a:xfrm>
            <a:off x="637781" y="47049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A callback function is a function which is:</a:t>
            </a:r>
            <a:endParaRPr lang="en-US" altLang="ko-KR" dirty="0">
              <a:solidFill>
                <a:srgbClr val="A8A095"/>
              </a:solidFill>
              <a:latin typeface="Spoqa Han San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  passed as an argument to another function, and,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  is invoked after some kind of event.</a:t>
            </a:r>
          </a:p>
        </p:txBody>
      </p:sp>
    </p:spTree>
    <p:extLst>
      <p:ext uri="{BB962C8B-B14F-4D97-AF65-F5344CB8AC3E}">
        <p14:creationId xmlns:p14="http://schemas.microsoft.com/office/powerpoint/2010/main" val="170279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B8D09D-E676-44C9-9CA3-64BBB1BC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02726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사진첩 만들기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231C08-08C4-4C27-A796-A60471186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62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709C0E-76BF-47DE-9060-D4BB8B469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773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3DB517-8DC1-4B3D-9FE5-C6843251BA24}"/>
              </a:ext>
            </a:extLst>
          </p:cNvPr>
          <p:cNvSpPr txBox="1"/>
          <p:nvPr/>
        </p:nvSpPr>
        <p:spPr>
          <a:xfrm>
            <a:off x="222421" y="5577016"/>
            <a:ext cx="654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좌우 버튼을 누르면 한 장씩 좌우로 사진이 슬라이드 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좌우 맨 끝 사진을 만나면 처음이나 끝 사진으로 이동한다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1491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B34A44-3EBE-4429-BF7F-97494452D9B1}"/>
              </a:ext>
            </a:extLst>
          </p:cNvPr>
          <p:cNvSpPr/>
          <p:nvPr/>
        </p:nvSpPr>
        <p:spPr>
          <a:xfrm>
            <a:off x="475821" y="237524"/>
            <a:ext cx="110571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/>
              <a:t>Knowledge you need </a:t>
            </a:r>
            <a:r>
              <a:rPr lang="en-US" altLang="ko-KR" sz="2400" dirty="0"/>
              <a:t>(</a:t>
            </a:r>
            <a:r>
              <a:rPr lang="ko-KR" altLang="en-US" sz="2400" dirty="0"/>
              <a:t>필요한 </a:t>
            </a:r>
            <a:r>
              <a:rPr lang="en-US" altLang="ko-KR" sz="2400" dirty="0"/>
              <a:t>properties &amp; functions) </a:t>
            </a:r>
            <a:endParaRPr lang="ko-KR" alt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1050C-69C2-4D98-B92B-1F9F121BB666}"/>
              </a:ext>
            </a:extLst>
          </p:cNvPr>
          <p:cNvSpPr txBox="1"/>
          <p:nvPr/>
        </p:nvSpPr>
        <p:spPr>
          <a:xfrm>
            <a:off x="475821" y="1634242"/>
            <a:ext cx="994355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Document.querySelector</a:t>
            </a:r>
            <a:r>
              <a:rPr lang="en-US" altLang="ko-KR" sz="2000" dirty="0"/>
              <a:t>() :</a:t>
            </a:r>
          </a:p>
          <a:p>
            <a:r>
              <a:rPr lang="en-US" altLang="ko-KR" sz="2000" dirty="0" err="1"/>
              <a:t>Document.getElementById</a:t>
            </a:r>
            <a:r>
              <a:rPr lang="en-US" altLang="ko-KR" sz="2000" dirty="0"/>
              <a:t>() : </a:t>
            </a:r>
          </a:p>
          <a:p>
            <a:r>
              <a:rPr lang="en-US" altLang="ko-KR" sz="2000" dirty="0" err="1"/>
              <a:t>Element.scrollLeft</a:t>
            </a:r>
            <a:r>
              <a:rPr lang="en-US" altLang="ko-KR" sz="2000" dirty="0"/>
              <a:t> : 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>
                <a:hlinkClick r:id="rId2"/>
              </a:rPr>
              <a:t>https://developer.mozilla.org/en-US/docs/Web/API/Element/scrollLeft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 err="1"/>
              <a:t>parseFloat</a:t>
            </a:r>
            <a:r>
              <a:rPr lang="en-US" altLang="ko-KR" sz="2000" dirty="0"/>
              <a:t>() : </a:t>
            </a:r>
          </a:p>
          <a:p>
            <a:r>
              <a:rPr lang="en-US" altLang="ko-KR" sz="2000" dirty="0" err="1"/>
              <a:t>Window.getComputedStyle</a:t>
            </a:r>
            <a:r>
              <a:rPr lang="en-US" altLang="ko-KR" sz="2000" dirty="0"/>
              <a:t>().</a:t>
            </a:r>
            <a:r>
              <a:rPr lang="en-US" altLang="ko-KR" sz="2000" dirty="0" err="1"/>
              <a:t>marginRight</a:t>
            </a:r>
            <a:r>
              <a:rPr lang="en-US" altLang="ko-KR" sz="2000" dirty="0"/>
              <a:t> :</a:t>
            </a:r>
          </a:p>
          <a:p>
            <a:r>
              <a:rPr lang="en-US" altLang="ko-KR" sz="2000" dirty="0"/>
              <a:t>	 </a:t>
            </a:r>
            <a:r>
              <a:rPr lang="en-US" altLang="ko-KR" sz="2000" dirty="0">
                <a:hlinkClick r:id="rId3"/>
              </a:rPr>
              <a:t>https://developer.mozilla.org/ko/docs/Web/API/Window/getComputedStyle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 err="1"/>
              <a:t>Element.offsetWidth</a:t>
            </a:r>
            <a:r>
              <a:rPr lang="en-US" altLang="ko-KR" sz="2000" dirty="0"/>
              <a:t> : </a:t>
            </a:r>
          </a:p>
          <a:p>
            <a:r>
              <a:rPr lang="en-US" altLang="ko-KR" sz="2000" dirty="0"/>
              <a:t>	 </a:t>
            </a:r>
            <a:r>
              <a:rPr lang="en-US" altLang="ko-KR" sz="2000" dirty="0">
                <a:hlinkClick r:id="rId4"/>
              </a:rPr>
              <a:t>https://so4869.tistory.com/26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 err="1"/>
              <a:t>Math.round</a:t>
            </a:r>
            <a:r>
              <a:rPr lang="en-US" altLang="ko-KR" sz="2000" dirty="0"/>
              <a:t>() : </a:t>
            </a:r>
          </a:p>
          <a:p>
            <a:r>
              <a:rPr lang="en-US" altLang="ko-KR" sz="2000" dirty="0" err="1"/>
              <a:t>Element.addEventListener</a:t>
            </a:r>
            <a:r>
              <a:rPr lang="en-US" altLang="ko-KR" sz="2000" dirty="0"/>
              <a:t>() : </a:t>
            </a:r>
          </a:p>
          <a:p>
            <a:r>
              <a:rPr lang="en-US" altLang="ko-KR" sz="2000" dirty="0"/>
              <a:t>Margin-Border-Padding-Content </a:t>
            </a:r>
            <a:r>
              <a:rPr lang="ko-KR" altLang="en-US" sz="2000" dirty="0"/>
              <a:t>의미는 사이즈 계산 </a:t>
            </a:r>
            <a:r>
              <a:rPr lang="en-US" altLang="ko-KR" sz="2000" dirty="0"/>
              <a:t>:</a:t>
            </a:r>
          </a:p>
          <a:p>
            <a:r>
              <a:rPr lang="en-US" altLang="ko-KR" sz="2000" dirty="0"/>
              <a:t>	 </a:t>
            </a:r>
            <a:r>
              <a:rPr lang="en-US" altLang="ko-KR" sz="2000" dirty="0">
                <a:hlinkClick r:id="rId5"/>
              </a:rPr>
              <a:t>https://webdir.tistory.com/346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7467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B34A44-3EBE-4429-BF7F-97494452D9B1}"/>
              </a:ext>
            </a:extLst>
          </p:cNvPr>
          <p:cNvSpPr/>
          <p:nvPr/>
        </p:nvSpPr>
        <p:spPr>
          <a:xfrm>
            <a:off x="475821" y="237524"/>
            <a:ext cx="110571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/>
              <a:t>Knowledge you need (</a:t>
            </a:r>
            <a:r>
              <a:rPr lang="ko-KR" altLang="en-US" sz="4400" dirty="0"/>
              <a:t>처리</a:t>
            </a:r>
            <a:r>
              <a:rPr lang="en-US" altLang="ko-KR" sz="4400" dirty="0"/>
              <a:t> </a:t>
            </a:r>
            <a:r>
              <a:rPr lang="ko-KR" altLang="en-US" sz="4400" dirty="0"/>
              <a:t>로직</a:t>
            </a:r>
            <a:r>
              <a:rPr lang="en-US" altLang="ko-KR" sz="4400" dirty="0"/>
              <a:t>) </a:t>
            </a:r>
            <a:endParaRPr lang="ko-KR" alt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1050C-69C2-4D98-B92B-1F9F121BB666}"/>
              </a:ext>
            </a:extLst>
          </p:cNvPr>
          <p:cNvSpPr txBox="1"/>
          <p:nvPr/>
        </p:nvSpPr>
        <p:spPr>
          <a:xfrm>
            <a:off x="475821" y="1634242"/>
            <a:ext cx="115817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css</a:t>
            </a:r>
            <a:r>
              <a:rPr lang="ko-KR" altLang="en-US" sz="2000" dirty="0"/>
              <a:t>에서 사진첩 전체 너비가</a:t>
            </a:r>
            <a:r>
              <a:rPr lang="en-US" altLang="ko-KR" sz="2000" dirty="0"/>
              <a:t> </a:t>
            </a:r>
            <a:r>
              <a:rPr lang="ko-KR" altLang="en-US" sz="2000" dirty="0"/>
              <a:t>얼마인지 확인한다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css</a:t>
            </a:r>
            <a:r>
              <a:rPr lang="ko-KR" altLang="en-US" sz="2000" dirty="0"/>
              <a:t>에서 사진첩</a:t>
            </a:r>
            <a:r>
              <a:rPr lang="en-US" altLang="ko-KR" sz="2000" dirty="0"/>
              <a:t>	</a:t>
            </a:r>
            <a:r>
              <a:rPr lang="ko-KR" altLang="en-US" sz="2000" dirty="0"/>
              <a:t>전체에 몇 장의 사진이 들어가는지 확인한다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css</a:t>
            </a:r>
            <a:r>
              <a:rPr lang="ko-KR" altLang="en-US" sz="2000" dirty="0"/>
              <a:t>에서 각 사진의 좌우 마진은 얼마인지 확인한다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css</a:t>
            </a:r>
            <a:r>
              <a:rPr lang="ko-KR" altLang="en-US" sz="2000" dirty="0"/>
              <a:t>에서 각 사진의 </a:t>
            </a:r>
            <a:r>
              <a:rPr lang="en-US" altLang="ko-KR" sz="2000" dirty="0"/>
              <a:t>border, padding </a:t>
            </a:r>
            <a:r>
              <a:rPr lang="ko-KR" altLang="en-US" sz="2000" dirty="0"/>
              <a:t>은</a:t>
            </a:r>
            <a:r>
              <a:rPr lang="en-US" altLang="ko-KR" sz="2000" dirty="0"/>
              <a:t> </a:t>
            </a:r>
            <a:r>
              <a:rPr lang="ko-KR" altLang="en-US" sz="2000" dirty="0"/>
              <a:t>얼마인지 확인한다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Javascript</a:t>
            </a:r>
            <a:r>
              <a:rPr lang="ko-KR" altLang="en-US" sz="2000" dirty="0"/>
              <a:t>에서 필요한 </a:t>
            </a:r>
            <a:r>
              <a:rPr lang="en-US" altLang="ko-KR" sz="2000" dirty="0"/>
              <a:t>margin </a:t>
            </a:r>
            <a:r>
              <a:rPr lang="ko-KR" altLang="en-US" sz="2000" dirty="0"/>
              <a:t>이나 사진의 너비</a:t>
            </a:r>
            <a:r>
              <a:rPr lang="en-US" altLang="ko-KR" sz="2000" dirty="0"/>
              <a:t>, border</a:t>
            </a:r>
            <a:r>
              <a:rPr lang="ko-KR" altLang="en-US" sz="2000" dirty="0"/>
              <a:t> 등을 계산한다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Javascript</a:t>
            </a:r>
            <a:r>
              <a:rPr lang="ko-KR" altLang="en-US" sz="2000" dirty="0"/>
              <a:t>에서 사진첩에 몇 장은 사진이 있는지 계산한다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Javascript</a:t>
            </a:r>
            <a:r>
              <a:rPr lang="ko-KR" altLang="en-US" sz="2000" dirty="0"/>
              <a:t>에서 좌우 버튼을 누르면 몇 </a:t>
            </a:r>
            <a:r>
              <a:rPr lang="en-US" altLang="ko-KR" sz="2000" dirty="0"/>
              <a:t>px</a:t>
            </a:r>
            <a:r>
              <a:rPr lang="ko-KR" altLang="en-US" sz="2000" dirty="0"/>
              <a:t>를 움직이어야 하는지 계산한다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Javascript</a:t>
            </a:r>
            <a:r>
              <a:rPr lang="ko-KR" altLang="en-US" sz="2000" dirty="0"/>
              <a:t>에서 좌우 버튼을 누를 때 마다 현재 몇 번째 위치의 사진에 있는지 계산한다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Javascript</a:t>
            </a:r>
            <a:r>
              <a:rPr lang="ko-KR" altLang="en-US" sz="2000" dirty="0"/>
              <a:t>에서 위에서 계산된 </a:t>
            </a:r>
            <a:r>
              <a:rPr lang="en-US" altLang="ko-KR" sz="2000" dirty="0"/>
              <a:t>pc </a:t>
            </a:r>
            <a:r>
              <a:rPr lang="ko-KR" altLang="en-US" sz="2000" dirty="0"/>
              <a:t>위치로 이동한다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Javascript</a:t>
            </a:r>
            <a:r>
              <a:rPr lang="ko-KR" altLang="en-US" sz="2000" dirty="0"/>
              <a:t>에서 처음 또는 끝 사진 위치로 계산되면 각각 마지막</a:t>
            </a:r>
            <a:r>
              <a:rPr lang="en-US" altLang="ko-KR" sz="2000" dirty="0"/>
              <a:t>, </a:t>
            </a:r>
            <a:r>
              <a:rPr lang="ko-KR" altLang="en-US" sz="2000" dirty="0"/>
              <a:t>처음 사진 위치로 이동한다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Javascript</a:t>
            </a:r>
            <a:r>
              <a:rPr lang="ko-KR" altLang="en-US" sz="2000" dirty="0"/>
              <a:t>에서 상기 내용들을 담은 함수를 생성한다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Javascript</a:t>
            </a:r>
            <a:r>
              <a:rPr lang="ko-KR" altLang="en-US" sz="2000" dirty="0"/>
              <a:t>에서 생성된 함수를 좌우 버튼에 </a:t>
            </a:r>
            <a:r>
              <a:rPr lang="en-US" altLang="ko-KR" sz="2000" dirty="0"/>
              <a:t>Event</a:t>
            </a:r>
            <a:r>
              <a:rPr lang="ko-KR" altLang="en-US" sz="2000" dirty="0"/>
              <a:t>로 등록한다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2209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B8D09D-E676-44C9-9CA3-64BBB1BC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809"/>
            <a:ext cx="10515600" cy="2002726"/>
          </a:xfrm>
        </p:spPr>
        <p:txBody>
          <a:bodyPr/>
          <a:lstStyle/>
          <a:p>
            <a:r>
              <a:rPr lang="en-US" altLang="ko-KR" dirty="0"/>
              <a:t>5. HTML5</a:t>
            </a:r>
            <a:r>
              <a:rPr lang="ko-KR" altLang="en-US" dirty="0"/>
              <a:t> 로고 만들기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231C08-08C4-4C27-A796-A60471186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4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3A7774-0EC8-4905-A7B0-E9397E98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34" y="280147"/>
            <a:ext cx="3219450" cy="4648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8BCFBD-F1AD-45B8-92C4-6B00958E5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275384"/>
            <a:ext cx="3181350" cy="4572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28FD78-3483-4FF9-912B-A3FE58072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266" y="275384"/>
            <a:ext cx="3200400" cy="4581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5CFC90-7577-4087-98E1-24D50FED51BF}"/>
              </a:ext>
            </a:extLst>
          </p:cNvPr>
          <p:cNvSpPr txBox="1"/>
          <p:nvPr/>
        </p:nvSpPr>
        <p:spPr>
          <a:xfrm>
            <a:off x="407334" y="5520052"/>
            <a:ext cx="6776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HTML5</a:t>
            </a:r>
            <a:r>
              <a:rPr lang="ko-KR" altLang="en-US" dirty="0"/>
              <a:t> 로고를 </a:t>
            </a:r>
            <a:r>
              <a:rPr lang="en-US" altLang="ko-KR" dirty="0"/>
              <a:t>canvas </a:t>
            </a:r>
            <a:r>
              <a:rPr lang="ko-KR" altLang="en-US" dirty="0"/>
              <a:t>기능을 이용하여 그린다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크기 배율을 조절하면 그 크기에 맞추어 로고를 다시 그린다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그기배율을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하면 보이지 않도록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26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ECE8AC-7D89-4C96-8894-D531813F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" y="150114"/>
            <a:ext cx="5632442" cy="32788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EC6C3C-D601-4FBD-AA6F-B339E6D6B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" y="3429000"/>
            <a:ext cx="5632442" cy="331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489B0-64CC-4C79-93D8-051BF4E28085}"/>
              </a:ext>
            </a:extLst>
          </p:cNvPr>
          <p:cNvSpPr txBox="1"/>
          <p:nvPr/>
        </p:nvSpPr>
        <p:spPr>
          <a:xfrm>
            <a:off x="6263904" y="347472"/>
            <a:ext cx="5632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/>
              <a:t>Show Menu</a:t>
            </a:r>
            <a:r>
              <a:rPr lang="ko-KR" altLang="en-US" sz="2400" dirty="0"/>
              <a:t>을 누르면</a:t>
            </a:r>
            <a:r>
              <a:rPr lang="en-US" altLang="ko-KR" sz="2400" dirty="0"/>
              <a:t>,  Side Menu </a:t>
            </a:r>
            <a:r>
              <a:rPr lang="ko-KR" altLang="en-US" sz="2400" dirty="0"/>
              <a:t>없으므로 아래처럼 우측에 보여준다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/>
              <a:t>Button</a:t>
            </a:r>
            <a:r>
              <a:rPr lang="ko-KR" altLang="en-US" sz="2400" dirty="0"/>
              <a:t>의 </a:t>
            </a:r>
            <a:r>
              <a:rPr lang="en-US" altLang="ko-KR" sz="2400" dirty="0"/>
              <a:t>Label</a:t>
            </a:r>
            <a:r>
              <a:rPr lang="ko-KR" altLang="en-US" sz="2400" dirty="0"/>
              <a:t>이 </a:t>
            </a:r>
            <a:r>
              <a:rPr lang="en-US" altLang="ko-KR" sz="2400" dirty="0"/>
              <a:t>Show Menu -&gt; Hide Menu</a:t>
            </a:r>
            <a:r>
              <a:rPr lang="ko-KR" altLang="en-US" sz="2400" dirty="0"/>
              <a:t>로 바뀐다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31094-21FE-401E-9180-C7A2B673EF8C}"/>
              </a:ext>
            </a:extLst>
          </p:cNvPr>
          <p:cNvSpPr txBox="1"/>
          <p:nvPr/>
        </p:nvSpPr>
        <p:spPr>
          <a:xfrm>
            <a:off x="6263904" y="3352800"/>
            <a:ext cx="5632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/>
              <a:t>Hide Menu</a:t>
            </a:r>
            <a:r>
              <a:rPr lang="ko-KR" altLang="en-US" sz="2400" dirty="0"/>
              <a:t>을 누르면</a:t>
            </a:r>
            <a:r>
              <a:rPr lang="en-US" altLang="ko-KR" sz="2400" dirty="0"/>
              <a:t>,  Side Menu  </a:t>
            </a:r>
            <a:r>
              <a:rPr lang="ko-KR" altLang="en-US" sz="2400" dirty="0"/>
              <a:t>있으므로 위처럼 우측으로 사라진다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/>
              <a:t>Button</a:t>
            </a:r>
            <a:r>
              <a:rPr lang="ko-KR" altLang="en-US" sz="2400" dirty="0"/>
              <a:t>의 </a:t>
            </a:r>
            <a:r>
              <a:rPr lang="en-US" altLang="ko-KR" sz="2400" dirty="0"/>
              <a:t>Label</a:t>
            </a:r>
            <a:r>
              <a:rPr lang="ko-KR" altLang="en-US" sz="2400" dirty="0"/>
              <a:t>이 </a:t>
            </a:r>
            <a:r>
              <a:rPr lang="en-US" altLang="ko-KR" sz="2400" dirty="0"/>
              <a:t>Hide Menu -&gt; Show Menu</a:t>
            </a:r>
            <a:r>
              <a:rPr lang="ko-KR" altLang="en-US" sz="2400" dirty="0"/>
              <a:t>로 바뀐다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8267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B7E662-F972-430E-9BC1-A63E823C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2" y="1571625"/>
            <a:ext cx="2847975" cy="3714750"/>
          </a:xfrm>
          <a:prstGeom prst="rect">
            <a:avLst/>
          </a:prstGeom>
        </p:spPr>
      </p:pic>
      <p:sp>
        <p:nvSpPr>
          <p:cNvPr id="3" name="설명선: 선(테두리 및 강조선) 2">
            <a:extLst>
              <a:ext uri="{FF2B5EF4-FFF2-40B4-BE49-F238E27FC236}">
                <a16:creationId xmlns:a16="http://schemas.microsoft.com/office/drawing/2014/main" id="{2B842359-66B8-441B-8635-B1D7A68E69D3}"/>
              </a:ext>
            </a:extLst>
          </p:cNvPr>
          <p:cNvSpPr/>
          <p:nvPr/>
        </p:nvSpPr>
        <p:spPr>
          <a:xfrm>
            <a:off x="9753599" y="383801"/>
            <a:ext cx="1640541" cy="439271"/>
          </a:xfrm>
          <a:prstGeom prst="accentBorderCallout1">
            <a:avLst>
              <a:gd name="adj1" fmla="val 18750"/>
              <a:gd name="adj2" fmla="val -8333"/>
              <a:gd name="adj3" fmla="val 239031"/>
              <a:gd name="adj4" fmla="val -11702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(0, 600)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FBDB6A-9F35-448F-98CD-EDDA467E5AE6}"/>
              </a:ext>
            </a:extLst>
          </p:cNvPr>
          <p:cNvSpPr/>
          <p:nvPr/>
        </p:nvSpPr>
        <p:spPr>
          <a:xfrm>
            <a:off x="4096871" y="1425388"/>
            <a:ext cx="3747247" cy="395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설명선: 선(테두리 및 강조선) 5">
            <a:extLst>
              <a:ext uri="{FF2B5EF4-FFF2-40B4-BE49-F238E27FC236}">
                <a16:creationId xmlns:a16="http://schemas.microsoft.com/office/drawing/2014/main" id="{6F9FBE5D-9B20-471B-8921-2A2E0B52231F}"/>
              </a:ext>
            </a:extLst>
          </p:cNvPr>
          <p:cNvSpPr/>
          <p:nvPr/>
        </p:nvSpPr>
        <p:spPr>
          <a:xfrm>
            <a:off x="9753599" y="6034928"/>
            <a:ext cx="1640541" cy="439271"/>
          </a:xfrm>
          <a:prstGeom prst="accentBorderCallout1">
            <a:avLst>
              <a:gd name="adj1" fmla="val 18750"/>
              <a:gd name="adj2" fmla="val -8333"/>
              <a:gd name="adj3" fmla="val -142601"/>
              <a:gd name="adj4" fmla="val -1159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(400, 600)</a:t>
            </a:r>
            <a:endParaRPr lang="ko-KR" altLang="en-US" dirty="0"/>
          </a:p>
        </p:txBody>
      </p:sp>
      <p:sp>
        <p:nvSpPr>
          <p:cNvPr id="7" name="설명선: 선(테두리 및 강조선) 6">
            <a:extLst>
              <a:ext uri="{FF2B5EF4-FFF2-40B4-BE49-F238E27FC236}">
                <a16:creationId xmlns:a16="http://schemas.microsoft.com/office/drawing/2014/main" id="{2EC248E3-C195-49A8-8A9B-2D3E806F1119}"/>
              </a:ext>
            </a:extLst>
          </p:cNvPr>
          <p:cNvSpPr/>
          <p:nvPr/>
        </p:nvSpPr>
        <p:spPr>
          <a:xfrm>
            <a:off x="636493" y="383801"/>
            <a:ext cx="1640541" cy="439271"/>
          </a:xfrm>
          <a:prstGeom prst="accentBorderCallout1">
            <a:avLst>
              <a:gd name="adj1" fmla="val 55485"/>
              <a:gd name="adj2" fmla="val 106421"/>
              <a:gd name="adj3" fmla="val 239031"/>
              <a:gd name="adj4" fmla="val 2113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(0, 0)</a:t>
            </a:r>
            <a:endParaRPr lang="ko-KR" altLang="en-US" dirty="0"/>
          </a:p>
        </p:txBody>
      </p:sp>
      <p:sp>
        <p:nvSpPr>
          <p:cNvPr id="8" name="설명선: 선(테두리 및 강조선) 7">
            <a:extLst>
              <a:ext uri="{FF2B5EF4-FFF2-40B4-BE49-F238E27FC236}">
                <a16:creationId xmlns:a16="http://schemas.microsoft.com/office/drawing/2014/main" id="{881F775E-69C5-42E0-944C-42C1C68E4946}"/>
              </a:ext>
            </a:extLst>
          </p:cNvPr>
          <p:cNvSpPr/>
          <p:nvPr/>
        </p:nvSpPr>
        <p:spPr>
          <a:xfrm>
            <a:off x="636493" y="6034927"/>
            <a:ext cx="1640541" cy="439271"/>
          </a:xfrm>
          <a:prstGeom prst="accentBorderCallout1">
            <a:avLst>
              <a:gd name="adj1" fmla="val 55485"/>
              <a:gd name="adj2" fmla="val 106421"/>
              <a:gd name="adj3" fmla="val -146683"/>
              <a:gd name="adj4" fmla="val 20975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(400, 0)</a:t>
            </a:r>
            <a:endParaRPr lang="ko-KR" altLang="en-US" dirty="0"/>
          </a:p>
        </p:txBody>
      </p:sp>
      <p:sp>
        <p:nvSpPr>
          <p:cNvPr id="10" name="설명선: 선(테두리 및 강조선) 9">
            <a:extLst>
              <a:ext uri="{FF2B5EF4-FFF2-40B4-BE49-F238E27FC236}">
                <a16:creationId xmlns:a16="http://schemas.microsoft.com/office/drawing/2014/main" id="{B0381187-8572-4F42-9CBC-B58D5B083016}"/>
              </a:ext>
            </a:extLst>
          </p:cNvPr>
          <p:cNvSpPr/>
          <p:nvPr/>
        </p:nvSpPr>
        <p:spPr>
          <a:xfrm>
            <a:off x="3145209" y="383800"/>
            <a:ext cx="1640541" cy="439271"/>
          </a:xfrm>
          <a:prstGeom prst="accentBorderCallout1">
            <a:avLst>
              <a:gd name="adj1" fmla="val 37117"/>
              <a:gd name="adj2" fmla="val 104782"/>
              <a:gd name="adj3" fmla="val 312501"/>
              <a:gd name="adj4" fmla="val 12669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(50, 60)</a:t>
            </a:r>
            <a:endParaRPr lang="ko-KR" altLang="en-US" dirty="0"/>
          </a:p>
        </p:txBody>
      </p:sp>
      <p:sp>
        <p:nvSpPr>
          <p:cNvPr id="11" name="설명선: 선(테두리 및 강조선) 10">
            <a:extLst>
              <a:ext uri="{FF2B5EF4-FFF2-40B4-BE49-F238E27FC236}">
                <a16:creationId xmlns:a16="http://schemas.microsoft.com/office/drawing/2014/main" id="{525E1046-30F0-4F4C-B471-C2572C0BEBB0}"/>
              </a:ext>
            </a:extLst>
          </p:cNvPr>
          <p:cNvSpPr/>
          <p:nvPr/>
        </p:nvSpPr>
        <p:spPr>
          <a:xfrm>
            <a:off x="636493" y="5159188"/>
            <a:ext cx="1640541" cy="439271"/>
          </a:xfrm>
          <a:prstGeom prst="accentBorderCallout1">
            <a:avLst>
              <a:gd name="adj1" fmla="val 55485"/>
              <a:gd name="adj2" fmla="val 106421"/>
              <a:gd name="adj3" fmla="val -85459"/>
              <a:gd name="adj4" fmla="val 27150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(39, 250)</a:t>
            </a:r>
            <a:endParaRPr lang="ko-KR" altLang="en-US" dirty="0"/>
          </a:p>
        </p:txBody>
      </p:sp>
      <p:sp>
        <p:nvSpPr>
          <p:cNvPr id="12" name="설명선: 선(테두리 및 강조선) 11">
            <a:extLst>
              <a:ext uri="{FF2B5EF4-FFF2-40B4-BE49-F238E27FC236}">
                <a16:creationId xmlns:a16="http://schemas.microsoft.com/office/drawing/2014/main" id="{8FFC9906-EE2C-4D94-959B-86F7DD662677}"/>
              </a:ext>
            </a:extLst>
          </p:cNvPr>
          <p:cNvSpPr/>
          <p:nvPr/>
        </p:nvSpPr>
        <p:spPr>
          <a:xfrm>
            <a:off x="636493" y="1295398"/>
            <a:ext cx="1640541" cy="439271"/>
          </a:xfrm>
          <a:prstGeom prst="accentBorderCallout1">
            <a:avLst>
              <a:gd name="adj1" fmla="val 55485"/>
              <a:gd name="adj2" fmla="val 106421"/>
              <a:gd name="adj3" fmla="val 251275"/>
              <a:gd name="adj4" fmla="val 25674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(17, 0)</a:t>
            </a:r>
            <a:endParaRPr lang="ko-KR" altLang="en-US" dirty="0"/>
          </a:p>
        </p:txBody>
      </p:sp>
      <p:sp>
        <p:nvSpPr>
          <p:cNvPr id="13" name="설명선: 선(테두리 및 강조선) 12">
            <a:extLst>
              <a:ext uri="{FF2B5EF4-FFF2-40B4-BE49-F238E27FC236}">
                <a16:creationId xmlns:a16="http://schemas.microsoft.com/office/drawing/2014/main" id="{32D02219-BE59-44D6-B479-26BAFA868112}"/>
              </a:ext>
            </a:extLst>
          </p:cNvPr>
          <p:cNvSpPr/>
          <p:nvPr/>
        </p:nvSpPr>
        <p:spPr>
          <a:xfrm>
            <a:off x="9753599" y="1295397"/>
            <a:ext cx="1640541" cy="439271"/>
          </a:xfrm>
          <a:prstGeom prst="accentBorderCallout1">
            <a:avLst>
              <a:gd name="adj1" fmla="val 18750"/>
              <a:gd name="adj2" fmla="val -8333"/>
              <a:gd name="adj3" fmla="val 261480"/>
              <a:gd name="adj4" fmla="val -1569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(262, 0)</a:t>
            </a:r>
            <a:endParaRPr lang="ko-KR" altLang="en-US" dirty="0"/>
          </a:p>
        </p:txBody>
      </p:sp>
      <p:sp>
        <p:nvSpPr>
          <p:cNvPr id="14" name="설명선: 선(테두리 및 강조선) 13">
            <a:extLst>
              <a:ext uri="{FF2B5EF4-FFF2-40B4-BE49-F238E27FC236}">
                <a16:creationId xmlns:a16="http://schemas.microsoft.com/office/drawing/2014/main" id="{2FA20524-A8F3-455A-96E3-B793DF45C9E8}"/>
              </a:ext>
            </a:extLst>
          </p:cNvPr>
          <p:cNvSpPr/>
          <p:nvPr/>
        </p:nvSpPr>
        <p:spPr>
          <a:xfrm>
            <a:off x="9753599" y="5159188"/>
            <a:ext cx="1640541" cy="439271"/>
          </a:xfrm>
          <a:prstGeom prst="accentBorderCallout1">
            <a:avLst>
              <a:gd name="adj1" fmla="val 18750"/>
              <a:gd name="adj2" fmla="val -8333"/>
              <a:gd name="adj3" fmla="val -85458"/>
              <a:gd name="adj4" fmla="val -1711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(239, 250)</a:t>
            </a:r>
            <a:endParaRPr lang="ko-KR" altLang="en-US" dirty="0"/>
          </a:p>
        </p:txBody>
      </p:sp>
      <p:sp>
        <p:nvSpPr>
          <p:cNvPr id="15" name="설명선: 선(테두리 및 강조선) 14">
            <a:extLst>
              <a:ext uri="{FF2B5EF4-FFF2-40B4-BE49-F238E27FC236}">
                <a16:creationId xmlns:a16="http://schemas.microsoft.com/office/drawing/2014/main" id="{7CD364DB-7C47-4CE8-B305-F37A338F114D}"/>
              </a:ext>
            </a:extLst>
          </p:cNvPr>
          <p:cNvSpPr/>
          <p:nvPr/>
        </p:nvSpPr>
        <p:spPr>
          <a:xfrm>
            <a:off x="3137646" y="6034927"/>
            <a:ext cx="1640541" cy="439271"/>
          </a:xfrm>
          <a:prstGeom prst="accentBorderCallout1">
            <a:avLst>
              <a:gd name="adj1" fmla="val 55485"/>
              <a:gd name="adj2" fmla="val 106421"/>
              <a:gd name="adj3" fmla="val -226275"/>
              <a:gd name="adj4" fmla="val 17478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(139, 278)</a:t>
            </a:r>
            <a:endParaRPr lang="ko-KR" altLang="en-US" dirty="0"/>
          </a:p>
        </p:txBody>
      </p:sp>
      <p:sp>
        <p:nvSpPr>
          <p:cNvPr id="16" name="설명선: 선(테두리 및 강조선) 15">
            <a:extLst>
              <a:ext uri="{FF2B5EF4-FFF2-40B4-BE49-F238E27FC236}">
                <a16:creationId xmlns:a16="http://schemas.microsoft.com/office/drawing/2014/main" id="{11BE9DE5-132F-42A1-BAEE-139AB3118283}"/>
              </a:ext>
            </a:extLst>
          </p:cNvPr>
          <p:cNvSpPr/>
          <p:nvPr/>
        </p:nvSpPr>
        <p:spPr>
          <a:xfrm>
            <a:off x="636493" y="3227293"/>
            <a:ext cx="1640541" cy="439271"/>
          </a:xfrm>
          <a:prstGeom prst="accentBorderCallout1">
            <a:avLst>
              <a:gd name="adj1" fmla="val 55485"/>
              <a:gd name="adj2" fmla="val 106421"/>
              <a:gd name="adj3" fmla="val 71684"/>
              <a:gd name="adj4" fmla="val 2764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#E34C26</a:t>
            </a:r>
            <a:endParaRPr lang="ko-KR" altLang="en-US" dirty="0"/>
          </a:p>
        </p:txBody>
      </p:sp>
      <p:sp>
        <p:nvSpPr>
          <p:cNvPr id="17" name="설명선: 선(테두리 및 강조선) 16">
            <a:extLst>
              <a:ext uri="{FF2B5EF4-FFF2-40B4-BE49-F238E27FC236}">
                <a16:creationId xmlns:a16="http://schemas.microsoft.com/office/drawing/2014/main" id="{29661A62-07DA-41A8-8E32-5E08896B3EF0}"/>
              </a:ext>
            </a:extLst>
          </p:cNvPr>
          <p:cNvSpPr/>
          <p:nvPr/>
        </p:nvSpPr>
        <p:spPr>
          <a:xfrm>
            <a:off x="6822139" y="383799"/>
            <a:ext cx="1640541" cy="439271"/>
          </a:xfrm>
          <a:prstGeom prst="accentBorderCallout1">
            <a:avLst>
              <a:gd name="adj1" fmla="val 82016"/>
              <a:gd name="adj2" fmla="val -5054"/>
              <a:gd name="adj3" fmla="val 498213"/>
              <a:gd name="adj4" fmla="val -4653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(139, 20)</a:t>
            </a:r>
            <a:endParaRPr lang="ko-KR" altLang="en-US" dirty="0"/>
          </a:p>
        </p:txBody>
      </p:sp>
      <p:sp>
        <p:nvSpPr>
          <p:cNvPr id="18" name="설명선: 선(테두리 및 강조선) 17">
            <a:extLst>
              <a:ext uri="{FF2B5EF4-FFF2-40B4-BE49-F238E27FC236}">
                <a16:creationId xmlns:a16="http://schemas.microsoft.com/office/drawing/2014/main" id="{684C52D8-87E6-431A-A69A-072C05CF42A1}"/>
              </a:ext>
            </a:extLst>
          </p:cNvPr>
          <p:cNvSpPr/>
          <p:nvPr/>
        </p:nvSpPr>
        <p:spPr>
          <a:xfrm>
            <a:off x="7252446" y="6034927"/>
            <a:ext cx="1640541" cy="439271"/>
          </a:xfrm>
          <a:prstGeom prst="accentBorderCallout1">
            <a:avLst>
              <a:gd name="adj1" fmla="val 33036"/>
              <a:gd name="adj2" fmla="val -6147"/>
              <a:gd name="adj3" fmla="val -267092"/>
              <a:gd name="adj4" fmla="val -7494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(239, 20)</a:t>
            </a:r>
            <a:endParaRPr lang="ko-KR" altLang="en-US" dirty="0"/>
          </a:p>
        </p:txBody>
      </p:sp>
      <p:sp>
        <p:nvSpPr>
          <p:cNvPr id="19" name="설명선: 선(테두리 및 강조선) 18">
            <a:extLst>
              <a:ext uri="{FF2B5EF4-FFF2-40B4-BE49-F238E27FC236}">
                <a16:creationId xmlns:a16="http://schemas.microsoft.com/office/drawing/2014/main" id="{60BCC80C-0E21-4589-B871-5C892695507B}"/>
              </a:ext>
            </a:extLst>
          </p:cNvPr>
          <p:cNvSpPr/>
          <p:nvPr/>
        </p:nvSpPr>
        <p:spPr>
          <a:xfrm>
            <a:off x="9753599" y="2171137"/>
            <a:ext cx="1640541" cy="439271"/>
          </a:xfrm>
          <a:prstGeom prst="accentBorderCallout1">
            <a:avLst>
              <a:gd name="adj1" fmla="val 18750"/>
              <a:gd name="adj2" fmla="val -8333"/>
              <a:gd name="adj3" fmla="val 96174"/>
              <a:gd name="adj4" fmla="val -16948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(139, 257)</a:t>
            </a:r>
            <a:endParaRPr lang="ko-KR" altLang="en-US" dirty="0"/>
          </a:p>
        </p:txBody>
      </p:sp>
      <p:sp>
        <p:nvSpPr>
          <p:cNvPr id="20" name="설명선: 선(테두리 및 강조선) 19">
            <a:extLst>
              <a:ext uri="{FF2B5EF4-FFF2-40B4-BE49-F238E27FC236}">
                <a16:creationId xmlns:a16="http://schemas.microsoft.com/office/drawing/2014/main" id="{2D46AA25-CCE0-4094-A689-F8027261AB04}"/>
              </a:ext>
            </a:extLst>
          </p:cNvPr>
          <p:cNvSpPr/>
          <p:nvPr/>
        </p:nvSpPr>
        <p:spPr>
          <a:xfrm>
            <a:off x="9753599" y="4247593"/>
            <a:ext cx="1640541" cy="439271"/>
          </a:xfrm>
          <a:prstGeom prst="accentBorderCallout1">
            <a:avLst>
              <a:gd name="adj1" fmla="val 18750"/>
              <a:gd name="adj2" fmla="val -8333"/>
              <a:gd name="adj3" fmla="val 90051"/>
              <a:gd name="adj4" fmla="val -17986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(220, 234)</a:t>
            </a:r>
            <a:endParaRPr lang="ko-KR" altLang="en-US" dirty="0"/>
          </a:p>
        </p:txBody>
      </p:sp>
      <p:sp>
        <p:nvSpPr>
          <p:cNvPr id="21" name="설명선: 선(테두리 및 강조선) 20">
            <a:extLst>
              <a:ext uri="{FF2B5EF4-FFF2-40B4-BE49-F238E27FC236}">
                <a16:creationId xmlns:a16="http://schemas.microsoft.com/office/drawing/2014/main" id="{F1DC6831-23D4-4AA3-A6F0-04FF5E484CE9}"/>
              </a:ext>
            </a:extLst>
          </p:cNvPr>
          <p:cNvSpPr/>
          <p:nvPr/>
        </p:nvSpPr>
        <p:spPr>
          <a:xfrm>
            <a:off x="9753599" y="3209365"/>
            <a:ext cx="1640541" cy="439271"/>
          </a:xfrm>
          <a:prstGeom prst="accentBorderCallout1">
            <a:avLst>
              <a:gd name="adj1" fmla="val 18750"/>
              <a:gd name="adj2" fmla="val -8333"/>
              <a:gd name="adj3" fmla="val 24746"/>
              <a:gd name="adj4" fmla="val -18150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#F06529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852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B7E662-F972-430E-9BC1-A63E823C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2" y="1571625"/>
            <a:ext cx="2847975" cy="3714750"/>
          </a:xfrm>
          <a:prstGeom prst="rect">
            <a:avLst/>
          </a:prstGeom>
        </p:spPr>
      </p:pic>
      <p:sp>
        <p:nvSpPr>
          <p:cNvPr id="3" name="설명선: 선(테두리 및 강조선) 2">
            <a:extLst>
              <a:ext uri="{FF2B5EF4-FFF2-40B4-BE49-F238E27FC236}">
                <a16:creationId xmlns:a16="http://schemas.microsoft.com/office/drawing/2014/main" id="{2B842359-66B8-441B-8635-B1D7A68E69D3}"/>
              </a:ext>
            </a:extLst>
          </p:cNvPr>
          <p:cNvSpPr/>
          <p:nvPr/>
        </p:nvSpPr>
        <p:spPr>
          <a:xfrm>
            <a:off x="9753599" y="383801"/>
            <a:ext cx="1640541" cy="439271"/>
          </a:xfrm>
          <a:prstGeom prst="accentBorderCallout1">
            <a:avLst>
              <a:gd name="adj1" fmla="val 18750"/>
              <a:gd name="adj2" fmla="val -8333"/>
              <a:gd name="adj3" fmla="val 562693"/>
              <a:gd name="adj4" fmla="val -2277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(139, 51)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FBDB6A-9F35-448F-98CD-EDDA467E5AE6}"/>
              </a:ext>
            </a:extLst>
          </p:cNvPr>
          <p:cNvSpPr/>
          <p:nvPr/>
        </p:nvSpPr>
        <p:spPr>
          <a:xfrm>
            <a:off x="4096871" y="1425388"/>
            <a:ext cx="3747247" cy="395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선(테두리 및 강조선) 6">
            <a:extLst>
              <a:ext uri="{FF2B5EF4-FFF2-40B4-BE49-F238E27FC236}">
                <a16:creationId xmlns:a16="http://schemas.microsoft.com/office/drawing/2014/main" id="{2EC248E3-C195-49A8-8A9B-2D3E806F1119}"/>
              </a:ext>
            </a:extLst>
          </p:cNvPr>
          <p:cNvSpPr/>
          <p:nvPr/>
        </p:nvSpPr>
        <p:spPr>
          <a:xfrm>
            <a:off x="636493" y="383801"/>
            <a:ext cx="1640541" cy="439271"/>
          </a:xfrm>
          <a:prstGeom prst="accentBorderCallout1">
            <a:avLst>
              <a:gd name="adj1" fmla="val 55485"/>
              <a:gd name="adj2" fmla="val 106421"/>
              <a:gd name="adj3" fmla="val 565581"/>
              <a:gd name="adj4" fmla="val 2819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(62, 51)</a:t>
            </a:r>
            <a:endParaRPr lang="ko-KR" altLang="en-US" dirty="0"/>
          </a:p>
        </p:txBody>
      </p:sp>
      <p:sp>
        <p:nvSpPr>
          <p:cNvPr id="11" name="설명선: 선(테두리 및 강조선) 10">
            <a:extLst>
              <a:ext uri="{FF2B5EF4-FFF2-40B4-BE49-F238E27FC236}">
                <a16:creationId xmlns:a16="http://schemas.microsoft.com/office/drawing/2014/main" id="{525E1046-30F0-4F4C-B471-C2572C0BEBB0}"/>
              </a:ext>
            </a:extLst>
          </p:cNvPr>
          <p:cNvSpPr/>
          <p:nvPr/>
        </p:nvSpPr>
        <p:spPr>
          <a:xfrm>
            <a:off x="636493" y="5159188"/>
            <a:ext cx="1640541" cy="439271"/>
          </a:xfrm>
          <a:prstGeom prst="accentBorderCallout1">
            <a:avLst>
              <a:gd name="adj1" fmla="val 55485"/>
              <a:gd name="adj2" fmla="val 106421"/>
              <a:gd name="adj3" fmla="val -318193"/>
              <a:gd name="adj4" fmla="val 28844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(70, 144)</a:t>
            </a:r>
            <a:endParaRPr lang="ko-KR" altLang="en-US" dirty="0"/>
          </a:p>
        </p:txBody>
      </p:sp>
      <p:sp>
        <p:nvSpPr>
          <p:cNvPr id="12" name="설명선: 선(테두리 및 강조선) 11">
            <a:extLst>
              <a:ext uri="{FF2B5EF4-FFF2-40B4-BE49-F238E27FC236}">
                <a16:creationId xmlns:a16="http://schemas.microsoft.com/office/drawing/2014/main" id="{8FFC9906-EE2C-4D94-959B-86F7DD662677}"/>
              </a:ext>
            </a:extLst>
          </p:cNvPr>
          <p:cNvSpPr/>
          <p:nvPr/>
        </p:nvSpPr>
        <p:spPr>
          <a:xfrm>
            <a:off x="636493" y="1295398"/>
            <a:ext cx="1640541" cy="439271"/>
          </a:xfrm>
          <a:prstGeom prst="accentBorderCallout1">
            <a:avLst>
              <a:gd name="adj1" fmla="val 55485"/>
              <a:gd name="adj2" fmla="val 106421"/>
              <a:gd name="adj3" fmla="val 431514"/>
              <a:gd name="adj4" fmla="val 30284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(96, 82)</a:t>
            </a:r>
            <a:endParaRPr lang="ko-KR" altLang="en-US" dirty="0"/>
          </a:p>
        </p:txBody>
      </p:sp>
      <p:sp>
        <p:nvSpPr>
          <p:cNvPr id="13" name="설명선: 선(테두리 및 강조선) 12">
            <a:extLst>
              <a:ext uri="{FF2B5EF4-FFF2-40B4-BE49-F238E27FC236}">
                <a16:creationId xmlns:a16="http://schemas.microsoft.com/office/drawing/2014/main" id="{32D02219-BE59-44D6-B479-26BAFA868112}"/>
              </a:ext>
            </a:extLst>
          </p:cNvPr>
          <p:cNvSpPr/>
          <p:nvPr/>
        </p:nvSpPr>
        <p:spPr>
          <a:xfrm>
            <a:off x="9753599" y="1295397"/>
            <a:ext cx="1640541" cy="439271"/>
          </a:xfrm>
          <a:prstGeom prst="accentBorderCallout1">
            <a:avLst>
              <a:gd name="adj1" fmla="val 18750"/>
              <a:gd name="adj2" fmla="val -8333"/>
              <a:gd name="adj3" fmla="val 430868"/>
              <a:gd name="adj4" fmla="val -2284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(139, 82)</a:t>
            </a:r>
            <a:endParaRPr lang="ko-KR" altLang="en-US" dirty="0"/>
          </a:p>
        </p:txBody>
      </p:sp>
      <p:sp>
        <p:nvSpPr>
          <p:cNvPr id="15" name="설명선: 선(테두리 및 강조선) 14">
            <a:extLst>
              <a:ext uri="{FF2B5EF4-FFF2-40B4-BE49-F238E27FC236}">
                <a16:creationId xmlns:a16="http://schemas.microsoft.com/office/drawing/2014/main" id="{7CD364DB-7C47-4CE8-B305-F37A338F114D}"/>
              </a:ext>
            </a:extLst>
          </p:cNvPr>
          <p:cNvSpPr/>
          <p:nvPr/>
        </p:nvSpPr>
        <p:spPr>
          <a:xfrm>
            <a:off x="636493" y="2041709"/>
            <a:ext cx="1640541" cy="439271"/>
          </a:xfrm>
          <a:prstGeom prst="accentBorderCallout1">
            <a:avLst>
              <a:gd name="adj1" fmla="val 55485"/>
              <a:gd name="adj2" fmla="val 106421"/>
              <a:gd name="adj3" fmla="val 324866"/>
              <a:gd name="adj4" fmla="val 3038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(98, 113)</a:t>
            </a:r>
            <a:endParaRPr lang="ko-KR" altLang="en-US" dirty="0"/>
          </a:p>
        </p:txBody>
      </p:sp>
      <p:sp>
        <p:nvSpPr>
          <p:cNvPr id="16" name="설명선: 선(테두리 및 강조선) 15">
            <a:extLst>
              <a:ext uri="{FF2B5EF4-FFF2-40B4-BE49-F238E27FC236}">
                <a16:creationId xmlns:a16="http://schemas.microsoft.com/office/drawing/2014/main" id="{11BE9DE5-132F-42A1-BAEE-139AB3118283}"/>
              </a:ext>
            </a:extLst>
          </p:cNvPr>
          <p:cNvSpPr/>
          <p:nvPr/>
        </p:nvSpPr>
        <p:spPr>
          <a:xfrm>
            <a:off x="636493" y="3227293"/>
            <a:ext cx="1640541" cy="439271"/>
          </a:xfrm>
          <a:prstGeom prst="accentBorderCallout1">
            <a:avLst>
              <a:gd name="adj1" fmla="val 55485"/>
              <a:gd name="adj2" fmla="val 106421"/>
              <a:gd name="adj3" fmla="val 86252"/>
              <a:gd name="adj4" fmla="val 2966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#EBEBEB</a:t>
            </a:r>
            <a:endParaRPr lang="ko-KR" altLang="en-US" dirty="0"/>
          </a:p>
        </p:txBody>
      </p:sp>
      <p:sp>
        <p:nvSpPr>
          <p:cNvPr id="22" name="설명선: 선(테두리 및 강조선) 21">
            <a:extLst>
              <a:ext uri="{FF2B5EF4-FFF2-40B4-BE49-F238E27FC236}">
                <a16:creationId xmlns:a16="http://schemas.microsoft.com/office/drawing/2014/main" id="{ACFF5BEE-9915-4ED5-AD88-220B987C9C36}"/>
              </a:ext>
            </a:extLst>
          </p:cNvPr>
          <p:cNvSpPr/>
          <p:nvPr/>
        </p:nvSpPr>
        <p:spPr>
          <a:xfrm>
            <a:off x="9753599" y="3046877"/>
            <a:ext cx="1640541" cy="439271"/>
          </a:xfrm>
          <a:prstGeom prst="accentBorderCallout1">
            <a:avLst>
              <a:gd name="adj1" fmla="val 18750"/>
              <a:gd name="adj2" fmla="val -8333"/>
              <a:gd name="adj3" fmla="val 96356"/>
              <a:gd name="adj4" fmla="val -22663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(139, 113)</a:t>
            </a:r>
            <a:endParaRPr lang="ko-KR" altLang="en-US" dirty="0"/>
          </a:p>
        </p:txBody>
      </p:sp>
      <p:sp>
        <p:nvSpPr>
          <p:cNvPr id="23" name="설명선: 선(테두리 및 강조선) 22">
            <a:extLst>
              <a:ext uri="{FF2B5EF4-FFF2-40B4-BE49-F238E27FC236}">
                <a16:creationId xmlns:a16="http://schemas.microsoft.com/office/drawing/2014/main" id="{C36C7335-3A22-447F-A798-A1A16E60778A}"/>
              </a:ext>
            </a:extLst>
          </p:cNvPr>
          <p:cNvSpPr/>
          <p:nvPr/>
        </p:nvSpPr>
        <p:spPr>
          <a:xfrm>
            <a:off x="9753599" y="5159188"/>
            <a:ext cx="1640541" cy="439271"/>
          </a:xfrm>
          <a:prstGeom prst="accentBorderCallout1">
            <a:avLst>
              <a:gd name="adj1" fmla="val 18750"/>
              <a:gd name="adj2" fmla="val -8333"/>
              <a:gd name="adj3" fmla="val -319970"/>
              <a:gd name="adj4" fmla="val -22773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(139, 144)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363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B7E662-F972-430E-9BC1-A63E823C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2" y="1571625"/>
            <a:ext cx="2847975" cy="3714750"/>
          </a:xfrm>
          <a:prstGeom prst="rect">
            <a:avLst/>
          </a:prstGeom>
        </p:spPr>
      </p:pic>
      <p:sp>
        <p:nvSpPr>
          <p:cNvPr id="3" name="설명선: 선(테두리 및 강조선) 2">
            <a:extLst>
              <a:ext uri="{FF2B5EF4-FFF2-40B4-BE49-F238E27FC236}">
                <a16:creationId xmlns:a16="http://schemas.microsoft.com/office/drawing/2014/main" id="{2B842359-66B8-441B-8635-B1D7A68E69D3}"/>
              </a:ext>
            </a:extLst>
          </p:cNvPr>
          <p:cNvSpPr/>
          <p:nvPr/>
        </p:nvSpPr>
        <p:spPr>
          <a:xfrm>
            <a:off x="9753599" y="383801"/>
            <a:ext cx="1640541" cy="439271"/>
          </a:xfrm>
          <a:prstGeom prst="accentBorderCallout1">
            <a:avLst>
              <a:gd name="adj1" fmla="val 18750"/>
              <a:gd name="adj2" fmla="val -8333"/>
              <a:gd name="adj3" fmla="val 799710"/>
              <a:gd name="adj4" fmla="val -2475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(103, 159)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FBDB6A-9F35-448F-98CD-EDDA467E5AE6}"/>
              </a:ext>
            </a:extLst>
          </p:cNvPr>
          <p:cNvSpPr/>
          <p:nvPr/>
        </p:nvSpPr>
        <p:spPr>
          <a:xfrm>
            <a:off x="4096871" y="1425388"/>
            <a:ext cx="3747247" cy="395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설명선: 선(테두리 및 강조선) 10">
            <a:extLst>
              <a:ext uri="{FF2B5EF4-FFF2-40B4-BE49-F238E27FC236}">
                <a16:creationId xmlns:a16="http://schemas.microsoft.com/office/drawing/2014/main" id="{525E1046-30F0-4F4C-B471-C2572C0BEBB0}"/>
              </a:ext>
            </a:extLst>
          </p:cNvPr>
          <p:cNvSpPr/>
          <p:nvPr/>
        </p:nvSpPr>
        <p:spPr>
          <a:xfrm>
            <a:off x="636493" y="5965918"/>
            <a:ext cx="1640541" cy="439271"/>
          </a:xfrm>
          <a:prstGeom prst="accentBorderCallout1">
            <a:avLst>
              <a:gd name="adj1" fmla="val 55485"/>
              <a:gd name="adj2" fmla="val 106421"/>
              <a:gd name="adj3" fmla="val -367658"/>
              <a:gd name="adj4" fmla="val 29285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(76, 207)</a:t>
            </a:r>
            <a:endParaRPr lang="ko-KR" altLang="en-US" dirty="0"/>
          </a:p>
        </p:txBody>
      </p:sp>
      <p:sp>
        <p:nvSpPr>
          <p:cNvPr id="13" name="설명선: 선(테두리 및 강조선) 12">
            <a:extLst>
              <a:ext uri="{FF2B5EF4-FFF2-40B4-BE49-F238E27FC236}">
                <a16:creationId xmlns:a16="http://schemas.microsoft.com/office/drawing/2014/main" id="{32D02219-BE59-44D6-B479-26BAFA868112}"/>
              </a:ext>
            </a:extLst>
          </p:cNvPr>
          <p:cNvSpPr/>
          <p:nvPr/>
        </p:nvSpPr>
        <p:spPr>
          <a:xfrm>
            <a:off x="9753599" y="1295397"/>
            <a:ext cx="1640541" cy="439271"/>
          </a:xfrm>
          <a:prstGeom prst="accentBorderCallout1">
            <a:avLst>
              <a:gd name="adj1" fmla="val 18750"/>
              <a:gd name="adj2" fmla="val -8333"/>
              <a:gd name="adj3" fmla="val 645214"/>
              <a:gd name="adj4" fmla="val -2456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(105, 184)</a:t>
            </a:r>
            <a:endParaRPr lang="ko-KR" altLang="en-US" dirty="0"/>
          </a:p>
        </p:txBody>
      </p:sp>
      <p:sp>
        <p:nvSpPr>
          <p:cNvPr id="15" name="설명선: 선(테두리 및 강조선) 14">
            <a:extLst>
              <a:ext uri="{FF2B5EF4-FFF2-40B4-BE49-F238E27FC236}">
                <a16:creationId xmlns:a16="http://schemas.microsoft.com/office/drawing/2014/main" id="{7CD364DB-7C47-4CE8-B305-F37A338F114D}"/>
              </a:ext>
            </a:extLst>
          </p:cNvPr>
          <p:cNvSpPr/>
          <p:nvPr/>
        </p:nvSpPr>
        <p:spPr>
          <a:xfrm>
            <a:off x="636492" y="4847104"/>
            <a:ext cx="1640541" cy="439271"/>
          </a:xfrm>
          <a:prstGeom prst="accentBorderCallout1">
            <a:avLst>
              <a:gd name="adj1" fmla="val 55485"/>
              <a:gd name="adj2" fmla="val 106421"/>
              <a:gd name="adj3" fmla="val -206877"/>
              <a:gd name="adj4" fmla="val 2889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(72, 159)</a:t>
            </a:r>
            <a:endParaRPr lang="ko-KR" altLang="en-US" dirty="0"/>
          </a:p>
        </p:txBody>
      </p:sp>
      <p:sp>
        <p:nvSpPr>
          <p:cNvPr id="16" name="설명선: 선(테두리 및 강조선) 15">
            <a:extLst>
              <a:ext uri="{FF2B5EF4-FFF2-40B4-BE49-F238E27FC236}">
                <a16:creationId xmlns:a16="http://schemas.microsoft.com/office/drawing/2014/main" id="{11BE9DE5-132F-42A1-BAEE-139AB3118283}"/>
              </a:ext>
            </a:extLst>
          </p:cNvPr>
          <p:cNvSpPr/>
          <p:nvPr/>
        </p:nvSpPr>
        <p:spPr>
          <a:xfrm>
            <a:off x="3554505" y="5965917"/>
            <a:ext cx="1640541" cy="439271"/>
          </a:xfrm>
          <a:prstGeom prst="accentBorderCallout1">
            <a:avLst>
              <a:gd name="adj1" fmla="val 55485"/>
              <a:gd name="adj2" fmla="val 106421"/>
              <a:gd name="adj3" fmla="val -383661"/>
              <a:gd name="adj4" fmla="val 1299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#EBEBEB</a:t>
            </a:r>
            <a:endParaRPr lang="ko-KR" altLang="en-US" dirty="0"/>
          </a:p>
        </p:txBody>
      </p:sp>
      <p:sp>
        <p:nvSpPr>
          <p:cNvPr id="22" name="설명선: 선(테두리 및 강조선) 21">
            <a:extLst>
              <a:ext uri="{FF2B5EF4-FFF2-40B4-BE49-F238E27FC236}">
                <a16:creationId xmlns:a16="http://schemas.microsoft.com/office/drawing/2014/main" id="{ACFF5BEE-9915-4ED5-AD88-220B987C9C36}"/>
              </a:ext>
            </a:extLst>
          </p:cNvPr>
          <p:cNvSpPr/>
          <p:nvPr/>
        </p:nvSpPr>
        <p:spPr>
          <a:xfrm>
            <a:off x="9753599" y="3046877"/>
            <a:ext cx="1640541" cy="439271"/>
          </a:xfrm>
          <a:prstGeom prst="accentBorderCallout1">
            <a:avLst>
              <a:gd name="adj1" fmla="val 18750"/>
              <a:gd name="adj2" fmla="val -8333"/>
              <a:gd name="adj3" fmla="val 273604"/>
              <a:gd name="adj4" fmla="val -22663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(139, 193)</a:t>
            </a:r>
            <a:endParaRPr lang="ko-KR" altLang="en-US" dirty="0"/>
          </a:p>
        </p:txBody>
      </p:sp>
      <p:sp>
        <p:nvSpPr>
          <p:cNvPr id="23" name="설명선: 선(테두리 및 강조선) 22">
            <a:extLst>
              <a:ext uri="{FF2B5EF4-FFF2-40B4-BE49-F238E27FC236}">
                <a16:creationId xmlns:a16="http://schemas.microsoft.com/office/drawing/2014/main" id="{C36C7335-3A22-447F-A798-A1A16E60778A}"/>
              </a:ext>
            </a:extLst>
          </p:cNvPr>
          <p:cNvSpPr/>
          <p:nvPr/>
        </p:nvSpPr>
        <p:spPr>
          <a:xfrm>
            <a:off x="9753599" y="5965918"/>
            <a:ext cx="1640541" cy="439271"/>
          </a:xfrm>
          <a:prstGeom prst="accentBorderCallout1">
            <a:avLst>
              <a:gd name="adj1" fmla="val 18750"/>
              <a:gd name="adj2" fmla="val -8333"/>
              <a:gd name="adj3" fmla="val -326153"/>
              <a:gd name="adj4" fmla="val -228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(139, 225)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461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B7E662-F972-430E-9BC1-A63E823C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2" y="1571625"/>
            <a:ext cx="2847975" cy="37147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AFBDB6A-9F35-448F-98CD-EDDA467E5AE6}"/>
              </a:ext>
            </a:extLst>
          </p:cNvPr>
          <p:cNvSpPr/>
          <p:nvPr/>
        </p:nvSpPr>
        <p:spPr>
          <a:xfrm>
            <a:off x="4096871" y="1425388"/>
            <a:ext cx="3747247" cy="395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선(테두리 및 강조선) 6">
            <a:extLst>
              <a:ext uri="{FF2B5EF4-FFF2-40B4-BE49-F238E27FC236}">
                <a16:creationId xmlns:a16="http://schemas.microsoft.com/office/drawing/2014/main" id="{2EC248E3-C195-49A8-8A9B-2D3E806F1119}"/>
              </a:ext>
            </a:extLst>
          </p:cNvPr>
          <p:cNvSpPr/>
          <p:nvPr/>
        </p:nvSpPr>
        <p:spPr>
          <a:xfrm>
            <a:off x="636490" y="1839623"/>
            <a:ext cx="1640541" cy="439271"/>
          </a:xfrm>
          <a:prstGeom prst="accentBorderCallout1">
            <a:avLst>
              <a:gd name="adj1" fmla="val 55485"/>
              <a:gd name="adj2" fmla="val 106421"/>
              <a:gd name="adj3" fmla="val 439859"/>
              <a:gd name="adj4" fmla="val 3487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(177, 144)</a:t>
            </a:r>
            <a:endParaRPr lang="ko-KR" altLang="en-US" dirty="0"/>
          </a:p>
        </p:txBody>
      </p:sp>
      <p:sp>
        <p:nvSpPr>
          <p:cNvPr id="11" name="설명선: 선(테두리 및 강조선) 10">
            <a:extLst>
              <a:ext uri="{FF2B5EF4-FFF2-40B4-BE49-F238E27FC236}">
                <a16:creationId xmlns:a16="http://schemas.microsoft.com/office/drawing/2014/main" id="{525E1046-30F0-4F4C-B471-C2572C0BEBB0}"/>
              </a:ext>
            </a:extLst>
          </p:cNvPr>
          <p:cNvSpPr/>
          <p:nvPr/>
        </p:nvSpPr>
        <p:spPr>
          <a:xfrm>
            <a:off x="636493" y="6034928"/>
            <a:ext cx="1640541" cy="439271"/>
          </a:xfrm>
          <a:prstGeom prst="accentBorderCallout1">
            <a:avLst>
              <a:gd name="adj1" fmla="val 55485"/>
              <a:gd name="adj2" fmla="val 106421"/>
              <a:gd name="adj3" fmla="val -342925"/>
              <a:gd name="adj4" fmla="val 3287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(139, 225)</a:t>
            </a:r>
            <a:endParaRPr lang="ko-KR" altLang="en-US" dirty="0"/>
          </a:p>
        </p:txBody>
      </p:sp>
      <p:sp>
        <p:nvSpPr>
          <p:cNvPr id="12" name="설명선: 선(테두리 및 강조선) 11">
            <a:extLst>
              <a:ext uri="{FF2B5EF4-FFF2-40B4-BE49-F238E27FC236}">
                <a16:creationId xmlns:a16="http://schemas.microsoft.com/office/drawing/2014/main" id="{8FFC9906-EE2C-4D94-959B-86F7DD662677}"/>
              </a:ext>
            </a:extLst>
          </p:cNvPr>
          <p:cNvSpPr/>
          <p:nvPr/>
        </p:nvSpPr>
        <p:spPr>
          <a:xfrm>
            <a:off x="636489" y="3625760"/>
            <a:ext cx="1640541" cy="439271"/>
          </a:xfrm>
          <a:prstGeom prst="accentBorderCallout1">
            <a:avLst>
              <a:gd name="adj1" fmla="val 55485"/>
              <a:gd name="adj2" fmla="val 106421"/>
              <a:gd name="adj3" fmla="val 116178"/>
              <a:gd name="adj4" fmla="val 3464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(173, 184)</a:t>
            </a:r>
            <a:endParaRPr lang="ko-KR" altLang="en-US" dirty="0"/>
          </a:p>
        </p:txBody>
      </p:sp>
      <p:sp>
        <p:nvSpPr>
          <p:cNvPr id="13" name="설명선: 선(테두리 및 강조선) 12">
            <a:extLst>
              <a:ext uri="{FF2B5EF4-FFF2-40B4-BE49-F238E27FC236}">
                <a16:creationId xmlns:a16="http://schemas.microsoft.com/office/drawing/2014/main" id="{32D02219-BE59-44D6-B479-26BAFA868112}"/>
              </a:ext>
            </a:extLst>
          </p:cNvPr>
          <p:cNvSpPr/>
          <p:nvPr/>
        </p:nvSpPr>
        <p:spPr>
          <a:xfrm>
            <a:off x="9753599" y="1295397"/>
            <a:ext cx="1640541" cy="439271"/>
          </a:xfrm>
          <a:prstGeom prst="accentBorderCallout1">
            <a:avLst>
              <a:gd name="adj1" fmla="val 18750"/>
              <a:gd name="adj2" fmla="val -8333"/>
              <a:gd name="adj3" fmla="val 490637"/>
              <a:gd name="adj4" fmla="val -22739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(139, 113)</a:t>
            </a:r>
            <a:endParaRPr lang="ko-KR" altLang="en-US" dirty="0"/>
          </a:p>
        </p:txBody>
      </p:sp>
      <p:sp>
        <p:nvSpPr>
          <p:cNvPr id="15" name="설명선: 선(테두리 및 강조선) 14">
            <a:extLst>
              <a:ext uri="{FF2B5EF4-FFF2-40B4-BE49-F238E27FC236}">
                <a16:creationId xmlns:a16="http://schemas.microsoft.com/office/drawing/2014/main" id="{7CD364DB-7C47-4CE8-B305-F37A338F114D}"/>
              </a:ext>
            </a:extLst>
          </p:cNvPr>
          <p:cNvSpPr/>
          <p:nvPr/>
        </p:nvSpPr>
        <p:spPr>
          <a:xfrm>
            <a:off x="636493" y="5159188"/>
            <a:ext cx="1640541" cy="439271"/>
          </a:xfrm>
          <a:prstGeom prst="accentBorderCallout1">
            <a:avLst>
              <a:gd name="adj1" fmla="val 55485"/>
              <a:gd name="adj2" fmla="val 106421"/>
              <a:gd name="adj3" fmla="val -210999"/>
              <a:gd name="adj4" fmla="val 32817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(139, 193)</a:t>
            </a:r>
            <a:endParaRPr lang="ko-KR" altLang="en-US" dirty="0"/>
          </a:p>
        </p:txBody>
      </p:sp>
      <p:sp>
        <p:nvSpPr>
          <p:cNvPr id="16" name="설명선: 선(테두리 및 강조선) 15">
            <a:extLst>
              <a:ext uri="{FF2B5EF4-FFF2-40B4-BE49-F238E27FC236}">
                <a16:creationId xmlns:a16="http://schemas.microsoft.com/office/drawing/2014/main" id="{11BE9DE5-132F-42A1-BAEE-139AB3118283}"/>
              </a:ext>
            </a:extLst>
          </p:cNvPr>
          <p:cNvSpPr/>
          <p:nvPr/>
        </p:nvSpPr>
        <p:spPr>
          <a:xfrm>
            <a:off x="9753598" y="3883396"/>
            <a:ext cx="1640541" cy="439271"/>
          </a:xfrm>
          <a:prstGeom prst="accentBorderCallout1">
            <a:avLst>
              <a:gd name="adj1" fmla="val 59607"/>
              <a:gd name="adj2" fmla="val -7814"/>
              <a:gd name="adj3" fmla="val 20300"/>
              <a:gd name="adj4" fmla="val -19725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#FFFFFF</a:t>
            </a:r>
            <a:endParaRPr lang="ko-KR" altLang="en-US" dirty="0"/>
          </a:p>
        </p:txBody>
      </p:sp>
      <p:sp>
        <p:nvSpPr>
          <p:cNvPr id="22" name="설명선: 선(테두리 및 강조선) 21">
            <a:extLst>
              <a:ext uri="{FF2B5EF4-FFF2-40B4-BE49-F238E27FC236}">
                <a16:creationId xmlns:a16="http://schemas.microsoft.com/office/drawing/2014/main" id="{ACFF5BEE-9915-4ED5-AD88-220B987C9C36}"/>
              </a:ext>
            </a:extLst>
          </p:cNvPr>
          <p:cNvSpPr/>
          <p:nvPr/>
        </p:nvSpPr>
        <p:spPr>
          <a:xfrm>
            <a:off x="9753598" y="2052944"/>
            <a:ext cx="1640541" cy="439271"/>
          </a:xfrm>
          <a:prstGeom prst="accentBorderCallout1">
            <a:avLst>
              <a:gd name="adj1" fmla="val 18750"/>
              <a:gd name="adj2" fmla="val -8333"/>
              <a:gd name="adj3" fmla="val 327191"/>
              <a:gd name="adj4" fmla="val -1868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(210, 113)</a:t>
            </a:r>
            <a:endParaRPr lang="ko-KR" altLang="en-US" dirty="0"/>
          </a:p>
        </p:txBody>
      </p:sp>
      <p:sp>
        <p:nvSpPr>
          <p:cNvPr id="23" name="설명선: 선(테두리 및 강조선) 22">
            <a:extLst>
              <a:ext uri="{FF2B5EF4-FFF2-40B4-BE49-F238E27FC236}">
                <a16:creationId xmlns:a16="http://schemas.microsoft.com/office/drawing/2014/main" id="{C36C7335-3A22-447F-A798-A1A16E60778A}"/>
              </a:ext>
            </a:extLst>
          </p:cNvPr>
          <p:cNvSpPr/>
          <p:nvPr/>
        </p:nvSpPr>
        <p:spPr>
          <a:xfrm>
            <a:off x="9753598" y="6032124"/>
            <a:ext cx="1640541" cy="439271"/>
          </a:xfrm>
          <a:prstGeom prst="accentBorderCallout1">
            <a:avLst>
              <a:gd name="adj1" fmla="val 18750"/>
              <a:gd name="adj2" fmla="val -8333"/>
              <a:gd name="adj3" fmla="val -377678"/>
              <a:gd name="adj4" fmla="val -19020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(202, 207)</a:t>
            </a:r>
            <a:endParaRPr lang="ko-KR" altLang="en-US" dirty="0"/>
          </a:p>
        </p:txBody>
      </p:sp>
      <p:sp>
        <p:nvSpPr>
          <p:cNvPr id="14" name="설명선: 선(테두리 및 강조선) 13">
            <a:extLst>
              <a:ext uri="{FF2B5EF4-FFF2-40B4-BE49-F238E27FC236}">
                <a16:creationId xmlns:a16="http://schemas.microsoft.com/office/drawing/2014/main" id="{248EB6CA-9941-45CD-AC96-28CB3E8EBC1F}"/>
              </a:ext>
            </a:extLst>
          </p:cNvPr>
          <p:cNvSpPr/>
          <p:nvPr/>
        </p:nvSpPr>
        <p:spPr>
          <a:xfrm>
            <a:off x="636490" y="2685962"/>
            <a:ext cx="1640541" cy="439271"/>
          </a:xfrm>
          <a:prstGeom prst="accentBorderCallout1">
            <a:avLst>
              <a:gd name="adj1" fmla="val 55485"/>
              <a:gd name="adj2" fmla="val 106421"/>
              <a:gd name="adj3" fmla="val 250244"/>
              <a:gd name="adj4" fmla="val 32779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(139, 144)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214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B7E662-F972-430E-9BC1-A63E823C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2" y="1571625"/>
            <a:ext cx="2847975" cy="37147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AFBDB6A-9F35-448F-98CD-EDDA467E5AE6}"/>
              </a:ext>
            </a:extLst>
          </p:cNvPr>
          <p:cNvSpPr/>
          <p:nvPr/>
        </p:nvSpPr>
        <p:spPr>
          <a:xfrm>
            <a:off x="4096871" y="1425388"/>
            <a:ext cx="3747247" cy="395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선(테두리 및 강조선) 6">
            <a:extLst>
              <a:ext uri="{FF2B5EF4-FFF2-40B4-BE49-F238E27FC236}">
                <a16:creationId xmlns:a16="http://schemas.microsoft.com/office/drawing/2014/main" id="{2EC248E3-C195-49A8-8A9B-2D3E806F1119}"/>
              </a:ext>
            </a:extLst>
          </p:cNvPr>
          <p:cNvSpPr/>
          <p:nvPr/>
        </p:nvSpPr>
        <p:spPr>
          <a:xfrm>
            <a:off x="636489" y="652007"/>
            <a:ext cx="1640541" cy="439271"/>
          </a:xfrm>
          <a:prstGeom prst="accentBorderCallout1">
            <a:avLst>
              <a:gd name="adj1" fmla="val 55485"/>
              <a:gd name="adj2" fmla="val 106421"/>
              <a:gd name="adj3" fmla="val 503751"/>
              <a:gd name="adj4" fmla="val 3261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(139, 51)</a:t>
            </a:r>
            <a:endParaRPr lang="ko-KR" altLang="en-US" dirty="0"/>
          </a:p>
        </p:txBody>
      </p:sp>
      <p:sp>
        <p:nvSpPr>
          <p:cNvPr id="13" name="설명선: 선(테두리 및 강조선) 12">
            <a:extLst>
              <a:ext uri="{FF2B5EF4-FFF2-40B4-BE49-F238E27FC236}">
                <a16:creationId xmlns:a16="http://schemas.microsoft.com/office/drawing/2014/main" id="{32D02219-BE59-44D6-B479-26BAFA868112}"/>
              </a:ext>
            </a:extLst>
          </p:cNvPr>
          <p:cNvSpPr/>
          <p:nvPr/>
        </p:nvSpPr>
        <p:spPr>
          <a:xfrm>
            <a:off x="9753599" y="1295397"/>
            <a:ext cx="1640541" cy="439271"/>
          </a:xfrm>
          <a:prstGeom prst="accentBorderCallout1">
            <a:avLst>
              <a:gd name="adj1" fmla="val 18750"/>
              <a:gd name="adj2" fmla="val -8333"/>
              <a:gd name="adj3" fmla="val 362854"/>
              <a:gd name="adj4" fmla="val -18214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(216, 51)</a:t>
            </a:r>
            <a:endParaRPr lang="ko-KR" altLang="en-US" dirty="0"/>
          </a:p>
        </p:txBody>
      </p:sp>
      <p:sp>
        <p:nvSpPr>
          <p:cNvPr id="16" name="설명선: 선(테두리 및 강조선) 15">
            <a:extLst>
              <a:ext uri="{FF2B5EF4-FFF2-40B4-BE49-F238E27FC236}">
                <a16:creationId xmlns:a16="http://schemas.microsoft.com/office/drawing/2014/main" id="{11BE9DE5-132F-42A1-BAEE-139AB3118283}"/>
              </a:ext>
            </a:extLst>
          </p:cNvPr>
          <p:cNvSpPr/>
          <p:nvPr/>
        </p:nvSpPr>
        <p:spPr>
          <a:xfrm>
            <a:off x="9753598" y="5066739"/>
            <a:ext cx="1640541" cy="439271"/>
          </a:xfrm>
          <a:prstGeom prst="accentBorderCallout1">
            <a:avLst>
              <a:gd name="adj1" fmla="val 59607"/>
              <a:gd name="adj2" fmla="val -7814"/>
              <a:gd name="adj3" fmla="val -466101"/>
              <a:gd name="adj4" fmla="val -2055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#FFFFFF</a:t>
            </a:r>
            <a:endParaRPr lang="ko-KR" altLang="en-US" dirty="0"/>
          </a:p>
        </p:txBody>
      </p:sp>
      <p:sp>
        <p:nvSpPr>
          <p:cNvPr id="22" name="설명선: 선(테두리 및 강조선) 21">
            <a:extLst>
              <a:ext uri="{FF2B5EF4-FFF2-40B4-BE49-F238E27FC236}">
                <a16:creationId xmlns:a16="http://schemas.microsoft.com/office/drawing/2014/main" id="{ACFF5BEE-9915-4ED5-AD88-220B987C9C36}"/>
              </a:ext>
            </a:extLst>
          </p:cNvPr>
          <p:cNvSpPr/>
          <p:nvPr/>
        </p:nvSpPr>
        <p:spPr>
          <a:xfrm>
            <a:off x="9753598" y="2052944"/>
            <a:ext cx="1640541" cy="439271"/>
          </a:xfrm>
          <a:prstGeom prst="accentBorderCallout1">
            <a:avLst>
              <a:gd name="adj1" fmla="val 18750"/>
              <a:gd name="adj2" fmla="val -8333"/>
              <a:gd name="adj3" fmla="val 263299"/>
              <a:gd name="adj4" fmla="val -1846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(213, 82)</a:t>
            </a:r>
            <a:endParaRPr lang="ko-KR" altLang="en-US" dirty="0"/>
          </a:p>
        </p:txBody>
      </p:sp>
      <p:sp>
        <p:nvSpPr>
          <p:cNvPr id="14" name="설명선: 선(테두리 및 강조선) 13">
            <a:extLst>
              <a:ext uri="{FF2B5EF4-FFF2-40B4-BE49-F238E27FC236}">
                <a16:creationId xmlns:a16="http://schemas.microsoft.com/office/drawing/2014/main" id="{248EB6CA-9941-45CD-AC96-28CB3E8EBC1F}"/>
              </a:ext>
            </a:extLst>
          </p:cNvPr>
          <p:cNvSpPr/>
          <p:nvPr/>
        </p:nvSpPr>
        <p:spPr>
          <a:xfrm>
            <a:off x="636488" y="1655863"/>
            <a:ext cx="1640541" cy="439271"/>
          </a:xfrm>
          <a:prstGeom prst="accentBorderCallout1">
            <a:avLst>
              <a:gd name="adj1" fmla="val 55485"/>
              <a:gd name="adj2" fmla="val 106421"/>
              <a:gd name="adj3" fmla="val 351234"/>
              <a:gd name="adj4" fmla="val 32834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(139, 82)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377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B34A44-3EBE-4429-BF7F-97494452D9B1}"/>
              </a:ext>
            </a:extLst>
          </p:cNvPr>
          <p:cNvSpPr/>
          <p:nvPr/>
        </p:nvSpPr>
        <p:spPr>
          <a:xfrm>
            <a:off x="475821" y="237524"/>
            <a:ext cx="110571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/>
              <a:t>Knowledge you need </a:t>
            </a:r>
            <a:r>
              <a:rPr lang="en-US" altLang="ko-KR" sz="2400" dirty="0"/>
              <a:t>(</a:t>
            </a:r>
            <a:r>
              <a:rPr lang="ko-KR" altLang="en-US" sz="2400" dirty="0"/>
              <a:t>필요한 </a:t>
            </a:r>
            <a:r>
              <a:rPr lang="en-US" altLang="ko-KR" sz="2400" dirty="0"/>
              <a:t>canvas</a:t>
            </a:r>
            <a:r>
              <a:rPr lang="ko-KR" altLang="en-US" sz="2400" dirty="0"/>
              <a:t> </a:t>
            </a:r>
            <a:r>
              <a:rPr lang="en-US" altLang="ko-KR" sz="2400" dirty="0"/>
              <a:t>properties &amp; functions) </a:t>
            </a:r>
            <a:endParaRPr lang="ko-KR" alt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1050C-69C2-4D98-B92B-1F9F121BB666}"/>
              </a:ext>
            </a:extLst>
          </p:cNvPr>
          <p:cNvSpPr txBox="1"/>
          <p:nvPr/>
        </p:nvSpPr>
        <p:spPr>
          <a:xfrm>
            <a:off x="475821" y="1190622"/>
            <a:ext cx="1104930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ctx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document.getElementById</a:t>
            </a:r>
            <a:r>
              <a:rPr lang="en-US" altLang="ko-KR" sz="2000" dirty="0"/>
              <a:t>('canvas').</a:t>
            </a:r>
            <a:r>
              <a:rPr lang="en-US" altLang="ko-KR" sz="2000" dirty="0" err="1"/>
              <a:t>getContext</a:t>
            </a:r>
            <a:r>
              <a:rPr lang="en-US" altLang="ko-KR" sz="2000" dirty="0"/>
              <a:t>('2d’);</a:t>
            </a:r>
          </a:p>
          <a:p>
            <a:r>
              <a:rPr lang="en-US" altLang="ko-KR" sz="2000" dirty="0" err="1"/>
              <a:t>ctx.font</a:t>
            </a:r>
            <a:r>
              <a:rPr lang="en-US" altLang="ko-KR" sz="2000" dirty="0"/>
              <a:t> : </a:t>
            </a:r>
          </a:p>
          <a:p>
            <a:r>
              <a:rPr lang="en-US" altLang="ko-KR" sz="2000" dirty="0" err="1"/>
              <a:t>ctx.restore</a:t>
            </a:r>
            <a:r>
              <a:rPr lang="en-US" altLang="ko-KR" sz="2000" dirty="0"/>
              <a:t>()  &amp;  </a:t>
            </a:r>
            <a:r>
              <a:rPr lang="en-US" altLang="ko-KR" sz="2000" dirty="0" err="1"/>
              <a:t>ctx.save</a:t>
            </a:r>
            <a:r>
              <a:rPr lang="en-US" altLang="ko-KR" sz="2000" dirty="0"/>
              <a:t>() : </a:t>
            </a:r>
          </a:p>
          <a:p>
            <a:r>
              <a:rPr lang="en-US" altLang="ko-KR" sz="2000" dirty="0"/>
              <a:t>	 </a:t>
            </a:r>
            <a:r>
              <a:rPr lang="en-US" altLang="ko-KR" sz="1200" dirty="0">
                <a:hlinkClick r:id="rId2"/>
              </a:rPr>
              <a:t>https://m.blog.naver.com/PostView.nhn?blogId=ads226&amp;logNo=220587596901&amp;proxyReferer=https:%2F%2Fwww.google.co.kr%2F</a:t>
            </a:r>
            <a:r>
              <a:rPr lang="en-US" altLang="ko-KR" sz="1200" dirty="0"/>
              <a:t> </a:t>
            </a:r>
          </a:p>
          <a:p>
            <a:r>
              <a:rPr lang="en-US" altLang="ko-KR" sz="2000" dirty="0" err="1"/>
              <a:t>ctx.clearRect</a:t>
            </a:r>
            <a:r>
              <a:rPr lang="en-US" altLang="ko-KR" sz="2000" dirty="0"/>
              <a:t>() :</a:t>
            </a:r>
          </a:p>
          <a:p>
            <a:r>
              <a:rPr lang="en-US" altLang="ko-KR" sz="2000" dirty="0"/>
              <a:t>	 </a:t>
            </a:r>
            <a:r>
              <a:rPr lang="en-US" altLang="ko-KR" sz="2000" dirty="0">
                <a:hlinkClick r:id="rId3"/>
              </a:rPr>
              <a:t>https://cornswrold.tistory.com/115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 err="1"/>
              <a:t>ctx.scale</a:t>
            </a:r>
            <a:r>
              <a:rPr lang="en-US" altLang="ko-KR" sz="2000" dirty="0"/>
              <a:t>() :</a:t>
            </a:r>
          </a:p>
          <a:p>
            <a:r>
              <a:rPr lang="en-US" altLang="ko-KR" sz="2000" dirty="0"/>
              <a:t>	 </a:t>
            </a:r>
            <a:r>
              <a:rPr lang="en-US" altLang="ko-KR" sz="2000" dirty="0">
                <a:hlinkClick r:id="rId4"/>
              </a:rPr>
              <a:t>https://zetawiki.com/wiki/HTML5_%EC%BA%94%EB%B2%84%EC%8A%A4_scale()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 err="1"/>
              <a:t>ctx.fillText</a:t>
            </a:r>
            <a:r>
              <a:rPr lang="en-US" altLang="ko-KR" sz="2000" dirty="0"/>
              <a:t>() :</a:t>
            </a:r>
          </a:p>
          <a:p>
            <a:r>
              <a:rPr lang="en-US" altLang="ko-KR" sz="2000" dirty="0" err="1"/>
              <a:t>ctx.translate</a:t>
            </a:r>
            <a:r>
              <a:rPr lang="en-US" altLang="ko-KR" sz="2000" dirty="0"/>
              <a:t>() :</a:t>
            </a:r>
          </a:p>
          <a:p>
            <a:r>
              <a:rPr lang="en-US" altLang="ko-KR" sz="2000" dirty="0"/>
              <a:t>	 </a:t>
            </a:r>
            <a:r>
              <a:rPr lang="en-US" altLang="ko-KR" sz="2000" dirty="0">
                <a:hlinkClick r:id="rId5"/>
              </a:rPr>
              <a:t>https://zetawiki.com/wiki/HTML5_%EC%BA%94%EB%B2%84%EC%8A%A4_translate()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 err="1"/>
              <a:t>ctx.fillStyle</a:t>
            </a:r>
            <a:r>
              <a:rPr lang="en-US" altLang="ko-KR" sz="2000" dirty="0"/>
              <a:t> :  </a:t>
            </a:r>
          </a:p>
          <a:p>
            <a:r>
              <a:rPr lang="en-US" altLang="ko-KR" sz="2000" dirty="0" err="1"/>
              <a:t>ctx.beginPath</a:t>
            </a:r>
            <a:r>
              <a:rPr lang="en-US" altLang="ko-KR" sz="2000" dirty="0"/>
              <a:t>()</a:t>
            </a:r>
          </a:p>
          <a:p>
            <a:r>
              <a:rPr lang="en-US" altLang="ko-KR" sz="2000" dirty="0" err="1"/>
              <a:t>ctx.moveTo</a:t>
            </a:r>
            <a:r>
              <a:rPr lang="en-US" altLang="ko-KR" sz="2000" dirty="0"/>
              <a:t>() : </a:t>
            </a:r>
          </a:p>
          <a:p>
            <a:r>
              <a:rPr lang="en-US" altLang="ko-KR" sz="2000" dirty="0" err="1"/>
              <a:t>ctx.lineTo</a:t>
            </a:r>
            <a:r>
              <a:rPr lang="en-US" altLang="ko-KR" sz="2000" dirty="0"/>
              <a:t>() : </a:t>
            </a:r>
          </a:p>
          <a:p>
            <a:r>
              <a:rPr lang="en-US" altLang="ko-KR" sz="2000" dirty="0" err="1"/>
              <a:t>ctx.closePath</a:t>
            </a:r>
            <a:r>
              <a:rPr lang="en-US" altLang="ko-KR" sz="2000" dirty="0"/>
              <a:t>() : </a:t>
            </a:r>
          </a:p>
          <a:p>
            <a:r>
              <a:rPr lang="en-US" altLang="ko-KR" sz="2000" dirty="0" err="1"/>
              <a:t>ctx.fill</a:t>
            </a:r>
            <a:r>
              <a:rPr lang="en-US" altLang="ko-KR" sz="2000" dirty="0"/>
              <a:t>() : </a:t>
            </a:r>
          </a:p>
          <a:p>
            <a:r>
              <a:rPr lang="en-US" altLang="ko-KR" sz="2000" dirty="0"/>
              <a:t>	 </a:t>
            </a:r>
            <a:r>
              <a:rPr lang="en-US" altLang="ko-KR" sz="2000" dirty="0">
                <a:hlinkClick r:id="rId6"/>
              </a:rPr>
              <a:t>https://developer.mozilla.org/ko/docs/Web/HTML/Canvas/Tutorial/Drawing_shapes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5008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B8D09D-E676-44C9-9CA3-64BBB1BC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809"/>
            <a:ext cx="10515600" cy="2002726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여배우 특집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231C08-08C4-4C27-A796-A60471186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341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367193-0FB9-42E2-92F6-D15D20CF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368" y="384347"/>
            <a:ext cx="4752898" cy="3182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BBBE02-3D96-4B64-B540-3FA2A5C0A7A2}"/>
              </a:ext>
            </a:extLst>
          </p:cNvPr>
          <p:cNvSpPr txBox="1"/>
          <p:nvPr/>
        </p:nvSpPr>
        <p:spPr>
          <a:xfrm>
            <a:off x="436605" y="4011827"/>
            <a:ext cx="9017212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처음 </a:t>
            </a:r>
            <a:r>
              <a:rPr lang="ko-KR" altLang="en-US" dirty="0" err="1"/>
              <a:t>실행시</a:t>
            </a:r>
            <a:r>
              <a:rPr lang="ko-KR" altLang="en-US" dirty="0"/>
              <a:t> 좌측처럼 백지 상태로 보인다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화면을 더블클릭 하면 우측과 같이 도형들과 여배우 사진들이 보인다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도형이나 사진을 더블클릭 하면 해당 도형이나 사진이 화면에 추가된다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도형이나 사진을 원하는 위치로 이동하여 배치를 바꿀 수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마지막으로 선택되어 있는 사진이나 도형은 화면 상단의 버튼으로 삭제할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0E4597-8564-4868-9778-08071DF73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4" y="384346"/>
            <a:ext cx="4838097" cy="318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11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85854C-E77D-4704-89E1-7F9CFC585005}"/>
              </a:ext>
            </a:extLst>
          </p:cNvPr>
          <p:cNvSpPr txBox="1"/>
          <p:nvPr/>
        </p:nvSpPr>
        <p:spPr>
          <a:xfrm>
            <a:off x="349135" y="329830"/>
            <a:ext cx="7506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클래스 만들기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en-US" altLang="ko-KR" dirty="0"/>
              <a:t>Function </a:t>
            </a:r>
            <a:r>
              <a:rPr lang="ko-KR" altLang="en-US" dirty="0"/>
              <a:t>사진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Property : </a:t>
            </a:r>
            <a:r>
              <a:rPr lang="ko-KR" altLang="en-US" dirty="0"/>
              <a:t>좌표</a:t>
            </a:r>
            <a:r>
              <a:rPr lang="en-US" altLang="ko-KR" dirty="0"/>
              <a:t>(x, y), </a:t>
            </a:r>
            <a:r>
              <a:rPr lang="ko-KR" altLang="en-US" dirty="0"/>
              <a:t>크기</a:t>
            </a:r>
            <a:r>
              <a:rPr lang="en-US" altLang="ko-KR" dirty="0"/>
              <a:t>(w, h), </a:t>
            </a:r>
            <a:r>
              <a:rPr lang="ko-KR" altLang="en-US" dirty="0"/>
              <a:t>이미지파일이름</a:t>
            </a:r>
            <a:endParaRPr lang="en-US" altLang="ko-KR" dirty="0"/>
          </a:p>
          <a:p>
            <a:r>
              <a:rPr lang="en-US" altLang="ko-KR" dirty="0"/>
              <a:t>Method : </a:t>
            </a:r>
            <a:r>
              <a:rPr lang="ko-KR" altLang="en-US" dirty="0"/>
              <a:t>그리기</a:t>
            </a:r>
            <a:r>
              <a:rPr lang="en-US" altLang="ko-KR" dirty="0"/>
              <a:t>(); </a:t>
            </a:r>
            <a:r>
              <a:rPr lang="ko-KR" altLang="en-US" dirty="0"/>
              <a:t>마우스위치체크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9AA7E-62EE-4A6C-8E8B-6DA3C815B8CF}"/>
              </a:ext>
            </a:extLst>
          </p:cNvPr>
          <p:cNvSpPr txBox="1"/>
          <p:nvPr/>
        </p:nvSpPr>
        <p:spPr>
          <a:xfrm>
            <a:off x="349135" y="2551837"/>
            <a:ext cx="40040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사각형 클래스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Function </a:t>
            </a:r>
            <a:r>
              <a:rPr lang="ko-KR" altLang="en-US" dirty="0"/>
              <a:t>사각형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Property : </a:t>
            </a:r>
            <a:r>
              <a:rPr lang="ko-KR" altLang="en-US" dirty="0"/>
              <a:t>좌표</a:t>
            </a:r>
            <a:r>
              <a:rPr lang="en-US" altLang="ko-KR" dirty="0"/>
              <a:t>(x, y), </a:t>
            </a:r>
            <a:r>
              <a:rPr lang="ko-KR" altLang="en-US" dirty="0"/>
              <a:t>크기</a:t>
            </a:r>
            <a:r>
              <a:rPr lang="en-US" altLang="ko-KR" dirty="0"/>
              <a:t>(w, h), </a:t>
            </a:r>
            <a:r>
              <a:rPr lang="ko-KR" altLang="en-US" dirty="0"/>
              <a:t>색깔</a:t>
            </a:r>
            <a:endParaRPr lang="en-US" altLang="ko-KR" dirty="0"/>
          </a:p>
          <a:p>
            <a:r>
              <a:rPr lang="en-US" altLang="ko-KR" dirty="0"/>
              <a:t>Method : </a:t>
            </a:r>
            <a:r>
              <a:rPr lang="ko-KR" altLang="en-US" dirty="0"/>
              <a:t>그리기</a:t>
            </a:r>
            <a:r>
              <a:rPr lang="en-US" altLang="ko-KR" dirty="0"/>
              <a:t>(); </a:t>
            </a:r>
            <a:r>
              <a:rPr lang="ko-KR" altLang="en-US" dirty="0"/>
              <a:t>마우스위치체크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2A976-C61E-40A1-9349-A4305CB3DB4D}"/>
              </a:ext>
            </a:extLst>
          </p:cNvPr>
          <p:cNvSpPr txBox="1"/>
          <p:nvPr/>
        </p:nvSpPr>
        <p:spPr>
          <a:xfrm>
            <a:off x="349135" y="4815821"/>
            <a:ext cx="66070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타원형 클래스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Function </a:t>
            </a:r>
            <a:r>
              <a:rPr lang="ko-KR" altLang="en-US" dirty="0"/>
              <a:t>타원형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Property : </a:t>
            </a:r>
            <a:r>
              <a:rPr lang="ko-KR" altLang="en-US" dirty="0"/>
              <a:t>좌표</a:t>
            </a:r>
            <a:r>
              <a:rPr lang="en-US" altLang="ko-KR" dirty="0"/>
              <a:t>(x, y), </a:t>
            </a:r>
            <a:r>
              <a:rPr lang="ko-KR" altLang="en-US" dirty="0"/>
              <a:t>크기</a:t>
            </a:r>
            <a:r>
              <a:rPr lang="en-US" altLang="ko-KR" dirty="0"/>
              <a:t>(</a:t>
            </a:r>
            <a:r>
              <a:rPr lang="ko-KR" altLang="en-US" dirty="0"/>
              <a:t>반지름</a:t>
            </a:r>
            <a:r>
              <a:rPr lang="en-US" altLang="ko-KR" dirty="0"/>
              <a:t>(r)), </a:t>
            </a:r>
            <a:r>
              <a:rPr lang="ko-KR" altLang="en-US" dirty="0"/>
              <a:t>가로길이</a:t>
            </a:r>
            <a:r>
              <a:rPr lang="en-US" altLang="ko-KR" dirty="0"/>
              <a:t>, </a:t>
            </a:r>
            <a:r>
              <a:rPr lang="ko-KR" altLang="en-US" dirty="0"/>
              <a:t>세로길이</a:t>
            </a:r>
            <a:r>
              <a:rPr lang="en-US" altLang="ko-KR" dirty="0"/>
              <a:t>, </a:t>
            </a:r>
            <a:r>
              <a:rPr lang="ko-KR" altLang="en-US" dirty="0"/>
              <a:t>색깔</a:t>
            </a:r>
            <a:endParaRPr lang="en-US" altLang="ko-KR" dirty="0"/>
          </a:p>
          <a:p>
            <a:r>
              <a:rPr lang="en-US" altLang="ko-KR" dirty="0"/>
              <a:t>Method : </a:t>
            </a:r>
            <a:r>
              <a:rPr lang="ko-KR" altLang="en-US" dirty="0"/>
              <a:t>그리기</a:t>
            </a:r>
            <a:r>
              <a:rPr lang="en-US" altLang="ko-KR" dirty="0"/>
              <a:t>(); </a:t>
            </a:r>
            <a:r>
              <a:rPr lang="ko-KR" altLang="en-US" dirty="0"/>
              <a:t>마우스위치체크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3400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50CAF3-05D2-4AF4-A7BD-1DD50BAA2F68}"/>
              </a:ext>
            </a:extLst>
          </p:cNvPr>
          <p:cNvSpPr txBox="1"/>
          <p:nvPr/>
        </p:nvSpPr>
        <p:spPr>
          <a:xfrm>
            <a:off x="222422" y="387178"/>
            <a:ext cx="1080616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function 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() {</a:t>
            </a:r>
          </a:p>
          <a:p>
            <a:endParaRPr lang="en-US" altLang="ko-KR" sz="1600" dirty="0"/>
          </a:p>
          <a:p>
            <a:r>
              <a:rPr lang="en-US" altLang="ko-KR" sz="1600" dirty="0"/>
              <a:t>Canvas </a:t>
            </a:r>
            <a:r>
              <a:rPr lang="ko-KR" altLang="en-US" sz="1600" dirty="0"/>
              <a:t>객체를 변수에 담는다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Canvas</a:t>
            </a:r>
            <a:r>
              <a:rPr lang="ko-KR" altLang="en-US" sz="1600" dirty="0"/>
              <a:t>에 </a:t>
            </a:r>
            <a:r>
              <a:rPr lang="en-US" altLang="ko-KR" sz="1600" dirty="0" err="1"/>
              <a:t>dblclick</a:t>
            </a:r>
            <a:r>
              <a:rPr lang="en-US" altLang="ko-KR" sz="1600" dirty="0"/>
              <a:t> </a:t>
            </a:r>
            <a:r>
              <a:rPr lang="ko-KR" altLang="en-US" sz="1600" dirty="0"/>
              <a:t>이벤트를 등록하고 새로운 도형이나 사진을 생성하는 아이템생성함수</a:t>
            </a:r>
            <a:r>
              <a:rPr lang="en-US" altLang="ko-KR" sz="1600" dirty="0"/>
              <a:t>()</a:t>
            </a:r>
            <a:r>
              <a:rPr lang="ko-KR" altLang="en-US" sz="1600" dirty="0"/>
              <a:t>를 등록한다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Canvas</a:t>
            </a:r>
            <a:r>
              <a:rPr lang="ko-KR" altLang="en-US" sz="1600" dirty="0"/>
              <a:t>의</a:t>
            </a:r>
            <a:r>
              <a:rPr lang="en-US" altLang="ko-KR" sz="1600" dirty="0"/>
              <a:t> 2D context</a:t>
            </a:r>
            <a:r>
              <a:rPr lang="ko-KR" altLang="en-US" sz="1600" dirty="0"/>
              <a:t>를 변수에 담는다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new </a:t>
            </a:r>
            <a:r>
              <a:rPr lang="ko-KR" altLang="en-US" sz="1600" dirty="0"/>
              <a:t>사각형</a:t>
            </a:r>
            <a:r>
              <a:rPr lang="en-US" altLang="ko-KR" sz="1600" dirty="0"/>
              <a:t>()</a:t>
            </a:r>
            <a:r>
              <a:rPr lang="ko-KR" altLang="en-US" sz="1600" dirty="0"/>
              <a:t>를 이용하여 빨간색 사각형 객체를 생성한다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new </a:t>
            </a:r>
            <a:r>
              <a:rPr lang="ko-KR" altLang="en-US" sz="1600" dirty="0"/>
              <a:t>사각형</a:t>
            </a:r>
            <a:r>
              <a:rPr lang="en-US" altLang="ko-KR" sz="1600" dirty="0"/>
              <a:t>()</a:t>
            </a:r>
            <a:r>
              <a:rPr lang="ko-KR" altLang="en-US" sz="1600" dirty="0"/>
              <a:t>를 이용하여 파란색 사각형 객체를 생성한다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new </a:t>
            </a:r>
            <a:r>
              <a:rPr lang="ko-KR" altLang="en-US" sz="1600" dirty="0"/>
              <a:t>타원형</a:t>
            </a:r>
            <a:r>
              <a:rPr lang="en-US" altLang="ko-KR" sz="1600" dirty="0"/>
              <a:t>()</a:t>
            </a:r>
            <a:r>
              <a:rPr lang="ko-KR" altLang="en-US" sz="1600" dirty="0"/>
              <a:t>을 이용하여 청록색</a:t>
            </a:r>
            <a:r>
              <a:rPr lang="en-US" altLang="ko-KR" sz="1600" dirty="0"/>
              <a:t>(teal)</a:t>
            </a:r>
            <a:r>
              <a:rPr lang="ko-KR" altLang="en-US" sz="1600" dirty="0"/>
              <a:t> 타원형 객체를 생성한다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new </a:t>
            </a:r>
            <a:r>
              <a:rPr lang="ko-KR" altLang="en-US" sz="1600" dirty="0"/>
              <a:t>타원형</a:t>
            </a:r>
            <a:r>
              <a:rPr lang="en-US" altLang="ko-KR" sz="1600" dirty="0"/>
              <a:t>()</a:t>
            </a:r>
            <a:r>
              <a:rPr lang="ko-KR" altLang="en-US" sz="1600" dirty="0"/>
              <a:t>을 이용하여 보라색</a:t>
            </a:r>
            <a:r>
              <a:rPr lang="en-US" altLang="ko-KR" sz="1600" dirty="0"/>
              <a:t>(purple)</a:t>
            </a:r>
            <a:r>
              <a:rPr lang="ko-KR" altLang="en-US" sz="1600" dirty="0"/>
              <a:t> 원형 객체를 생성한다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 </a:t>
            </a:r>
            <a:r>
              <a:rPr lang="ko-KR" altLang="en-US" sz="1600" dirty="0"/>
              <a:t>아래와 같은 방법으로 </a:t>
            </a:r>
            <a:r>
              <a:rPr lang="en-US" altLang="ko-KR" sz="1600" dirty="0"/>
              <a:t>7</a:t>
            </a:r>
            <a:r>
              <a:rPr lang="ko-KR" altLang="en-US" sz="1600" dirty="0"/>
              <a:t>장의 여배우 이미지에 대해 객체를 생성하고 그 소스를 지정한 후</a:t>
            </a:r>
            <a:r>
              <a:rPr lang="en-US" altLang="ko-KR" sz="1600" dirty="0"/>
              <a:t>, </a:t>
            </a:r>
            <a:r>
              <a:rPr lang="ko-KR" altLang="en-US" sz="1600" dirty="0"/>
              <a:t>사진 객체를 생성한다</a:t>
            </a:r>
            <a:r>
              <a:rPr lang="en-US" altLang="ko-KR" sz="1600" dirty="0"/>
              <a:t>.</a:t>
            </a:r>
          </a:p>
          <a:p>
            <a:r>
              <a:rPr lang="en-US" altLang="ko-KR" sz="1600"/>
              <a:t>Let </a:t>
            </a:r>
            <a:r>
              <a:rPr lang="en-US" altLang="ko-KR" sz="1600" dirty="0"/>
              <a:t>Audrey = new Image();               </a:t>
            </a:r>
          </a:p>
          <a:p>
            <a:r>
              <a:rPr lang="en-US" altLang="ko-KR" sz="1600" dirty="0" err="1"/>
              <a:t>Audrey.src</a:t>
            </a:r>
            <a:r>
              <a:rPr lang="en-US" altLang="ko-KR" sz="1600" dirty="0"/>
              <a:t> </a:t>
            </a:r>
            <a:r>
              <a:rPr lang="en-US" altLang="ko-KR" sz="1600"/>
              <a:t>= </a:t>
            </a:r>
            <a:r>
              <a:rPr lang="ko-KR" altLang="en-US" sz="1600"/>
              <a:t>“</a:t>
            </a:r>
            <a:r>
              <a:rPr lang="en-US" altLang="ko-KR" sz="1600"/>
              <a:t>./</a:t>
            </a:r>
            <a:r>
              <a:rPr lang="en-US" altLang="ko-KR" sz="1600" dirty="0"/>
              <a:t>images/Audrey</a:t>
            </a:r>
            <a:r>
              <a:rPr lang="en-US" altLang="ko-KR" sz="1600"/>
              <a:t>.jpg</a:t>
            </a:r>
            <a:r>
              <a:rPr lang="ko-KR" altLang="en-US" sz="1600"/>
              <a:t>”</a:t>
            </a:r>
            <a:r>
              <a:rPr lang="en-US" altLang="ko-KR" sz="1600"/>
              <a:t>;   </a:t>
            </a:r>
            <a:endParaRPr lang="en-US" altLang="ko-KR" sz="1600" dirty="0"/>
          </a:p>
          <a:p>
            <a:r>
              <a:rPr lang="en-US" altLang="ko-KR" sz="1600"/>
              <a:t>Let </a:t>
            </a:r>
            <a:r>
              <a:rPr lang="en-US" altLang="ko-KR" sz="1600" dirty="0"/>
              <a:t>pic1 = new </a:t>
            </a:r>
            <a:r>
              <a:rPr lang="ko-KR" altLang="en-US" sz="1600" dirty="0"/>
              <a:t>사진</a:t>
            </a:r>
            <a:r>
              <a:rPr lang="en-US" altLang="ko-KR" sz="1600" dirty="0"/>
              <a:t>(10,100,100,100,Audrey);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1</a:t>
            </a:r>
            <a:r>
              <a:rPr lang="ko-KR" altLang="en-US" sz="1600" dirty="0"/>
              <a:t>차원 배열을 생성한 후</a:t>
            </a:r>
            <a:r>
              <a:rPr lang="en-US" altLang="ko-KR" sz="1600" dirty="0"/>
              <a:t>, </a:t>
            </a:r>
            <a:r>
              <a:rPr lang="ko-KR" altLang="en-US" sz="1600" dirty="0"/>
              <a:t>그 배열에 </a:t>
            </a:r>
            <a:r>
              <a:rPr lang="en-US" altLang="ko-KR" sz="1600" dirty="0"/>
              <a:t>push()</a:t>
            </a:r>
            <a:r>
              <a:rPr lang="ko-KR" altLang="en-US" sz="1600" dirty="0"/>
              <a:t>를 이용하여 </a:t>
            </a:r>
            <a:r>
              <a:rPr lang="en-US" altLang="ko-KR" sz="1600" dirty="0"/>
              <a:t>7</a:t>
            </a:r>
            <a:r>
              <a:rPr lang="ko-KR" altLang="en-US" sz="1600" dirty="0"/>
              <a:t>장의 사진과 </a:t>
            </a:r>
            <a:r>
              <a:rPr lang="en-US" altLang="ko-KR" sz="1600" dirty="0"/>
              <a:t>4</a:t>
            </a:r>
            <a:r>
              <a:rPr lang="ko-KR" altLang="en-US" sz="1600" dirty="0"/>
              <a:t>개의 도형을 넣는다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FC1CD-6BEF-4DFA-9EF1-9A68D073F300}"/>
              </a:ext>
            </a:extLst>
          </p:cNvPr>
          <p:cNvSpPr txBox="1"/>
          <p:nvPr/>
        </p:nvSpPr>
        <p:spPr>
          <a:xfrm>
            <a:off x="274320" y="5652655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 </a:t>
            </a:r>
            <a:r>
              <a:rPr lang="ko-KR" altLang="en-US" dirty="0"/>
              <a:t>아이템생성함수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	</a:t>
            </a:r>
            <a:r>
              <a:rPr lang="ko-KR" altLang="en-US" dirty="0" err="1"/>
              <a:t>초기그리기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9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052DF-536E-4243-AD58-02456050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4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Knowledge you need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9540E-38B3-4F30-8FF0-B71125C94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73609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기본 </a:t>
            </a:r>
            <a:r>
              <a:rPr lang="en-US" altLang="ko-KR" dirty="0"/>
              <a:t>HTML </a:t>
            </a:r>
            <a:r>
              <a:rPr lang="ko-KR" altLang="en-US" dirty="0"/>
              <a:t>골격</a:t>
            </a:r>
            <a:endParaRPr lang="en-US" altLang="ko-KR" dirty="0"/>
          </a:p>
          <a:p>
            <a:pPr marL="971550" lvl="1" indent="-514350">
              <a:buFont typeface="+mj-lt"/>
              <a:buAutoNum type="arabicParenR"/>
            </a:pPr>
            <a:r>
              <a:rPr lang="en-US" altLang="ko-KR" dirty="0"/>
              <a:t>style</a:t>
            </a:r>
            <a:r>
              <a:rPr lang="ko-KR" altLang="en-US" dirty="0"/>
              <a:t> </a:t>
            </a:r>
            <a:r>
              <a:rPr lang="en-US" altLang="ko-KR" dirty="0"/>
              <a:t>: id, class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dirty="0"/>
              <a:t>title : “Sliding</a:t>
            </a:r>
            <a:r>
              <a:rPr lang="ko-KR" altLang="en-US" dirty="0"/>
              <a:t> </a:t>
            </a:r>
            <a:r>
              <a:rPr lang="en-US" altLang="ko-KR" dirty="0"/>
              <a:t>Menu”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dirty="0"/>
              <a:t>button</a:t>
            </a:r>
            <a:r>
              <a:rPr lang="ko-KR" altLang="en-US" dirty="0"/>
              <a:t> </a:t>
            </a:r>
            <a:r>
              <a:rPr lang="en-US" altLang="ko-KR" dirty="0"/>
              <a:t>: style</a:t>
            </a:r>
            <a:r>
              <a:rPr lang="ko-KR" altLang="en-US" dirty="0"/>
              <a:t>에서</a:t>
            </a:r>
            <a:r>
              <a:rPr lang="en-US" altLang="ko-KR" dirty="0"/>
              <a:t> id </a:t>
            </a:r>
            <a:r>
              <a:rPr lang="ko-KR" altLang="en-US" dirty="0"/>
              <a:t>이용</a:t>
            </a:r>
            <a:r>
              <a:rPr lang="en-US" altLang="ko-KR" dirty="0"/>
              <a:t>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dirty="0"/>
              <a:t>Side Menu </a:t>
            </a:r>
            <a:r>
              <a:rPr lang="ko-KR" altLang="en-US" dirty="0"/>
              <a:t>구성 </a:t>
            </a:r>
            <a:r>
              <a:rPr lang="en-US" altLang="ko-KR" dirty="0"/>
              <a:t>: div, h2, ul, li </a:t>
            </a:r>
            <a:r>
              <a:rPr lang="ko-KR" altLang="en-US" dirty="0"/>
              <a:t>이용</a:t>
            </a:r>
            <a:r>
              <a:rPr lang="en-US" altLang="ko-KR" dirty="0"/>
              <a:t>.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dirty="0"/>
              <a:t>Side Menu Style :</a:t>
            </a:r>
            <a:r>
              <a:rPr lang="ko-KR" altLang="en-US" dirty="0"/>
              <a:t> </a:t>
            </a:r>
            <a:r>
              <a:rPr lang="en-US" altLang="ko-KR" dirty="0"/>
              <a:t>class </a:t>
            </a:r>
            <a:r>
              <a:rPr lang="ko-KR" altLang="en-US" dirty="0"/>
              <a:t>이용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971550" lvl="1" indent="-514350">
              <a:buFont typeface="+mj-lt"/>
              <a:buAutoNum type="arabicParenR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59238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AC5EC-C914-4A30-82E1-8D8FBD55679B}"/>
              </a:ext>
            </a:extLst>
          </p:cNvPr>
          <p:cNvSpPr txBox="1"/>
          <p:nvPr/>
        </p:nvSpPr>
        <p:spPr>
          <a:xfrm>
            <a:off x="222422" y="387178"/>
            <a:ext cx="106138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Function </a:t>
            </a:r>
            <a:r>
              <a:rPr lang="ko-KR" altLang="en-US" sz="1600" dirty="0" err="1"/>
              <a:t>초기그리기</a:t>
            </a:r>
            <a:r>
              <a:rPr lang="en-US" altLang="ko-KR" sz="1600" dirty="0"/>
              <a:t>() {</a:t>
            </a:r>
          </a:p>
          <a:p>
            <a:endParaRPr lang="en-US" altLang="ko-KR" sz="1600" dirty="0"/>
          </a:p>
          <a:p>
            <a:r>
              <a:rPr lang="ko-KR" altLang="en-US" sz="1600" dirty="0"/>
              <a:t>도형이나 사진을 그릴 캔버스 내를 클리어 한다</a:t>
            </a:r>
            <a:r>
              <a:rPr lang="en-US" altLang="ko-KR" sz="1600" dirty="0"/>
              <a:t>. (0, 0, 800, 600)</a:t>
            </a:r>
          </a:p>
          <a:p>
            <a:r>
              <a:rPr lang="ko-KR" altLang="en-US" sz="1600" dirty="0"/>
              <a:t>선 색상은 </a:t>
            </a:r>
            <a:r>
              <a:rPr lang="en-US" altLang="ko-KR" sz="1600" dirty="0"/>
              <a:t>black</a:t>
            </a:r>
            <a:r>
              <a:rPr lang="ko-KR" altLang="en-US" sz="1600" dirty="0"/>
              <a:t>으로 그린다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선 굵기는 </a:t>
            </a:r>
            <a:r>
              <a:rPr lang="en-US" altLang="ko-KR" sz="1600" dirty="0"/>
              <a:t>2</a:t>
            </a:r>
            <a:r>
              <a:rPr lang="ko-KR" altLang="en-US" sz="1600" dirty="0"/>
              <a:t>로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선을 그린다 </a:t>
            </a:r>
            <a:r>
              <a:rPr lang="en-US" altLang="ko-KR" sz="1600" dirty="0"/>
              <a:t>(0, 0, 800, 600)</a:t>
            </a:r>
          </a:p>
          <a:p>
            <a:r>
              <a:rPr lang="en-US" altLang="ko-KR" sz="1600" dirty="0"/>
              <a:t>For loop</a:t>
            </a:r>
            <a:r>
              <a:rPr lang="ko-KR" altLang="en-US" sz="1600" dirty="0"/>
              <a:t>를 이용하여 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()</a:t>
            </a:r>
            <a:r>
              <a:rPr lang="ko-KR" altLang="en-US" sz="1600" dirty="0"/>
              <a:t>에서 </a:t>
            </a:r>
            <a:r>
              <a:rPr lang="en-US" altLang="ko-KR" sz="1600" dirty="0"/>
              <a:t>push </a:t>
            </a:r>
            <a:r>
              <a:rPr lang="ko-KR" altLang="en-US" sz="1600" dirty="0"/>
              <a:t>한 배열의 사진들과 도형들을 각 객체 내에 정의한 그리기</a:t>
            </a:r>
            <a:r>
              <a:rPr lang="en-US" altLang="ko-KR" sz="1600" dirty="0"/>
              <a:t>() </a:t>
            </a:r>
            <a:r>
              <a:rPr lang="ko-KR" altLang="en-US" sz="1600" dirty="0"/>
              <a:t>객체로 그린다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7E129-61F6-43D3-9189-05C9E61AA666}"/>
              </a:ext>
            </a:extLst>
          </p:cNvPr>
          <p:cNvSpPr txBox="1"/>
          <p:nvPr/>
        </p:nvSpPr>
        <p:spPr>
          <a:xfrm>
            <a:off x="222422" y="3158088"/>
            <a:ext cx="32800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Function </a:t>
            </a:r>
            <a:r>
              <a:rPr lang="ko-KR" altLang="en-US" sz="1600" dirty="0" err="1"/>
              <a:t>사진그리기</a:t>
            </a:r>
            <a:r>
              <a:rPr lang="en-US" altLang="ko-KR" sz="1600" dirty="0"/>
              <a:t>() {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drawImage</a:t>
            </a:r>
            <a:r>
              <a:rPr lang="en-US" altLang="ko-KR" sz="1600" dirty="0"/>
              <a:t> </a:t>
            </a:r>
            <a:r>
              <a:rPr lang="ko-KR" altLang="en-US" sz="1600" dirty="0"/>
              <a:t>이용하여 사진 그리기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62F3AE-9E9C-4201-83E0-88F066475E61}"/>
              </a:ext>
            </a:extLst>
          </p:cNvPr>
          <p:cNvSpPr txBox="1"/>
          <p:nvPr/>
        </p:nvSpPr>
        <p:spPr>
          <a:xfrm>
            <a:off x="222422" y="4856656"/>
            <a:ext cx="40057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Function </a:t>
            </a:r>
            <a:r>
              <a:rPr lang="ko-KR" altLang="en-US" sz="1600" dirty="0" err="1"/>
              <a:t>사각형그리기</a:t>
            </a:r>
            <a:r>
              <a:rPr lang="en-US" altLang="ko-KR" sz="1600" dirty="0"/>
              <a:t>() {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fillStyle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fillRect</a:t>
            </a:r>
            <a:r>
              <a:rPr lang="en-US" altLang="ko-KR" sz="1600" dirty="0"/>
              <a:t> </a:t>
            </a:r>
            <a:r>
              <a:rPr lang="ko-KR" altLang="en-US" sz="1600" dirty="0"/>
              <a:t>이용하여 사각형 그리기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58586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F802C-F394-4075-8D6D-7EE7021566A8}"/>
              </a:ext>
            </a:extLst>
          </p:cNvPr>
          <p:cNvSpPr txBox="1"/>
          <p:nvPr/>
        </p:nvSpPr>
        <p:spPr>
          <a:xfrm>
            <a:off x="546619" y="700292"/>
            <a:ext cx="435568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Function </a:t>
            </a:r>
            <a:r>
              <a:rPr lang="ko-KR" altLang="en-US" sz="1600" dirty="0" err="1"/>
              <a:t>타원형그리기</a:t>
            </a:r>
            <a:r>
              <a:rPr lang="en-US" altLang="ko-KR" sz="1600" dirty="0"/>
              <a:t>() {</a:t>
            </a:r>
          </a:p>
          <a:p>
            <a:endParaRPr lang="en-US" altLang="ko-KR" sz="1600" dirty="0"/>
          </a:p>
          <a:p>
            <a:r>
              <a:rPr lang="en-US" altLang="ko-KR" sz="1600" dirty="0"/>
              <a:t>save();</a:t>
            </a:r>
          </a:p>
          <a:p>
            <a:r>
              <a:rPr lang="en-US" altLang="ko-KR" sz="1600" dirty="0"/>
              <a:t>translate();</a:t>
            </a:r>
          </a:p>
          <a:p>
            <a:r>
              <a:rPr lang="en-US" altLang="ko-KR" sz="1600" dirty="0"/>
              <a:t>scale();</a:t>
            </a:r>
          </a:p>
          <a:p>
            <a:r>
              <a:rPr lang="en-US" altLang="ko-KR" sz="1600" dirty="0" err="1"/>
              <a:t>fillStyle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err="1"/>
              <a:t>beginPath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arc();</a:t>
            </a:r>
          </a:p>
          <a:p>
            <a:r>
              <a:rPr lang="en-US" altLang="ko-KR" sz="1600" dirty="0" err="1"/>
              <a:t>closePath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fill();</a:t>
            </a:r>
          </a:p>
          <a:p>
            <a:r>
              <a:rPr lang="en-US" altLang="ko-KR" sz="1600" dirty="0"/>
              <a:t>restore();</a:t>
            </a:r>
          </a:p>
          <a:p>
            <a:endParaRPr lang="en-US" altLang="ko-KR" sz="1600" dirty="0"/>
          </a:p>
          <a:p>
            <a:r>
              <a:rPr lang="ko-KR" altLang="en-US" sz="1600" dirty="0"/>
              <a:t>상기 내용을 이용하여 타원 또는 원을 그린다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1604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848D0C-0632-4431-A12C-1E241189FF92}"/>
              </a:ext>
            </a:extLst>
          </p:cNvPr>
          <p:cNvSpPr/>
          <p:nvPr/>
        </p:nvSpPr>
        <p:spPr>
          <a:xfrm>
            <a:off x="1727194" y="3059668"/>
            <a:ext cx="5228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http://blog.naver.com/javaking75/140170132097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09266E-D28A-4E1D-9264-7E0F47ADAB41}"/>
              </a:ext>
            </a:extLst>
          </p:cNvPr>
          <p:cNvSpPr/>
          <p:nvPr/>
        </p:nvSpPr>
        <p:spPr>
          <a:xfrm>
            <a:off x="1293339" y="4164909"/>
            <a:ext cx="9910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https://hudi.kr/javascript-html5-canvas-%ED%81%B4%EB%A6%AD%EC%8B%9C-%EB%A7%88%EC%9A%B0%EC%8A%A4-%EC%9C%84%EC%B9%98-%EC%95%8C%EC%95%84%EB%82%B4%EA%B8%B0/</a:t>
            </a:r>
          </a:p>
        </p:txBody>
      </p:sp>
    </p:spTree>
    <p:extLst>
      <p:ext uri="{BB962C8B-B14F-4D97-AF65-F5344CB8AC3E}">
        <p14:creationId xmlns:p14="http://schemas.microsoft.com/office/powerpoint/2010/main" val="18413969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45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052DF-536E-4243-AD58-02456050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4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Knowledge you need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9540E-38B3-4F30-8FF0-B71125C94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0873"/>
            <a:ext cx="11030527" cy="47360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 </a:t>
            </a:r>
            <a:r>
              <a:rPr lang="en-US" altLang="ko-KR" dirty="0" err="1"/>
              <a:t>Javascript</a:t>
            </a:r>
            <a:r>
              <a:rPr lang="ko-KR" altLang="en-US" dirty="0"/>
              <a:t> 구성</a:t>
            </a:r>
            <a:endParaRPr lang="en-US" altLang="ko-KR" dirty="0"/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1800" dirty="0"/>
              <a:t>Function </a:t>
            </a:r>
            <a:r>
              <a:rPr lang="en-US" altLang="ko-KR" sz="1800" dirty="0" err="1"/>
              <a:t>Slide_Menu</a:t>
            </a:r>
            <a:r>
              <a:rPr lang="en-US" altLang="ko-KR" sz="1800" dirty="0"/>
              <a:t> 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sz="1400" dirty="0"/>
          </a:p>
          <a:p>
            <a:pPr marL="914400" lvl="2" indent="0">
              <a:buNone/>
            </a:pPr>
            <a:r>
              <a:rPr lang="en-US" altLang="ko-KR" sz="1400" dirty="0"/>
              <a:t>function </a:t>
            </a:r>
            <a:r>
              <a:rPr lang="en-US" altLang="ko-KR" sz="1400" dirty="0" err="1"/>
              <a:t>slide_Menu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elem</a:t>
            </a:r>
            <a:r>
              <a:rPr lang="en-US" altLang="ko-KR" sz="1400" dirty="0"/>
              <a:t>, show= false) {</a:t>
            </a:r>
          </a:p>
          <a:p>
            <a:pPr marL="914400" lvl="2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this.elem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elem</a:t>
            </a:r>
            <a:r>
              <a:rPr lang="en-US" altLang="ko-KR" sz="1400" dirty="0"/>
              <a:t>;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/>
              <a:t>선언 및 매개변수 </a:t>
            </a:r>
            <a:r>
              <a:rPr lang="en-US" altLang="ko-KR" sz="1400" dirty="0" err="1"/>
              <a:t>elem</a:t>
            </a:r>
            <a:r>
              <a:rPr lang="ko-KR" altLang="en-US" sz="1400" dirty="0"/>
              <a:t>을 </a:t>
            </a:r>
            <a:r>
              <a:rPr lang="en-US" altLang="ko-KR" sz="1400" dirty="0"/>
              <a:t>assign.</a:t>
            </a:r>
          </a:p>
          <a:p>
            <a:pPr marL="914400" lvl="2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this.isShow</a:t>
            </a:r>
            <a:r>
              <a:rPr lang="en-US" altLang="ko-KR" sz="1400" dirty="0"/>
              <a:t> = show;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/>
              <a:t>선언 및 매개변수 </a:t>
            </a:r>
            <a:r>
              <a:rPr lang="en-US" altLang="ko-KR" sz="1400" dirty="0"/>
              <a:t>show(default = false) assign.</a:t>
            </a:r>
          </a:p>
          <a:p>
            <a:pPr marL="914400" lvl="2" indent="0">
              <a:buNone/>
            </a:pPr>
            <a:r>
              <a:rPr lang="en-US" altLang="ko-KR" sz="1400" dirty="0"/>
              <a:t>	show(); </a:t>
            </a:r>
            <a:r>
              <a:rPr lang="ko-KR" altLang="en-US" sz="1400" dirty="0"/>
              <a:t>구현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this.elem.style.transform</a:t>
            </a:r>
            <a:r>
              <a:rPr lang="en-US" altLang="ko-KR" sz="1400" dirty="0"/>
              <a:t> = ‘translate(0px)’ </a:t>
            </a:r>
            <a:r>
              <a:rPr lang="ko-KR" altLang="en-US" sz="1400" dirty="0"/>
              <a:t>및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  ).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</a:t>
            </a:r>
            <a:r>
              <a:rPr lang="ko-KR" altLang="en-US" sz="1400" dirty="0"/>
              <a:t>이용</a:t>
            </a:r>
            <a:endParaRPr lang="en-US" altLang="ko-KR" sz="1400" dirty="0"/>
          </a:p>
          <a:p>
            <a:pPr marL="914400" lvl="2" indent="0">
              <a:buNone/>
            </a:pPr>
            <a:r>
              <a:rPr lang="en-US" altLang="ko-KR" sz="1400" dirty="0"/>
              <a:t>	hide(); </a:t>
            </a:r>
            <a:r>
              <a:rPr lang="ko-KR" altLang="en-US" sz="1400" dirty="0"/>
              <a:t>구현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this.elem.style.transform</a:t>
            </a:r>
            <a:r>
              <a:rPr lang="en-US" altLang="ko-KR" sz="1400" dirty="0"/>
              <a:t> = ‘translate(220px)’ </a:t>
            </a:r>
            <a:r>
              <a:rPr lang="ko-KR" altLang="en-US" sz="1400" dirty="0"/>
              <a:t>및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  ).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</a:t>
            </a:r>
            <a:r>
              <a:rPr lang="ko-KR" altLang="en-US" sz="1400" dirty="0"/>
              <a:t>이용</a:t>
            </a:r>
            <a:endParaRPr lang="en-US" altLang="ko-KR" sz="1400" dirty="0"/>
          </a:p>
          <a:p>
            <a:pPr marL="914400" lvl="2" indent="0">
              <a:buNone/>
            </a:pPr>
            <a:r>
              <a:rPr lang="en-US" altLang="ko-KR" sz="1400" dirty="0"/>
              <a:t>}</a:t>
            </a:r>
          </a:p>
          <a:p>
            <a:pPr marL="914400" lvl="2" indent="0">
              <a:buNone/>
            </a:pPr>
            <a:endParaRPr lang="en-US" altLang="ko-KR" sz="1400" dirty="0"/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1800" dirty="0" err="1"/>
              <a:t>document.querySelector</a:t>
            </a:r>
            <a:r>
              <a:rPr lang="en-US" altLang="ko-KR" sz="1800" dirty="0"/>
              <a:t>( 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1800" dirty="0" err="1"/>
              <a:t>document.getElementById</a:t>
            </a:r>
            <a:r>
              <a:rPr lang="en-US" altLang="ko-KR" sz="1800" dirty="0"/>
              <a:t>( ).</a:t>
            </a:r>
            <a:r>
              <a:rPr lang="en-US" altLang="ko-KR" sz="1800" dirty="0" err="1"/>
              <a:t>addEventListener</a:t>
            </a:r>
            <a:r>
              <a:rPr lang="en-US" altLang="ko-KR" sz="1800" dirty="0"/>
              <a:t>( )</a:t>
            </a:r>
          </a:p>
          <a:p>
            <a:pPr marL="971550" lvl="1" indent="-514350">
              <a:buFont typeface="+mj-lt"/>
              <a:buAutoNum type="arabicParenR"/>
            </a:pPr>
            <a:r>
              <a:rPr lang="ko-KR" altLang="en-US" sz="1800" dirty="0"/>
              <a:t>상기 </a:t>
            </a:r>
            <a:r>
              <a:rPr lang="en-US" altLang="ko-KR" sz="1800" dirty="0"/>
              <a:t>2), 3)</a:t>
            </a:r>
            <a:r>
              <a:rPr lang="ko-KR" altLang="en-US" sz="1800" dirty="0"/>
              <a:t>번을 이용하여 슬라이딩 메뉴 로직 구현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5798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B8E379-C3AC-4BC9-AEB5-C5C67E92EECF}"/>
              </a:ext>
            </a:extLst>
          </p:cNvPr>
          <p:cNvSpPr/>
          <p:nvPr/>
        </p:nvSpPr>
        <p:spPr>
          <a:xfrm>
            <a:off x="271272" y="151118"/>
            <a:ext cx="1164945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&lt;!DOCTYPE </a:t>
            </a:r>
            <a:r>
              <a:rPr lang="ko-KR" altLang="en-US" sz="1600" dirty="0" err="1"/>
              <a:t>html</a:t>
            </a:r>
            <a:r>
              <a:rPr lang="ko-KR" altLang="en-US" sz="1600" dirty="0"/>
              <a:t>&gt;</a:t>
            </a:r>
            <a:endParaRPr lang="en-US" altLang="ko-KR" sz="1600" dirty="0"/>
          </a:p>
          <a:p>
            <a:r>
              <a:rPr lang="ko-KR" altLang="en-US" sz="1600" dirty="0"/>
              <a:t>&lt;</a:t>
            </a:r>
            <a:r>
              <a:rPr lang="ko-KR" altLang="en-US" sz="1600" dirty="0" err="1"/>
              <a:t>html</a:t>
            </a:r>
            <a:r>
              <a:rPr lang="ko-KR" altLang="en-US" sz="1600" dirty="0"/>
              <a:t>&gt;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head</a:t>
            </a:r>
            <a:r>
              <a:rPr lang="ko-KR" altLang="en-US" sz="1600" dirty="0"/>
              <a:t>&gt;  </a:t>
            </a:r>
            <a:endParaRPr lang="en-US" altLang="ko-KR" sz="1600" dirty="0"/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meta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charset</a:t>
            </a:r>
            <a:r>
              <a:rPr lang="ko-KR" altLang="en-US" sz="1600" dirty="0"/>
              <a:t>="UTF-8"&gt;    </a:t>
            </a:r>
            <a:endParaRPr lang="en-US" altLang="ko-KR" sz="1600" dirty="0"/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style</a:t>
            </a:r>
            <a:r>
              <a:rPr lang="ko-KR" altLang="en-US" sz="1600" dirty="0"/>
              <a:t>&gt;  .</a:t>
            </a:r>
            <a:r>
              <a:rPr lang="ko-KR" altLang="en-US" sz="1600" dirty="0" err="1"/>
              <a:t>menu</a:t>
            </a:r>
            <a:r>
              <a:rPr lang="ko-KR" altLang="en-US" sz="1600" dirty="0"/>
              <a:t> {           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 err="1"/>
              <a:t>display</a:t>
            </a:r>
            <a:r>
              <a:rPr lang="ko-KR" altLang="en-US" sz="1600" dirty="0"/>
              <a:t>: </a:t>
            </a:r>
            <a:r>
              <a:rPr lang="ko-KR" altLang="en-US" sz="1600" dirty="0" err="1"/>
              <a:t>block</a:t>
            </a:r>
            <a:r>
              <a:rPr lang="ko-KR" altLang="en-US" sz="1600" dirty="0"/>
              <a:t>;            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 err="1"/>
              <a:t>position</a:t>
            </a:r>
            <a:r>
              <a:rPr lang="ko-KR" altLang="en-US" sz="1600" dirty="0"/>
              <a:t>: </a:t>
            </a:r>
            <a:r>
              <a:rPr lang="ko-KR" altLang="en-US" sz="1600" dirty="0" err="1"/>
              <a:t>fixed</a:t>
            </a:r>
            <a:r>
              <a:rPr lang="ko-KR" altLang="en-US" sz="1600" dirty="0"/>
              <a:t>;           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 err="1"/>
              <a:t>top</a:t>
            </a:r>
            <a:r>
              <a:rPr lang="ko-KR" altLang="en-US" sz="1600" dirty="0"/>
              <a:t>: 0;           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 err="1"/>
              <a:t>bottom</a:t>
            </a:r>
            <a:r>
              <a:rPr lang="ko-KR" altLang="en-US" sz="1600" dirty="0"/>
              <a:t>: 0;           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 err="1"/>
              <a:t>right</a:t>
            </a:r>
            <a:r>
              <a:rPr lang="ko-KR" altLang="en-US" sz="1600" dirty="0"/>
              <a:t>: 0;           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 err="1"/>
              <a:t>width</a:t>
            </a:r>
            <a:r>
              <a:rPr lang="ko-KR" altLang="en-US" sz="1600" dirty="0"/>
              <a:t>: 200px;           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 err="1"/>
              <a:t>padding</a:t>
            </a:r>
            <a:r>
              <a:rPr lang="ko-KR" altLang="en-US" sz="1600" dirty="0"/>
              <a:t>: 10px;           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 err="1"/>
              <a:t>background-color</a:t>
            </a:r>
            <a:r>
              <a:rPr lang="ko-KR" altLang="en-US" sz="1600" dirty="0"/>
              <a:t>: </a:t>
            </a:r>
            <a:r>
              <a:rPr lang="ko-KR" altLang="en-US" sz="1600" dirty="0" err="1"/>
              <a:t>yellow</a:t>
            </a:r>
            <a:r>
              <a:rPr lang="ko-KR" altLang="en-US" sz="1600" dirty="0"/>
              <a:t>;           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 err="1"/>
              <a:t>boxShadow</a:t>
            </a:r>
            <a:r>
              <a:rPr lang="ko-KR" altLang="en-US" sz="1600" dirty="0"/>
              <a:t>: 0 0 36px 0 </a:t>
            </a:r>
            <a:r>
              <a:rPr lang="ko-KR" altLang="en-US" sz="1600" dirty="0" err="1"/>
              <a:t>rgba</a:t>
            </a:r>
            <a:r>
              <a:rPr lang="ko-KR" altLang="en-US" sz="1600" dirty="0"/>
              <a:t>(0,0,0,0.1);           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 err="1"/>
              <a:t>transition</a:t>
            </a:r>
            <a:r>
              <a:rPr lang="ko-KR" altLang="en-US" sz="1600" dirty="0"/>
              <a:t>: </a:t>
            </a:r>
            <a:r>
              <a:rPr lang="ko-KR" altLang="en-US" sz="1600" dirty="0" err="1"/>
              <a:t>all</a:t>
            </a:r>
            <a:r>
              <a:rPr lang="ko-KR" altLang="en-US" sz="1600" dirty="0"/>
              <a:t> 1s </a:t>
            </a:r>
            <a:r>
              <a:rPr lang="ko-KR" altLang="en-US" sz="1600" dirty="0" err="1"/>
              <a:t>ease-out</a:t>
            </a:r>
            <a:r>
              <a:rPr lang="ko-KR" altLang="en-US" sz="1600" dirty="0"/>
              <a:t>;         }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/>
              <a:t>#</a:t>
            </a:r>
            <a:r>
              <a:rPr lang="ko-KR" altLang="en-US" sz="1600" dirty="0" err="1"/>
              <a:t>menu-button</a:t>
            </a:r>
            <a:r>
              <a:rPr lang="ko-KR" altLang="en-US" sz="1600" dirty="0"/>
              <a:t> {           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 err="1"/>
              <a:t>background-color</a:t>
            </a:r>
            <a:r>
              <a:rPr lang="ko-KR" altLang="en-US" sz="1600" dirty="0"/>
              <a:t>: #4CAF50; /* </a:t>
            </a:r>
            <a:r>
              <a:rPr lang="ko-KR" altLang="en-US" sz="1600" dirty="0" err="1"/>
              <a:t>Green</a:t>
            </a:r>
            <a:r>
              <a:rPr lang="ko-KR" altLang="en-US" sz="1600" dirty="0"/>
              <a:t> */           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 err="1"/>
              <a:t>border</a:t>
            </a:r>
            <a:r>
              <a:rPr lang="ko-KR" altLang="en-US" sz="1600" dirty="0"/>
              <a:t>: </a:t>
            </a:r>
            <a:r>
              <a:rPr lang="ko-KR" altLang="en-US" sz="1600" dirty="0" err="1"/>
              <a:t>none</a:t>
            </a:r>
            <a:r>
              <a:rPr lang="ko-KR" altLang="en-US" sz="1600" dirty="0"/>
              <a:t>;           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 err="1"/>
              <a:t>color</a:t>
            </a:r>
            <a:r>
              <a:rPr lang="ko-KR" altLang="en-US" sz="1600" dirty="0"/>
              <a:t>: </a:t>
            </a:r>
            <a:r>
              <a:rPr lang="ko-KR" altLang="en-US" sz="1600" dirty="0" err="1"/>
              <a:t>white</a:t>
            </a:r>
            <a:r>
              <a:rPr lang="ko-KR" altLang="en-US" sz="1600" dirty="0"/>
              <a:t>;           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 err="1"/>
              <a:t>padding</a:t>
            </a:r>
            <a:r>
              <a:rPr lang="ko-KR" altLang="en-US" sz="1600" dirty="0"/>
              <a:t>: 15px 32px;           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 err="1"/>
              <a:t>text-align</a:t>
            </a:r>
            <a:r>
              <a:rPr lang="ko-KR" altLang="en-US" sz="1600" dirty="0"/>
              <a:t>: </a:t>
            </a:r>
            <a:r>
              <a:rPr lang="ko-KR" altLang="en-US" sz="1600" dirty="0" err="1"/>
              <a:t>center</a:t>
            </a:r>
            <a:r>
              <a:rPr lang="ko-KR" altLang="en-US" sz="1600" dirty="0"/>
              <a:t>;           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 err="1"/>
              <a:t>font-size</a:t>
            </a:r>
            <a:r>
              <a:rPr lang="ko-KR" altLang="en-US" sz="1600" dirty="0"/>
              <a:t>: 24px;        }  </a:t>
            </a:r>
            <a:endParaRPr lang="en-US" altLang="ko-KR" sz="1600" dirty="0"/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&lt;/</a:t>
            </a:r>
            <a:r>
              <a:rPr lang="ko-KR" altLang="en-US" sz="1600" dirty="0" err="1"/>
              <a:t>style</a:t>
            </a:r>
            <a:r>
              <a:rPr lang="ko-KR" altLang="en-US" sz="1600" dirty="0"/>
              <a:t>&gt;</a:t>
            </a:r>
            <a:endParaRPr lang="en-US" altLang="ko-KR" sz="1600" dirty="0"/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title</a:t>
            </a:r>
            <a:r>
              <a:rPr lang="ko-KR" altLang="en-US" sz="1600" dirty="0"/>
              <a:t>&gt; </a:t>
            </a:r>
            <a:r>
              <a:rPr lang="ko-KR" altLang="en-US" sz="1600" dirty="0" err="1"/>
              <a:t>Sliding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Menu</a:t>
            </a:r>
            <a:r>
              <a:rPr lang="ko-KR" altLang="en-US" sz="1600" dirty="0"/>
              <a:t> &lt;/</a:t>
            </a:r>
            <a:r>
              <a:rPr lang="ko-KR" altLang="en-US" sz="1600" dirty="0" err="1"/>
              <a:t>title</a:t>
            </a:r>
            <a:r>
              <a:rPr lang="ko-KR" altLang="en-US" sz="1600" dirty="0"/>
              <a:t>&gt;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&lt;/</a:t>
            </a:r>
            <a:r>
              <a:rPr lang="ko-KR" altLang="en-US" sz="1600" dirty="0" err="1"/>
              <a:t>head</a:t>
            </a:r>
            <a:r>
              <a:rPr lang="ko-KR" alt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166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B8E379-C3AC-4BC9-AEB5-C5C67E92EECF}"/>
              </a:ext>
            </a:extLst>
          </p:cNvPr>
          <p:cNvSpPr/>
          <p:nvPr/>
        </p:nvSpPr>
        <p:spPr>
          <a:xfrm>
            <a:off x="271272" y="262925"/>
            <a:ext cx="1164945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	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body</a:t>
            </a:r>
            <a:r>
              <a:rPr lang="ko-KR" altLang="en-US" sz="1600" dirty="0"/>
              <a:t>&gt;  </a:t>
            </a:r>
            <a:endParaRPr lang="en-US" altLang="ko-KR" sz="1600" dirty="0"/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button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id</a:t>
            </a:r>
            <a:r>
              <a:rPr lang="ko-KR" altLang="en-US" sz="1600" dirty="0"/>
              <a:t>="</a:t>
            </a:r>
            <a:r>
              <a:rPr lang="ko-KR" altLang="en-US" sz="1600" dirty="0" err="1"/>
              <a:t>menu-button</a:t>
            </a:r>
            <a:r>
              <a:rPr lang="ko-KR" altLang="en-US" sz="1600" dirty="0"/>
              <a:t>"&gt; </a:t>
            </a:r>
            <a:r>
              <a:rPr lang="ko-KR" altLang="en-US" sz="1600" dirty="0" err="1"/>
              <a:t>Show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Menu</a:t>
            </a:r>
            <a:r>
              <a:rPr lang="ko-KR" altLang="en-US" sz="1600" dirty="0"/>
              <a:t> &lt;/</a:t>
            </a:r>
            <a:r>
              <a:rPr lang="ko-KR" altLang="en-US" sz="1600" dirty="0" err="1"/>
              <a:t>button</a:t>
            </a:r>
            <a:r>
              <a:rPr lang="ko-KR" altLang="en-US" sz="1600" dirty="0"/>
              <a:t>&gt;  </a:t>
            </a:r>
            <a:endParaRPr lang="en-US" altLang="ko-KR" sz="1600" dirty="0"/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div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class</a:t>
            </a:r>
            <a:r>
              <a:rPr lang="ko-KR" altLang="en-US" sz="1600" dirty="0"/>
              <a:t>="</a:t>
            </a:r>
            <a:r>
              <a:rPr lang="ko-KR" altLang="en-US" sz="1600" dirty="0" err="1"/>
              <a:t>menu</a:t>
            </a:r>
            <a:r>
              <a:rPr lang="ko-KR" altLang="en-US" sz="1600" dirty="0"/>
              <a:t>"&gt;    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/>
              <a:t>&lt;h2&gt;</a:t>
            </a:r>
            <a:r>
              <a:rPr lang="ko-KR" altLang="en-US" sz="1600" dirty="0" err="1"/>
              <a:t>Side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Menu</a:t>
            </a:r>
            <a:r>
              <a:rPr lang="ko-KR" altLang="en-US" sz="1600" dirty="0"/>
              <a:t>&lt;/h2&gt;    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ul</a:t>
            </a:r>
            <a:r>
              <a:rPr lang="ko-KR" altLang="en-US" sz="1600" dirty="0"/>
              <a:t>&gt;      </a:t>
            </a:r>
            <a:endParaRPr lang="en-US" altLang="ko-KR" sz="1600" dirty="0"/>
          </a:p>
          <a:p>
            <a:r>
              <a:rPr lang="en-US" altLang="ko-KR" sz="1600" dirty="0"/>
              <a:t>				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li</a:t>
            </a:r>
            <a:r>
              <a:rPr lang="ko-KR" altLang="en-US" sz="1600" dirty="0"/>
              <a:t>&gt;</a:t>
            </a:r>
            <a:r>
              <a:rPr lang="ko-KR" altLang="en-US" sz="1600" dirty="0" err="1"/>
              <a:t>Menu</a:t>
            </a:r>
            <a:r>
              <a:rPr lang="ko-KR" altLang="en-US" sz="1600" dirty="0"/>
              <a:t> 1&lt;/</a:t>
            </a:r>
            <a:r>
              <a:rPr lang="ko-KR" altLang="en-US" sz="1600" dirty="0" err="1"/>
              <a:t>li</a:t>
            </a:r>
            <a:r>
              <a:rPr lang="ko-KR" altLang="en-US" sz="1600" dirty="0"/>
              <a:t>&gt;      </a:t>
            </a:r>
            <a:endParaRPr lang="en-US" altLang="ko-KR" sz="1600" dirty="0"/>
          </a:p>
          <a:p>
            <a:r>
              <a:rPr lang="en-US" altLang="ko-KR" sz="1600" dirty="0"/>
              <a:t>				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li</a:t>
            </a:r>
            <a:r>
              <a:rPr lang="ko-KR" altLang="en-US" sz="1600" dirty="0"/>
              <a:t>&gt;</a:t>
            </a:r>
            <a:r>
              <a:rPr lang="ko-KR" altLang="en-US" sz="1600" dirty="0" err="1"/>
              <a:t>Menu</a:t>
            </a:r>
            <a:r>
              <a:rPr lang="ko-KR" altLang="en-US" sz="1600" dirty="0"/>
              <a:t> 2&lt;/</a:t>
            </a:r>
            <a:r>
              <a:rPr lang="ko-KR" altLang="en-US" sz="1600" dirty="0" err="1"/>
              <a:t>li</a:t>
            </a:r>
            <a:r>
              <a:rPr lang="ko-KR" altLang="en-US" sz="1600" dirty="0"/>
              <a:t>&gt;    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/>
              <a:t>&lt;/</a:t>
            </a:r>
            <a:r>
              <a:rPr lang="ko-KR" altLang="en-US" sz="1600" dirty="0" err="1"/>
              <a:t>ul</a:t>
            </a:r>
            <a:r>
              <a:rPr lang="ko-KR" altLang="en-US" sz="1600" dirty="0"/>
              <a:t>&gt;  </a:t>
            </a:r>
            <a:endParaRPr lang="en-US" altLang="ko-KR" sz="1600" dirty="0"/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&lt;/</a:t>
            </a:r>
            <a:r>
              <a:rPr lang="ko-KR" altLang="en-US" sz="1600" dirty="0" err="1"/>
              <a:t>div</a:t>
            </a:r>
            <a:r>
              <a:rPr lang="ko-KR" altLang="en-US" sz="1600" dirty="0"/>
              <a:t>&gt;    </a:t>
            </a:r>
            <a:endParaRPr lang="en-US" altLang="ko-KR" sz="1600" dirty="0"/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&lt;</a:t>
            </a:r>
            <a:r>
              <a:rPr lang="ko-KR" altLang="en-US" sz="1600" dirty="0" err="1"/>
              <a:t>script</a:t>
            </a:r>
            <a:r>
              <a:rPr lang="ko-KR" altLang="en-US" sz="1600" dirty="0"/>
              <a:t>&gt;    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 err="1"/>
              <a:t>function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Slide_Menu</a:t>
            </a:r>
            <a:r>
              <a:rPr lang="ko-KR" altLang="en-US" sz="1600" dirty="0"/>
              <a:t>(</a:t>
            </a:r>
            <a:r>
              <a:rPr lang="ko-KR" altLang="en-US" sz="1600" dirty="0" err="1"/>
              <a:t>elem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show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false</a:t>
            </a:r>
            <a:r>
              <a:rPr lang="ko-KR" altLang="en-US" sz="1600" dirty="0"/>
              <a:t>) {      </a:t>
            </a:r>
            <a:endParaRPr lang="en-US" altLang="ko-KR" sz="1600" dirty="0"/>
          </a:p>
          <a:p>
            <a:r>
              <a:rPr lang="en-US" altLang="ko-KR" sz="1600" dirty="0"/>
              <a:t>				</a:t>
            </a:r>
            <a:r>
              <a:rPr lang="ko-KR" altLang="en-US" sz="1600" dirty="0" err="1"/>
              <a:t>this.elem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elem</a:t>
            </a:r>
            <a:r>
              <a:rPr lang="ko-KR" altLang="en-US" sz="1600" dirty="0"/>
              <a:t>;      </a:t>
            </a:r>
            <a:endParaRPr lang="en-US" altLang="ko-KR" sz="1600" dirty="0"/>
          </a:p>
          <a:p>
            <a:r>
              <a:rPr lang="en-US" altLang="ko-KR" sz="1600" dirty="0"/>
              <a:t>				</a:t>
            </a:r>
            <a:r>
              <a:rPr lang="ko-KR" altLang="en-US" sz="1600" dirty="0" err="1"/>
              <a:t>this.isShow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show</a:t>
            </a:r>
            <a:r>
              <a:rPr lang="ko-KR" altLang="en-US" sz="1600" dirty="0"/>
              <a:t>;           </a:t>
            </a:r>
            <a:endParaRPr lang="en-US" altLang="ko-KR" sz="1600" dirty="0"/>
          </a:p>
          <a:p>
            <a:r>
              <a:rPr lang="en-US" altLang="ko-KR" sz="1600" dirty="0"/>
              <a:t>				</a:t>
            </a:r>
            <a:r>
              <a:rPr lang="ko-KR" altLang="en-US" sz="1600" dirty="0"/>
              <a:t>(</a:t>
            </a:r>
            <a:r>
              <a:rPr lang="ko-KR" altLang="en-US" sz="1600" dirty="0" err="1"/>
              <a:t>this.isShow</a:t>
            </a:r>
            <a:r>
              <a:rPr lang="ko-KR" altLang="en-US" sz="1600" dirty="0"/>
              <a:t>) ? </a:t>
            </a:r>
            <a:r>
              <a:rPr lang="ko-KR" altLang="en-US" sz="1600" dirty="0" err="1"/>
              <a:t>this.show</a:t>
            </a:r>
            <a:r>
              <a:rPr lang="ko-KR" altLang="en-US" sz="1600" dirty="0"/>
              <a:t>() : </a:t>
            </a:r>
            <a:r>
              <a:rPr lang="ko-KR" altLang="en-US" sz="1600" dirty="0" err="1"/>
              <a:t>this.hide</a:t>
            </a:r>
            <a:r>
              <a:rPr lang="ko-KR" altLang="en-US" sz="1600" dirty="0"/>
              <a:t>();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/>
              <a:t>}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 err="1"/>
              <a:t>Slide_Menu.prototype.show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function</a:t>
            </a:r>
            <a:r>
              <a:rPr lang="ko-KR" altLang="en-US" sz="1600" dirty="0"/>
              <a:t>() {      </a:t>
            </a:r>
            <a:endParaRPr lang="en-US" altLang="ko-KR" sz="1600" dirty="0"/>
          </a:p>
          <a:p>
            <a:r>
              <a:rPr lang="en-US" altLang="ko-KR" sz="1600" dirty="0"/>
              <a:t>				</a:t>
            </a:r>
            <a:r>
              <a:rPr lang="ko-KR" altLang="en-US" sz="1600" dirty="0" err="1"/>
              <a:t>this.isShow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true</a:t>
            </a:r>
            <a:r>
              <a:rPr lang="ko-KR" altLang="en-US" sz="1600" dirty="0"/>
              <a:t>;      </a:t>
            </a:r>
            <a:endParaRPr lang="en-US" altLang="ko-KR" sz="1600" dirty="0"/>
          </a:p>
          <a:p>
            <a:r>
              <a:rPr lang="en-US" altLang="ko-KR" sz="1600" dirty="0"/>
              <a:t>				</a:t>
            </a:r>
            <a:r>
              <a:rPr lang="ko-KR" altLang="en-US" sz="1600" dirty="0" err="1"/>
              <a:t>this.elem.style.transform</a:t>
            </a:r>
            <a:r>
              <a:rPr lang="ko-KR" altLang="en-US" sz="1600" dirty="0"/>
              <a:t> = '</a:t>
            </a:r>
            <a:r>
              <a:rPr lang="ko-KR" altLang="en-US" sz="1600" dirty="0" err="1"/>
              <a:t>translate</a:t>
            </a:r>
            <a:r>
              <a:rPr lang="ko-KR" altLang="en-US" sz="1600" dirty="0"/>
              <a:t>(0px)’;</a:t>
            </a:r>
            <a:r>
              <a:rPr lang="en-US" altLang="ko-KR" sz="1600" dirty="0"/>
              <a:t>		</a:t>
            </a:r>
          </a:p>
          <a:p>
            <a:r>
              <a:rPr lang="en-US" altLang="ko-KR" sz="1600" dirty="0"/>
              <a:t>				</a:t>
            </a:r>
            <a:r>
              <a:rPr lang="ko-KR" altLang="en-US" sz="1600" dirty="0" err="1"/>
              <a:t>document.getElementById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menu-button</a:t>
            </a:r>
            <a:r>
              <a:rPr lang="ko-KR" altLang="en-US" sz="1600" dirty="0"/>
              <a:t>').</a:t>
            </a:r>
            <a:r>
              <a:rPr lang="ko-KR" altLang="en-US" sz="1600" dirty="0" err="1"/>
              <a:t>innerHTML</a:t>
            </a:r>
            <a:r>
              <a:rPr lang="ko-KR" altLang="en-US" sz="1600" dirty="0"/>
              <a:t> = "</a:t>
            </a:r>
            <a:r>
              <a:rPr lang="ko-KR" altLang="en-US" sz="1600" dirty="0" err="1"/>
              <a:t>Hide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Menu</a:t>
            </a:r>
            <a:r>
              <a:rPr lang="ko-KR" altLang="en-US" sz="1600" dirty="0"/>
              <a:t>";    }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 err="1"/>
              <a:t>Slide_Menu.prototype.hide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function</a:t>
            </a:r>
            <a:r>
              <a:rPr lang="ko-KR" altLang="en-US" sz="1600" dirty="0"/>
              <a:t>() {      </a:t>
            </a:r>
            <a:endParaRPr lang="en-US" altLang="ko-KR" sz="1600" dirty="0"/>
          </a:p>
          <a:p>
            <a:r>
              <a:rPr lang="en-US" altLang="ko-KR" sz="1600" dirty="0"/>
              <a:t>				</a:t>
            </a:r>
            <a:r>
              <a:rPr lang="ko-KR" altLang="en-US" sz="1600" dirty="0" err="1"/>
              <a:t>this.isShow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false</a:t>
            </a:r>
            <a:r>
              <a:rPr lang="ko-KR" altLang="en-US" sz="1600" dirty="0"/>
              <a:t>;      </a:t>
            </a:r>
            <a:endParaRPr lang="en-US" altLang="ko-KR" sz="1600" dirty="0"/>
          </a:p>
          <a:p>
            <a:r>
              <a:rPr lang="en-US" altLang="ko-KR" sz="1600" dirty="0"/>
              <a:t>				</a:t>
            </a:r>
            <a:r>
              <a:rPr lang="ko-KR" altLang="en-US" sz="1600" dirty="0" err="1"/>
              <a:t>this.elem.style.transform</a:t>
            </a:r>
            <a:r>
              <a:rPr lang="ko-KR" altLang="en-US" sz="1600" dirty="0"/>
              <a:t> = '</a:t>
            </a:r>
            <a:r>
              <a:rPr lang="ko-KR" altLang="en-US" sz="1600" dirty="0" err="1"/>
              <a:t>translate</a:t>
            </a:r>
            <a:r>
              <a:rPr lang="ko-KR" altLang="en-US" sz="1600" dirty="0"/>
              <a:t>(220px)';      </a:t>
            </a:r>
            <a:endParaRPr lang="en-US" altLang="ko-KR" sz="1600" dirty="0"/>
          </a:p>
          <a:p>
            <a:r>
              <a:rPr lang="en-US" altLang="ko-KR" sz="1600" dirty="0"/>
              <a:t>				</a:t>
            </a:r>
            <a:r>
              <a:rPr lang="ko-KR" altLang="en-US" sz="1600" dirty="0" err="1"/>
              <a:t>document.getElementById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menu-button</a:t>
            </a:r>
            <a:r>
              <a:rPr lang="ko-KR" altLang="en-US" sz="1600" dirty="0"/>
              <a:t>').</a:t>
            </a:r>
            <a:r>
              <a:rPr lang="ko-KR" altLang="en-US" sz="1600" dirty="0" err="1"/>
              <a:t>innerHTML</a:t>
            </a:r>
            <a:r>
              <a:rPr lang="ko-KR" altLang="en-US" sz="1600" dirty="0"/>
              <a:t> = "</a:t>
            </a:r>
            <a:r>
              <a:rPr lang="ko-KR" altLang="en-US" sz="1600" dirty="0" err="1"/>
              <a:t>Show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Menu</a:t>
            </a:r>
            <a:r>
              <a:rPr lang="ko-KR" altLang="en-US" sz="1600" dirty="0"/>
              <a:t>";    }</a:t>
            </a:r>
          </a:p>
        </p:txBody>
      </p:sp>
    </p:spTree>
    <p:extLst>
      <p:ext uri="{BB962C8B-B14F-4D97-AF65-F5344CB8AC3E}">
        <p14:creationId xmlns:p14="http://schemas.microsoft.com/office/powerpoint/2010/main" val="269436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B8E379-C3AC-4BC9-AEB5-C5C67E92EECF}"/>
              </a:ext>
            </a:extLst>
          </p:cNvPr>
          <p:cNvSpPr/>
          <p:nvPr/>
        </p:nvSpPr>
        <p:spPr>
          <a:xfrm>
            <a:off x="271272" y="262925"/>
            <a:ext cx="1164945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			</a:t>
            </a:r>
            <a:r>
              <a:rPr lang="ko-KR" altLang="en-US" sz="1600" dirty="0" err="1"/>
              <a:t>const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sideMenu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Slide_Menu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document.querySelector</a:t>
            </a:r>
            <a:r>
              <a:rPr lang="ko-KR" altLang="en-US" sz="1600" dirty="0"/>
              <a:t>('.</a:t>
            </a:r>
            <a:r>
              <a:rPr lang="ko-KR" altLang="en-US" sz="1600" dirty="0" err="1"/>
              <a:t>menu</a:t>
            </a:r>
            <a:r>
              <a:rPr lang="ko-KR" altLang="en-US" sz="1600" dirty="0"/>
              <a:t>’));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 err="1"/>
              <a:t>document.getElementById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menu-button</a:t>
            </a:r>
            <a:r>
              <a:rPr lang="ko-KR" altLang="en-US" sz="1600" dirty="0"/>
              <a:t>').</a:t>
            </a:r>
            <a:r>
              <a:rPr lang="ko-KR" altLang="en-US" sz="1600" dirty="0" err="1"/>
              <a:t>addEventListener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click</a:t>
            </a:r>
            <a:r>
              <a:rPr lang="ko-KR" altLang="en-US" sz="1600" dirty="0"/>
              <a:t>', </a:t>
            </a:r>
            <a:r>
              <a:rPr lang="ko-KR" altLang="en-US" sz="1600" dirty="0" err="1"/>
              <a:t>ev</a:t>
            </a:r>
            <a:r>
              <a:rPr lang="ko-KR" altLang="en-US" sz="1600" dirty="0"/>
              <a:t> =&gt; {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/>
              <a:t>          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(!</a:t>
            </a:r>
            <a:r>
              <a:rPr lang="ko-KR" altLang="en-US" sz="1600" dirty="0" err="1"/>
              <a:t>sideMenu.isShow</a:t>
            </a:r>
            <a:r>
              <a:rPr lang="ko-KR" altLang="en-US" sz="1600" dirty="0"/>
              <a:t>) {          </a:t>
            </a:r>
            <a:endParaRPr lang="en-US" altLang="ko-KR" sz="1600" dirty="0"/>
          </a:p>
          <a:p>
            <a:r>
              <a:rPr lang="en-US" altLang="ko-KR" sz="1600" dirty="0"/>
              <a:t>					</a:t>
            </a:r>
            <a:r>
              <a:rPr lang="ko-KR" altLang="en-US" sz="1600" dirty="0" err="1"/>
              <a:t>sideMenu.show</a:t>
            </a:r>
            <a:r>
              <a:rPr lang="ko-KR" altLang="en-US" sz="1600" dirty="0"/>
              <a:t>();        </a:t>
            </a:r>
            <a:endParaRPr lang="en-US" altLang="ko-KR" sz="1600" dirty="0"/>
          </a:p>
          <a:p>
            <a:r>
              <a:rPr lang="en-US" altLang="ko-KR" sz="1600" dirty="0"/>
              <a:t>				</a:t>
            </a:r>
            <a:r>
              <a:rPr lang="ko-KR" altLang="en-US" sz="1600" dirty="0"/>
              <a:t>} </a:t>
            </a:r>
            <a:endParaRPr lang="en-US" altLang="ko-KR" sz="1600" dirty="0"/>
          </a:p>
          <a:p>
            <a:r>
              <a:rPr lang="en-US" altLang="ko-KR" sz="1600" dirty="0"/>
              <a:t>				</a:t>
            </a:r>
            <a:r>
              <a:rPr lang="ko-KR" altLang="en-US" sz="1600" dirty="0" err="1"/>
              <a:t>else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				</a:t>
            </a:r>
            <a:r>
              <a:rPr lang="ko-KR" altLang="en-US" sz="1600" dirty="0"/>
              <a:t>{          </a:t>
            </a:r>
            <a:endParaRPr lang="en-US" altLang="ko-KR" sz="1600" dirty="0"/>
          </a:p>
          <a:p>
            <a:r>
              <a:rPr lang="en-US" altLang="ko-KR" sz="1600" dirty="0"/>
              <a:t>					</a:t>
            </a:r>
            <a:r>
              <a:rPr lang="ko-KR" altLang="en-US" sz="1600" dirty="0" err="1"/>
              <a:t>sideMenu.hide</a:t>
            </a:r>
            <a:r>
              <a:rPr lang="ko-KR" altLang="en-US" sz="1600" dirty="0"/>
              <a:t>();        </a:t>
            </a:r>
            <a:endParaRPr lang="en-US" altLang="ko-KR" sz="1600" dirty="0"/>
          </a:p>
          <a:p>
            <a:r>
              <a:rPr lang="en-US" altLang="ko-KR" sz="1600" dirty="0"/>
              <a:t>				</a:t>
            </a:r>
            <a:r>
              <a:rPr lang="ko-KR" altLang="en-US" sz="1600" dirty="0"/>
              <a:t>}      </a:t>
            </a:r>
            <a:endParaRPr lang="en-US" altLang="ko-KR" sz="1600" dirty="0"/>
          </a:p>
          <a:p>
            <a:r>
              <a:rPr lang="en-US" altLang="ko-KR" sz="1600" dirty="0"/>
              <a:t>			</a:t>
            </a:r>
            <a:r>
              <a:rPr lang="ko-KR" altLang="en-US" sz="1600" dirty="0"/>
              <a:t>});  </a:t>
            </a:r>
            <a:endParaRPr lang="en-US" altLang="ko-KR" sz="1600" dirty="0"/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&lt;/</a:t>
            </a:r>
            <a:r>
              <a:rPr lang="ko-KR" altLang="en-US" sz="1600" dirty="0" err="1"/>
              <a:t>script</a:t>
            </a:r>
            <a:r>
              <a:rPr lang="ko-KR" altLang="en-US" sz="1600" dirty="0"/>
              <a:t>&gt;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&lt;/</a:t>
            </a:r>
            <a:r>
              <a:rPr lang="ko-KR" altLang="en-US" sz="1600" dirty="0" err="1"/>
              <a:t>body</a:t>
            </a:r>
            <a:r>
              <a:rPr lang="ko-KR" altLang="en-US" sz="1600" dirty="0"/>
              <a:t>&gt;</a:t>
            </a:r>
            <a:endParaRPr lang="en-US" altLang="ko-KR" sz="1600" dirty="0"/>
          </a:p>
          <a:p>
            <a:r>
              <a:rPr lang="ko-KR" altLang="en-US" sz="1600" dirty="0"/>
              <a:t>&lt;/</a:t>
            </a:r>
            <a:r>
              <a:rPr lang="ko-KR" altLang="en-US" sz="1600" dirty="0" err="1"/>
              <a:t>html</a:t>
            </a:r>
            <a:r>
              <a:rPr lang="ko-KR" alt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0239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B8D09D-E676-44C9-9CA3-64BBB1BC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02726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편집기 만들기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231C08-08C4-4C27-A796-A60471186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4583</Words>
  <Application>Microsoft Office PowerPoint</Application>
  <PresentationFormat>와이드스크린</PresentationFormat>
  <Paragraphs>578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Spoqa Han Sans</vt:lpstr>
      <vt:lpstr>Dotum</vt:lpstr>
      <vt:lpstr>맑은 고딕</vt:lpstr>
      <vt:lpstr>Arial</vt:lpstr>
      <vt:lpstr>Arial Narrow</vt:lpstr>
      <vt:lpstr>Wingdings</vt:lpstr>
      <vt:lpstr>Office 테마</vt:lpstr>
      <vt:lpstr>HTML, CSS, Javascript</vt:lpstr>
      <vt:lpstr>1. 슬라이딩 메뉴 만들기</vt:lpstr>
      <vt:lpstr>PowerPoint 프레젠테이션</vt:lpstr>
      <vt:lpstr>Knowledge you need</vt:lpstr>
      <vt:lpstr>Knowledge you need</vt:lpstr>
      <vt:lpstr>PowerPoint 프레젠테이션</vt:lpstr>
      <vt:lpstr>PowerPoint 프레젠테이션</vt:lpstr>
      <vt:lpstr>PowerPoint 프레젠테이션</vt:lpstr>
      <vt:lpstr>2. 편집기 만들기</vt:lpstr>
      <vt:lpstr>PowerPoint 프레젠테이션</vt:lpstr>
      <vt:lpstr>Knowledge you need (기본 HTML 골격)</vt:lpstr>
      <vt:lpstr>Knowledge you need (기본 CSS)</vt:lpstr>
      <vt:lpstr>Knowledge you need (data-*, data 속성 : html5)</vt:lpstr>
      <vt:lpstr>Knowledge you need (document.execCommand)</vt:lpstr>
      <vt:lpstr>Knowledge you need (event.preventDefault())</vt:lpstr>
      <vt:lpstr>3. TAB 만들기</vt:lpstr>
      <vt:lpstr>PowerPoint 프레젠테이션</vt:lpstr>
      <vt:lpstr>Knowledge you need (hash)</vt:lpstr>
      <vt:lpstr>Knowledge you need (closest())</vt:lpstr>
      <vt:lpstr>Knowledge you need (처리 로직)</vt:lpstr>
      <vt:lpstr>Knowledge you need (HTML)</vt:lpstr>
      <vt:lpstr>Knowledge you need (CSS)</vt:lpstr>
      <vt:lpstr>Knowledge you need (기타)</vt:lpstr>
      <vt:lpstr>4. 사진첩 만들기</vt:lpstr>
      <vt:lpstr>PowerPoint 프레젠테이션</vt:lpstr>
      <vt:lpstr>PowerPoint 프레젠테이션</vt:lpstr>
      <vt:lpstr>PowerPoint 프레젠테이션</vt:lpstr>
      <vt:lpstr>5. HTML5 로고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 여배우 특집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Javascript</dc:title>
  <dc:creator>Hong Anddy</dc:creator>
  <cp:lastModifiedBy>Anddy Hong</cp:lastModifiedBy>
  <cp:revision>83</cp:revision>
  <dcterms:created xsi:type="dcterms:W3CDTF">2020-09-21T09:40:48Z</dcterms:created>
  <dcterms:modified xsi:type="dcterms:W3CDTF">2021-05-03T04:22:45Z</dcterms:modified>
</cp:coreProperties>
</file>