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25" r:id="rId19"/>
    <p:sldId id="713" r:id="rId20"/>
    <p:sldId id="714" r:id="rId21"/>
    <p:sldId id="715" r:id="rId22"/>
    <p:sldId id="716" r:id="rId23"/>
    <p:sldId id="717" r:id="rId24"/>
    <p:sldId id="718" r:id="rId25"/>
    <p:sldId id="719" r:id="rId26"/>
    <p:sldId id="720" r:id="rId27"/>
    <p:sldId id="721" r:id="rId28"/>
    <p:sldId id="722" r:id="rId29"/>
    <p:sldId id="723" r:id="rId30"/>
    <p:sldId id="724" r:id="rId31"/>
    <p:sldId id="726" r:id="rId32"/>
    <p:sldId id="727" r:id="rId33"/>
    <p:sldId id="728" r:id="rId34"/>
    <p:sldId id="729" r:id="rId35"/>
    <p:sldId id="730" r:id="rId36"/>
    <p:sldId id="731" r:id="rId37"/>
    <p:sldId id="732" r:id="rId38"/>
    <p:sldId id="733" r:id="rId39"/>
    <p:sldId id="734" r:id="rId40"/>
    <p:sldId id="735" r:id="rId41"/>
    <p:sldId id="736" r:id="rId42"/>
    <p:sldId id="737" r:id="rId43"/>
    <p:sldId id="738" r:id="rId44"/>
    <p:sldId id="739" r:id="rId45"/>
    <p:sldId id="742" r:id="rId46"/>
    <p:sldId id="741" r:id="rId47"/>
    <p:sldId id="740" r:id="rId48"/>
    <p:sldId id="743" r:id="rId49"/>
    <p:sldId id="74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3" r:id="rId58"/>
    <p:sldId id="752" r:id="rId59"/>
    <p:sldId id="755" r:id="rId60"/>
    <p:sldId id="754" r:id="rId61"/>
    <p:sldId id="756" r:id="rId62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3" autoAdjust="0"/>
    <p:restoredTop sz="84081" autoAdjust="0"/>
  </p:normalViewPr>
  <p:slideViewPr>
    <p:cSldViewPr snapToGrid="0">
      <p:cViewPr varScale="1">
        <p:scale>
          <a:sx n="97" d="100"/>
          <a:sy n="97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Anddy" userId="2a3d7158c9ffa1a2" providerId="LiveId" clId="{09BBF850-1F19-47D3-AFCE-34995E5D5D9A}"/>
    <pc:docChg chg="custSel modSld">
      <pc:chgData name="Hong Anddy" userId="2a3d7158c9ffa1a2" providerId="LiveId" clId="{09BBF850-1F19-47D3-AFCE-34995E5D5D9A}" dt="2021-05-04T04:26:17.064" v="823" actId="20577"/>
      <pc:docMkLst>
        <pc:docMk/>
      </pc:docMkLst>
      <pc:sldChg chg="modNotesTx">
        <pc:chgData name="Hong Anddy" userId="2a3d7158c9ffa1a2" providerId="LiveId" clId="{09BBF850-1F19-47D3-AFCE-34995E5D5D9A}" dt="2021-05-04T04:26:17.064" v="823" actId="20577"/>
        <pc:sldMkLst>
          <pc:docMk/>
          <pc:sldMk cId="2009326273" sldId="735"/>
        </pc:sldMkLst>
      </pc:sldChg>
    </pc:docChg>
  </pc:docChgLst>
  <pc:docChgLst>
    <pc:chgData name="Hong Anddy" userId="2a3d7158c9ffa1a2" providerId="LiveId" clId="{F0275DA9-7A1C-47B4-984E-5F0B3B7438FB}"/>
    <pc:docChg chg="undo custSel addSld delSld modSld sldOrd modNotesMaster">
      <pc:chgData name="Hong Anddy" userId="2a3d7158c9ffa1a2" providerId="LiveId" clId="{F0275DA9-7A1C-47B4-984E-5F0B3B7438FB}" dt="2021-02-19T10:57:14.824" v="7476"/>
      <pc:docMkLst>
        <pc:docMk/>
      </pc:docMkLst>
      <pc:sldChg chg="modSp add">
        <pc:chgData name="Hong Anddy" userId="2a3d7158c9ffa1a2" providerId="LiveId" clId="{F0275DA9-7A1C-47B4-984E-5F0B3B7438FB}" dt="2021-02-08T04:39:47.364" v="4206" actId="20577"/>
        <pc:sldMkLst>
          <pc:docMk/>
          <pc:sldMk cId="867083749" sldId="745"/>
        </pc:sldMkLst>
        <pc:spChg chg="mod">
          <ac:chgData name="Hong Anddy" userId="2a3d7158c9ffa1a2" providerId="LiveId" clId="{F0275DA9-7A1C-47B4-984E-5F0B3B7438FB}" dt="2021-02-07T07:04:32" v="302" actId="20577"/>
          <ac:spMkLst>
            <pc:docMk/>
            <pc:sldMk cId="867083749" sldId="745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7T07:00:17.082" v="35" actId="404"/>
          <ac:spMkLst>
            <pc:docMk/>
            <pc:sldMk cId="867083749" sldId="745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4:39:47.364" v="4206" actId="20577"/>
          <ac:spMkLst>
            <pc:docMk/>
            <pc:sldMk cId="867083749" sldId="745"/>
            <ac:spMk id="5" creationId="{99EA5663-74BB-4660-B0D0-10D0F5DC1BB3}"/>
          </ac:spMkLst>
        </pc:spChg>
      </pc:sldChg>
      <pc:sldChg chg="addSp delSp modSp add">
        <pc:chgData name="Hong Anddy" userId="2a3d7158c9ffa1a2" providerId="LiveId" clId="{F0275DA9-7A1C-47B4-984E-5F0B3B7438FB}" dt="2021-02-07T07:43:27.483" v="1877"/>
        <pc:sldMkLst>
          <pc:docMk/>
          <pc:sldMk cId="247254290" sldId="746"/>
        </pc:sldMkLst>
        <pc:spChg chg="mod">
          <ac:chgData name="Hong Anddy" userId="2a3d7158c9ffa1a2" providerId="LiveId" clId="{F0275DA9-7A1C-47B4-984E-5F0B3B7438FB}" dt="2021-02-07T07:42:46.291" v="1875"/>
          <ac:spMkLst>
            <pc:docMk/>
            <pc:sldMk cId="247254290" sldId="746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7T07:24:16.144" v="1071" actId="12"/>
          <ac:spMkLst>
            <pc:docMk/>
            <pc:sldMk cId="247254290" sldId="746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7T07:42:28.437" v="1862" actId="12"/>
          <ac:spMkLst>
            <pc:docMk/>
            <pc:sldMk cId="247254290" sldId="746"/>
            <ac:spMk id="5" creationId="{99EA5663-74BB-4660-B0D0-10D0F5DC1BB3}"/>
          </ac:spMkLst>
        </pc:spChg>
        <pc:spChg chg="add del">
          <ac:chgData name="Hong Anddy" userId="2a3d7158c9ffa1a2" providerId="LiveId" clId="{F0275DA9-7A1C-47B4-984E-5F0B3B7438FB}" dt="2021-02-07T07:43:27.483" v="1877"/>
          <ac:spMkLst>
            <pc:docMk/>
            <pc:sldMk cId="247254290" sldId="746"/>
            <ac:spMk id="6" creationId="{7ABD7F9D-AA39-4F19-A142-CACE92C38C7A}"/>
          </ac:spMkLst>
        </pc:spChg>
      </pc:sldChg>
      <pc:sldChg chg="addSp delSp modSp add">
        <pc:chgData name="Hong Anddy" userId="2a3d7158c9ffa1a2" providerId="LiveId" clId="{F0275DA9-7A1C-47B4-984E-5F0B3B7438FB}" dt="2021-02-08T10:21:32.361" v="4692" actId="6549"/>
        <pc:sldMkLst>
          <pc:docMk/>
          <pc:sldMk cId="3650142305" sldId="747"/>
        </pc:sldMkLst>
        <pc:spChg chg="mod">
          <ac:chgData name="Hong Anddy" userId="2a3d7158c9ffa1a2" providerId="LiveId" clId="{F0275DA9-7A1C-47B4-984E-5F0B3B7438FB}" dt="2021-02-07T07:43:40.919" v="1889" actId="20577"/>
          <ac:spMkLst>
            <pc:docMk/>
            <pc:sldMk cId="3650142305" sldId="747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7T12:38:40.932" v="1967" actId="6549"/>
          <ac:spMkLst>
            <pc:docMk/>
            <pc:sldMk cId="3650142305" sldId="747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10:21:32.361" v="4692" actId="6549"/>
          <ac:spMkLst>
            <pc:docMk/>
            <pc:sldMk cId="3650142305" sldId="747"/>
            <ac:spMk id="5" creationId="{99EA5663-74BB-4660-B0D0-10D0F5DC1BB3}"/>
          </ac:spMkLst>
        </pc:spChg>
        <pc:spChg chg="add del mod">
          <ac:chgData name="Hong Anddy" userId="2a3d7158c9ffa1a2" providerId="LiveId" clId="{F0275DA9-7A1C-47B4-984E-5F0B3B7438FB}" dt="2021-02-07T09:20:39.565" v="1916" actId="478"/>
          <ac:spMkLst>
            <pc:docMk/>
            <pc:sldMk cId="3650142305" sldId="747"/>
            <ac:spMk id="6" creationId="{89B260DF-E704-4EB4-85F3-CEB3C2F49044}"/>
          </ac:spMkLst>
        </pc:spChg>
        <pc:spChg chg="add mod">
          <ac:chgData name="Hong Anddy" userId="2a3d7158c9ffa1a2" providerId="LiveId" clId="{F0275DA9-7A1C-47B4-984E-5F0B3B7438FB}" dt="2021-02-07T12:42:55.497" v="2271" actId="14100"/>
          <ac:spMkLst>
            <pc:docMk/>
            <pc:sldMk cId="3650142305" sldId="747"/>
            <ac:spMk id="7" creationId="{A479E2E2-B802-4D08-8A48-CF1549691639}"/>
          </ac:spMkLst>
        </pc:spChg>
      </pc:sldChg>
      <pc:sldChg chg="modSp add">
        <pc:chgData name="Hong Anddy" userId="2a3d7158c9ffa1a2" providerId="LiveId" clId="{F0275DA9-7A1C-47B4-984E-5F0B3B7438FB}" dt="2021-02-08T11:01:53.800" v="4697" actId="6549"/>
        <pc:sldMkLst>
          <pc:docMk/>
          <pc:sldMk cId="2007180661" sldId="748"/>
        </pc:sldMkLst>
        <pc:spChg chg="mod">
          <ac:chgData name="Hong Anddy" userId="2a3d7158c9ffa1a2" providerId="LiveId" clId="{F0275DA9-7A1C-47B4-984E-5F0B3B7438FB}" dt="2021-02-07T13:25:56.582" v="2499"/>
          <ac:spMkLst>
            <pc:docMk/>
            <pc:sldMk cId="2007180661" sldId="748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8T11:01:53.800" v="4697" actId="6549"/>
          <ac:spMkLst>
            <pc:docMk/>
            <pc:sldMk cId="2007180661" sldId="748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4:39:31.644" v="4204" actId="20577"/>
          <ac:spMkLst>
            <pc:docMk/>
            <pc:sldMk cId="2007180661" sldId="748"/>
            <ac:spMk id="5" creationId="{99EA5663-74BB-4660-B0D0-10D0F5DC1BB3}"/>
          </ac:spMkLst>
        </pc:spChg>
        <pc:spChg chg="mod">
          <ac:chgData name="Hong Anddy" userId="2a3d7158c9ffa1a2" providerId="LiveId" clId="{F0275DA9-7A1C-47B4-984E-5F0B3B7438FB}" dt="2021-02-07T13:28:30.100" v="2532" actId="14100"/>
          <ac:spMkLst>
            <pc:docMk/>
            <pc:sldMk cId="2007180661" sldId="748"/>
            <ac:spMk id="7" creationId="{A479E2E2-B802-4D08-8A48-CF1549691639}"/>
          </ac:spMkLst>
        </pc:spChg>
      </pc:sldChg>
      <pc:sldChg chg="addSp delSp modSp add">
        <pc:chgData name="Hong Anddy" userId="2a3d7158c9ffa1a2" providerId="LiveId" clId="{F0275DA9-7A1C-47B4-984E-5F0B3B7438FB}" dt="2021-02-08T04:39:24.803" v="4203" actId="20577"/>
        <pc:sldMkLst>
          <pc:docMk/>
          <pc:sldMk cId="1877595471" sldId="749"/>
        </pc:sldMkLst>
        <pc:spChg chg="mod">
          <ac:chgData name="Hong Anddy" userId="2a3d7158c9ffa1a2" providerId="LiveId" clId="{F0275DA9-7A1C-47B4-984E-5F0B3B7438FB}" dt="2021-02-07T13:33:10.228" v="2783"/>
          <ac:spMkLst>
            <pc:docMk/>
            <pc:sldMk cId="1877595471" sldId="749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7T13:33:30.007" v="2791" actId="404"/>
          <ac:spMkLst>
            <pc:docMk/>
            <pc:sldMk cId="1877595471" sldId="749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4:39:24.803" v="4203" actId="20577"/>
          <ac:spMkLst>
            <pc:docMk/>
            <pc:sldMk cId="1877595471" sldId="749"/>
            <ac:spMk id="5" creationId="{99EA5663-74BB-4660-B0D0-10D0F5DC1BB3}"/>
          </ac:spMkLst>
        </pc:spChg>
        <pc:spChg chg="add del">
          <ac:chgData name="Hong Anddy" userId="2a3d7158c9ffa1a2" providerId="LiveId" clId="{F0275DA9-7A1C-47B4-984E-5F0B3B7438FB}" dt="2021-02-07T14:04:32.863" v="3572"/>
          <ac:spMkLst>
            <pc:docMk/>
            <pc:sldMk cId="1877595471" sldId="749"/>
            <ac:spMk id="6" creationId="{E322908A-26C0-46E4-A41F-ACA61D42CE4D}"/>
          </ac:spMkLst>
        </pc:spChg>
      </pc:sldChg>
      <pc:sldChg chg="addSp modSp add">
        <pc:chgData name="Hong Anddy" userId="2a3d7158c9ffa1a2" providerId="LiveId" clId="{F0275DA9-7A1C-47B4-984E-5F0B3B7438FB}" dt="2021-02-08T11:28:52.334" v="4703" actId="20577"/>
        <pc:sldMkLst>
          <pc:docMk/>
          <pc:sldMk cId="2672813687" sldId="750"/>
        </pc:sldMkLst>
        <pc:spChg chg="mod">
          <ac:chgData name="Hong Anddy" userId="2a3d7158c9ffa1a2" providerId="LiveId" clId="{F0275DA9-7A1C-47B4-984E-5F0B3B7438FB}" dt="2021-02-07T14:04:59.217" v="3594"/>
          <ac:spMkLst>
            <pc:docMk/>
            <pc:sldMk cId="2672813687" sldId="750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8T11:28:52.334" v="4703" actId="20577"/>
          <ac:spMkLst>
            <pc:docMk/>
            <pc:sldMk cId="2672813687" sldId="750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5:51:32.823" v="4405" actId="20577"/>
          <ac:spMkLst>
            <pc:docMk/>
            <pc:sldMk cId="2672813687" sldId="750"/>
            <ac:spMk id="5" creationId="{99EA5663-74BB-4660-B0D0-10D0F5DC1BB3}"/>
          </ac:spMkLst>
        </pc:spChg>
        <pc:spChg chg="add mod">
          <ac:chgData name="Hong Anddy" userId="2a3d7158c9ffa1a2" providerId="LiveId" clId="{F0275DA9-7A1C-47B4-984E-5F0B3B7438FB}" dt="2021-02-07T14:07:35.133" v="3612" actId="12"/>
          <ac:spMkLst>
            <pc:docMk/>
            <pc:sldMk cId="2672813687" sldId="750"/>
            <ac:spMk id="6" creationId="{103DAE8D-6A3E-4D93-B413-7DF36ABBD157}"/>
          </ac:spMkLst>
        </pc:spChg>
      </pc:sldChg>
      <pc:sldChg chg="modSp add">
        <pc:chgData name="Hong Anddy" userId="2a3d7158c9ffa1a2" providerId="LiveId" clId="{F0275DA9-7A1C-47B4-984E-5F0B3B7438FB}" dt="2021-02-08T04:37:54.647" v="4199"/>
        <pc:sldMkLst>
          <pc:docMk/>
          <pc:sldMk cId="258699170" sldId="751"/>
        </pc:sldMkLst>
        <pc:spChg chg="mod">
          <ac:chgData name="Hong Anddy" userId="2a3d7158c9ffa1a2" providerId="LiveId" clId="{F0275DA9-7A1C-47B4-984E-5F0B3B7438FB}" dt="2021-02-08T04:29:59.408" v="3754" actId="20577"/>
          <ac:spMkLst>
            <pc:docMk/>
            <pc:sldMk cId="258699170" sldId="751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8T04:36:03.941" v="4088" actId="20577"/>
          <ac:spMkLst>
            <pc:docMk/>
            <pc:sldMk cId="258699170" sldId="751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4:37:54.647" v="4199"/>
          <ac:spMkLst>
            <pc:docMk/>
            <pc:sldMk cId="258699170" sldId="751"/>
            <ac:spMk id="5" creationId="{99EA5663-74BB-4660-B0D0-10D0F5DC1BB3}"/>
          </ac:spMkLst>
        </pc:spChg>
      </pc:sldChg>
      <pc:sldChg chg="addSp delSp modSp add">
        <pc:chgData name="Hong Anddy" userId="2a3d7158c9ffa1a2" providerId="LiveId" clId="{F0275DA9-7A1C-47B4-984E-5F0B3B7438FB}" dt="2021-02-08T05:57:18.838" v="4648"/>
        <pc:sldMkLst>
          <pc:docMk/>
          <pc:sldMk cId="2885282934" sldId="752"/>
        </pc:sldMkLst>
        <pc:spChg chg="mod">
          <ac:chgData name="Hong Anddy" userId="2a3d7158c9ffa1a2" providerId="LiveId" clId="{F0275DA9-7A1C-47B4-984E-5F0B3B7438FB}" dt="2021-02-08T05:52:13.383" v="4407" actId="20577"/>
          <ac:spMkLst>
            <pc:docMk/>
            <pc:sldMk cId="2885282934" sldId="752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8T05:48:39.694" v="4242" actId="6549"/>
          <ac:spMkLst>
            <pc:docMk/>
            <pc:sldMk cId="2885282934" sldId="752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5:57:18.838" v="4648"/>
          <ac:spMkLst>
            <pc:docMk/>
            <pc:sldMk cId="2885282934" sldId="752"/>
            <ac:spMk id="5" creationId="{99EA5663-74BB-4660-B0D0-10D0F5DC1BB3}"/>
          </ac:spMkLst>
        </pc:spChg>
        <pc:spChg chg="add mod">
          <ac:chgData name="Hong Anddy" userId="2a3d7158c9ffa1a2" providerId="LiveId" clId="{F0275DA9-7A1C-47B4-984E-5F0B3B7438FB}" dt="2021-02-08T05:48:58.307" v="4251" actId="404"/>
          <ac:spMkLst>
            <pc:docMk/>
            <pc:sldMk cId="2885282934" sldId="752"/>
            <ac:spMk id="6" creationId="{524A8A47-C59D-4C9D-8E50-5EEFC7F1CF26}"/>
          </ac:spMkLst>
        </pc:spChg>
        <pc:spChg chg="add del">
          <ac:chgData name="Hong Anddy" userId="2a3d7158c9ffa1a2" providerId="LiveId" clId="{F0275DA9-7A1C-47B4-984E-5F0B3B7438FB}" dt="2021-02-08T05:47:51.680" v="4236"/>
          <ac:spMkLst>
            <pc:docMk/>
            <pc:sldMk cId="2885282934" sldId="752"/>
            <ac:spMk id="7" creationId="{E839E6CC-46B1-4905-A68F-5FB46AFD62F1}"/>
          </ac:spMkLst>
        </pc:spChg>
      </pc:sldChg>
      <pc:sldChg chg="modSp add">
        <pc:chgData name="Hong Anddy" userId="2a3d7158c9ffa1a2" providerId="LiveId" clId="{F0275DA9-7A1C-47B4-984E-5F0B3B7438FB}" dt="2021-02-08T06:01:25.366" v="4690" actId="20577"/>
        <pc:sldMkLst>
          <pc:docMk/>
          <pc:sldMk cId="2602255980" sldId="753"/>
        </pc:sldMkLst>
        <pc:spChg chg="mod">
          <ac:chgData name="Hong Anddy" userId="2a3d7158c9ffa1a2" providerId="LiveId" clId="{F0275DA9-7A1C-47B4-984E-5F0B3B7438FB}" dt="2021-02-08T05:58:44.406" v="4663" actId="20577"/>
          <ac:spMkLst>
            <pc:docMk/>
            <pc:sldMk cId="2602255980" sldId="753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08T05:59:10.545" v="4666" actId="12"/>
          <ac:spMkLst>
            <pc:docMk/>
            <pc:sldMk cId="2602255980" sldId="753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08T06:01:25.366" v="4690" actId="20577"/>
          <ac:spMkLst>
            <pc:docMk/>
            <pc:sldMk cId="2602255980" sldId="753"/>
            <ac:spMk id="5" creationId="{99EA5663-74BB-4660-B0D0-10D0F5DC1BB3}"/>
          </ac:spMkLst>
        </pc:spChg>
      </pc:sldChg>
      <pc:sldChg chg="addSp delSp modSp add">
        <pc:chgData name="Hong Anddy" userId="2a3d7158c9ffa1a2" providerId="LiveId" clId="{F0275DA9-7A1C-47B4-984E-5F0B3B7438FB}" dt="2021-02-16T04:25:01.520" v="6173" actId="20577"/>
        <pc:sldMkLst>
          <pc:docMk/>
          <pc:sldMk cId="2529557621" sldId="754"/>
        </pc:sldMkLst>
        <pc:spChg chg="mod">
          <ac:chgData name="Hong Anddy" userId="2a3d7158c9ffa1a2" providerId="LiveId" clId="{F0275DA9-7A1C-47B4-984E-5F0B3B7438FB}" dt="2021-02-16T02:15:52.706" v="5537" actId="20577"/>
          <ac:spMkLst>
            <pc:docMk/>
            <pc:sldMk cId="2529557621" sldId="754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16T03:41:49.560" v="5910"/>
          <ac:spMkLst>
            <pc:docMk/>
            <pc:sldMk cId="2529557621" sldId="754"/>
            <ac:spMk id="3" creationId="{BEEA90B2-E09D-4D80-B27B-9A79F51B06EF}"/>
          </ac:spMkLst>
        </pc:spChg>
        <pc:spChg chg="mod">
          <ac:chgData name="Hong Anddy" userId="2a3d7158c9ffa1a2" providerId="LiveId" clId="{F0275DA9-7A1C-47B4-984E-5F0B3B7438FB}" dt="2021-02-16T04:25:01.520" v="6173" actId="20577"/>
          <ac:spMkLst>
            <pc:docMk/>
            <pc:sldMk cId="2529557621" sldId="754"/>
            <ac:spMk id="5" creationId="{99EA5663-74BB-4660-B0D0-10D0F5DC1BB3}"/>
          </ac:spMkLst>
        </pc:spChg>
        <pc:spChg chg="add mod">
          <ac:chgData name="Hong Anddy" userId="2a3d7158c9ffa1a2" providerId="LiveId" clId="{F0275DA9-7A1C-47B4-984E-5F0B3B7438FB}" dt="2021-02-16T04:23:07.597" v="5932"/>
          <ac:spMkLst>
            <pc:docMk/>
            <pc:sldMk cId="2529557621" sldId="754"/>
            <ac:spMk id="6" creationId="{E2B83A6C-C069-4B27-BAB3-2C3299D26C4F}"/>
          </ac:spMkLst>
        </pc:spChg>
        <pc:spChg chg="add del mod">
          <ac:chgData name="Hong Anddy" userId="2a3d7158c9ffa1a2" providerId="LiveId" clId="{F0275DA9-7A1C-47B4-984E-5F0B3B7438FB}" dt="2021-02-16T02:14:38.887" v="5490" actId="478"/>
          <ac:spMkLst>
            <pc:docMk/>
            <pc:sldMk cId="2529557621" sldId="754"/>
            <ac:spMk id="7" creationId="{51A446E0-13E7-4786-B7B7-DE36EA37D405}"/>
          </ac:spMkLst>
        </pc:spChg>
      </pc:sldChg>
      <pc:sldChg chg="addSp delSp modSp add ord">
        <pc:chgData name="Hong Anddy" userId="2a3d7158c9ffa1a2" providerId="LiveId" clId="{F0275DA9-7A1C-47B4-984E-5F0B3B7438FB}" dt="2021-02-16T04:32:42.142" v="6286"/>
        <pc:sldMkLst>
          <pc:docMk/>
          <pc:sldMk cId="4274816921" sldId="755"/>
        </pc:sldMkLst>
        <pc:spChg chg="mod">
          <ac:chgData name="Hong Anddy" userId="2a3d7158c9ffa1a2" providerId="LiveId" clId="{F0275DA9-7A1C-47B4-984E-5F0B3B7438FB}" dt="2021-02-16T04:30:10.625" v="6226" actId="14100"/>
          <ac:spMkLst>
            <pc:docMk/>
            <pc:sldMk cId="4274816921" sldId="755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16T04:29:10.938" v="6221"/>
          <ac:spMkLst>
            <pc:docMk/>
            <pc:sldMk cId="4274816921" sldId="755"/>
            <ac:spMk id="3" creationId="{BEEA90B2-E09D-4D80-B27B-9A79F51B06EF}"/>
          </ac:spMkLst>
        </pc:spChg>
        <pc:spChg chg="del">
          <ac:chgData name="Hong Anddy" userId="2a3d7158c9ffa1a2" providerId="LiveId" clId="{F0275DA9-7A1C-47B4-984E-5F0B3B7438FB}" dt="2021-02-16T04:26:03.104" v="6176" actId="478"/>
          <ac:spMkLst>
            <pc:docMk/>
            <pc:sldMk cId="4274816921" sldId="755"/>
            <ac:spMk id="5" creationId="{99EA5663-74BB-4660-B0D0-10D0F5DC1BB3}"/>
          </ac:spMkLst>
        </pc:spChg>
        <pc:spChg chg="del">
          <ac:chgData name="Hong Anddy" userId="2a3d7158c9ffa1a2" providerId="LiveId" clId="{F0275DA9-7A1C-47B4-984E-5F0B3B7438FB}" dt="2021-02-16T04:26:01.888" v="6175" actId="478"/>
          <ac:spMkLst>
            <pc:docMk/>
            <pc:sldMk cId="4274816921" sldId="755"/>
            <ac:spMk id="6" creationId="{E2B83A6C-C069-4B27-BAB3-2C3299D26C4F}"/>
          </ac:spMkLst>
        </pc:spChg>
        <pc:spChg chg="add mod">
          <ac:chgData name="Hong Anddy" userId="2a3d7158c9ffa1a2" providerId="LiveId" clId="{F0275DA9-7A1C-47B4-984E-5F0B3B7438FB}" dt="2021-02-16T04:28:12.715" v="6207" actId="14100"/>
          <ac:spMkLst>
            <pc:docMk/>
            <pc:sldMk cId="4274816921" sldId="755"/>
            <ac:spMk id="7" creationId="{FF199FBC-2F83-4E77-A445-48A6FE8C0585}"/>
          </ac:spMkLst>
        </pc:spChg>
        <pc:spChg chg="add mod">
          <ac:chgData name="Hong Anddy" userId="2a3d7158c9ffa1a2" providerId="LiveId" clId="{F0275DA9-7A1C-47B4-984E-5F0B3B7438FB}" dt="2021-02-16T04:30:01.572" v="6225"/>
          <ac:spMkLst>
            <pc:docMk/>
            <pc:sldMk cId="4274816921" sldId="755"/>
            <ac:spMk id="8" creationId="{3B6694E7-3F97-4D59-A379-BA1117E1F6A8}"/>
          </ac:spMkLst>
        </pc:spChg>
        <pc:spChg chg="add mod">
          <ac:chgData name="Hong Anddy" userId="2a3d7158c9ffa1a2" providerId="LiveId" clId="{F0275DA9-7A1C-47B4-984E-5F0B3B7438FB}" dt="2021-02-16T04:31:01.143" v="6261" actId="1076"/>
          <ac:spMkLst>
            <pc:docMk/>
            <pc:sldMk cId="4274816921" sldId="755"/>
            <ac:spMk id="9" creationId="{24F3502E-D1D5-4916-B469-A6F30428972A}"/>
          </ac:spMkLst>
        </pc:spChg>
        <pc:spChg chg="add mod">
          <ac:chgData name="Hong Anddy" userId="2a3d7158c9ffa1a2" providerId="LiveId" clId="{F0275DA9-7A1C-47B4-984E-5F0B3B7438FB}" dt="2021-02-16T04:30:56.895" v="6260" actId="1076"/>
          <ac:spMkLst>
            <pc:docMk/>
            <pc:sldMk cId="4274816921" sldId="755"/>
            <ac:spMk id="10" creationId="{40C69548-6C03-427C-A032-C46174196030}"/>
          </ac:spMkLst>
        </pc:spChg>
        <pc:spChg chg="add mod">
          <ac:chgData name="Hong Anddy" userId="2a3d7158c9ffa1a2" providerId="LiveId" clId="{F0275DA9-7A1C-47B4-984E-5F0B3B7438FB}" dt="2021-02-16T04:30:48.018" v="6255" actId="6549"/>
          <ac:spMkLst>
            <pc:docMk/>
            <pc:sldMk cId="4274816921" sldId="755"/>
            <ac:spMk id="11" creationId="{3B4DE6E7-BA15-47DB-99B7-1730C8DBE962}"/>
          </ac:spMkLst>
        </pc:spChg>
      </pc:sldChg>
      <pc:sldChg chg="addSp delSp modSp add">
        <pc:chgData name="Hong Anddy" userId="2a3d7158c9ffa1a2" providerId="LiveId" clId="{F0275DA9-7A1C-47B4-984E-5F0B3B7438FB}" dt="2021-02-19T10:57:14.824" v="7476"/>
        <pc:sldMkLst>
          <pc:docMk/>
          <pc:sldMk cId="2855150543" sldId="756"/>
        </pc:sldMkLst>
        <pc:spChg chg="mod">
          <ac:chgData name="Hong Anddy" userId="2a3d7158c9ffa1a2" providerId="LiveId" clId="{F0275DA9-7A1C-47B4-984E-5F0B3B7438FB}" dt="2021-02-16T04:32:26.384" v="6282"/>
          <ac:spMkLst>
            <pc:docMk/>
            <pc:sldMk cId="2855150543" sldId="756"/>
            <ac:spMk id="2" creationId="{3D51CCCF-B2F4-43C1-BA99-E525F4ABAB72}"/>
          </ac:spMkLst>
        </pc:spChg>
        <pc:spChg chg="mod">
          <ac:chgData name="Hong Anddy" userId="2a3d7158c9ffa1a2" providerId="LiveId" clId="{F0275DA9-7A1C-47B4-984E-5F0B3B7438FB}" dt="2021-02-19T10:57:14.824" v="7476"/>
          <ac:spMkLst>
            <pc:docMk/>
            <pc:sldMk cId="2855150543" sldId="756"/>
            <ac:spMk id="3" creationId="{BEEA90B2-E09D-4D80-B27B-9A79F51B06EF}"/>
          </ac:spMkLst>
        </pc:spChg>
        <pc:spChg chg="del">
          <ac:chgData name="Hong Anddy" userId="2a3d7158c9ffa1a2" providerId="LiveId" clId="{F0275DA9-7A1C-47B4-984E-5F0B3B7438FB}" dt="2021-02-16T05:48:22.290" v="6545" actId="478"/>
          <ac:spMkLst>
            <pc:docMk/>
            <pc:sldMk cId="2855150543" sldId="756"/>
            <ac:spMk id="7" creationId="{FF199FBC-2F83-4E77-A445-48A6FE8C0585}"/>
          </ac:spMkLst>
        </pc:spChg>
        <pc:spChg chg="del">
          <ac:chgData name="Hong Anddy" userId="2a3d7158c9ffa1a2" providerId="LiveId" clId="{F0275DA9-7A1C-47B4-984E-5F0B3B7438FB}" dt="2021-02-16T05:48:23.696" v="6546" actId="478"/>
          <ac:spMkLst>
            <pc:docMk/>
            <pc:sldMk cId="2855150543" sldId="756"/>
            <ac:spMk id="8" creationId="{3B6694E7-3F97-4D59-A379-BA1117E1F6A8}"/>
          </ac:spMkLst>
        </pc:spChg>
        <pc:spChg chg="del">
          <ac:chgData name="Hong Anddy" userId="2a3d7158c9ffa1a2" providerId="LiveId" clId="{F0275DA9-7A1C-47B4-984E-5F0B3B7438FB}" dt="2021-02-16T04:32:35.507" v="6283" actId="478"/>
          <ac:spMkLst>
            <pc:docMk/>
            <pc:sldMk cId="2855150543" sldId="756"/>
            <ac:spMk id="9" creationId="{24F3502E-D1D5-4916-B469-A6F30428972A}"/>
          </ac:spMkLst>
        </pc:spChg>
        <pc:spChg chg="del">
          <ac:chgData name="Hong Anddy" userId="2a3d7158c9ffa1a2" providerId="LiveId" clId="{F0275DA9-7A1C-47B4-984E-5F0B3B7438FB}" dt="2021-02-16T04:32:37.607" v="6284" actId="478"/>
          <ac:spMkLst>
            <pc:docMk/>
            <pc:sldMk cId="2855150543" sldId="756"/>
            <ac:spMk id="10" creationId="{40C69548-6C03-427C-A032-C46174196030}"/>
          </ac:spMkLst>
        </pc:spChg>
        <pc:spChg chg="del">
          <ac:chgData name="Hong Anddy" userId="2a3d7158c9ffa1a2" providerId="LiveId" clId="{F0275DA9-7A1C-47B4-984E-5F0B3B7438FB}" dt="2021-02-16T04:32:39.710" v="6285" actId="478"/>
          <ac:spMkLst>
            <pc:docMk/>
            <pc:sldMk cId="2855150543" sldId="756"/>
            <ac:spMk id="11" creationId="{3B4DE6E7-BA15-47DB-99B7-1730C8DBE962}"/>
          </ac:spMkLst>
        </pc:spChg>
        <pc:picChg chg="add del mod">
          <ac:chgData name="Hong Anddy" userId="2a3d7158c9ffa1a2" providerId="LiveId" clId="{F0275DA9-7A1C-47B4-984E-5F0B3B7438FB}" dt="2021-02-16T05:48:51.917" v="6554" actId="478"/>
          <ac:picMkLst>
            <pc:docMk/>
            <pc:sldMk cId="2855150543" sldId="756"/>
            <ac:picMk id="5" creationId="{4CF0A9FE-1784-4589-B7A9-75041EEBDE2E}"/>
          </ac:picMkLst>
        </pc:picChg>
        <pc:picChg chg="add del mod">
          <ac:chgData name="Hong Anddy" userId="2a3d7158c9ffa1a2" providerId="LiveId" clId="{F0275DA9-7A1C-47B4-984E-5F0B3B7438FB}" dt="2021-02-16T06:01:35.644" v="6948" actId="478"/>
          <ac:picMkLst>
            <pc:docMk/>
            <pc:sldMk cId="2855150543" sldId="756"/>
            <ac:picMk id="6" creationId="{C2C0E42E-5122-47AB-B3EA-F8B5758A2DB7}"/>
          </ac:picMkLst>
        </pc:picChg>
        <pc:picChg chg="add mod">
          <ac:chgData name="Hong Anddy" userId="2a3d7158c9ffa1a2" providerId="LiveId" clId="{F0275DA9-7A1C-47B4-984E-5F0B3B7438FB}" dt="2021-02-16T06:01:50.232" v="6952" actId="14100"/>
          <ac:picMkLst>
            <pc:docMk/>
            <pc:sldMk cId="2855150543" sldId="756"/>
            <ac:picMk id="12" creationId="{D8ACF639-9DAE-4A50-8C48-1915A27FD372}"/>
          </ac:picMkLst>
        </pc:picChg>
      </pc:sldChg>
    </pc:docChg>
  </pc:docChgLst>
  <pc:docChgLst>
    <pc:chgData name="Hong Anddy" userId="2a3d7158c9ffa1a2" providerId="LiveId" clId="{CC56604E-10AE-430C-846D-98A93D0B0670}"/>
  </pc:docChgLst>
  <pc:docChgLst>
    <pc:chgData name="Hong Anddy" userId="2a3d7158c9ffa1a2" providerId="LiveId" clId="{4F58E80F-94FC-4826-B56A-22998AC333D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E8BA622-2EF4-4AC6-AB1A-37E4CD1D1D3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5ABFE55-078A-4E6E-9368-B5637655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9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/>
              <a:t>: Youtube</a:t>
            </a:r>
            <a:r>
              <a:rPr lang="ko-KR" altLang="en-US" dirty="0"/>
              <a:t>에서 뇌를 자극하는 윈도우 시스템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Concurrent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 queues 1 coffee machine : </a:t>
            </a:r>
            <a:r>
              <a:rPr lang="ko-KR" altLang="en-US" dirty="0"/>
              <a:t>동시에 처리되는 것처럼 보이는 것 </a:t>
            </a:r>
            <a:r>
              <a:rPr lang="en-US" altLang="ko-KR" dirty="0"/>
              <a:t>: Time sharing</a:t>
            </a:r>
            <a:r>
              <a:rPr lang="ko-KR" altLang="en-US" dirty="0"/>
              <a:t>으로 사용자가 동시에 처리되는 것 처럼 느끼는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Parallel : 2 queues 2 coffee machines : </a:t>
            </a:r>
            <a:r>
              <a:rPr lang="ko-KR" altLang="en-US" dirty="0"/>
              <a:t>실제로 동시에 작업이 처리되는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Process : Code + Data + Heap + Stack </a:t>
            </a:r>
            <a:r>
              <a:rPr lang="ko-KR" altLang="en-US" dirty="0"/>
              <a:t>각각 가지고 있다</a:t>
            </a:r>
            <a:r>
              <a:rPr lang="en-US" altLang="ko-KR" dirty="0"/>
              <a:t>, </a:t>
            </a:r>
            <a:r>
              <a:rPr lang="ko-KR" altLang="en-US" dirty="0"/>
              <a:t>각 영역은 공유되지 않는다 그래서 </a:t>
            </a:r>
            <a:r>
              <a:rPr lang="en-US" altLang="ko-KR" dirty="0"/>
              <a:t>IPC </a:t>
            </a:r>
            <a:r>
              <a:rPr lang="ko-KR" altLang="en-US" dirty="0"/>
              <a:t>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 : Stack </a:t>
            </a:r>
            <a:r>
              <a:rPr lang="ko-KR" altLang="en-US" dirty="0"/>
              <a:t>영역만 별도로 가지고 있고 나머지 </a:t>
            </a:r>
            <a:r>
              <a:rPr lang="en-US" altLang="ko-KR" dirty="0"/>
              <a:t>3</a:t>
            </a:r>
            <a:r>
              <a:rPr lang="ko-KR" altLang="en-US" dirty="0"/>
              <a:t>개는 공유한다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Code</a:t>
            </a:r>
            <a:r>
              <a:rPr lang="ko-KR" altLang="en-US" dirty="0"/>
              <a:t> 영역 </a:t>
            </a:r>
            <a:r>
              <a:rPr lang="en-US" altLang="ko-KR" dirty="0"/>
              <a:t>: </a:t>
            </a:r>
            <a:r>
              <a:rPr lang="ko-KR" altLang="en-US" dirty="0"/>
              <a:t>프로그램 코드</a:t>
            </a:r>
            <a:endParaRPr lang="en-US" altLang="ko-KR" dirty="0"/>
          </a:p>
          <a:p>
            <a:r>
              <a:rPr lang="en-US" altLang="ko-KR" dirty="0"/>
              <a:t>Data : </a:t>
            </a:r>
            <a:r>
              <a:rPr lang="ko-KR" altLang="en-US" dirty="0"/>
              <a:t>전역변수</a:t>
            </a:r>
            <a:r>
              <a:rPr lang="en-US" altLang="ko-KR" dirty="0"/>
              <a:t>, Static</a:t>
            </a:r>
          </a:p>
          <a:p>
            <a:r>
              <a:rPr lang="en-US" altLang="ko-KR" dirty="0"/>
              <a:t>Heap : </a:t>
            </a:r>
            <a:r>
              <a:rPr lang="ko-KR" altLang="en-US" dirty="0"/>
              <a:t>동적 할당 데이터</a:t>
            </a:r>
            <a:endParaRPr lang="en-US" altLang="ko-KR" dirty="0"/>
          </a:p>
          <a:p>
            <a:r>
              <a:rPr lang="en-US" altLang="ko-KR" dirty="0"/>
              <a:t>Stack :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8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dirty="0" err="1"/>
              <a:t>app.</a:t>
            </a:r>
            <a:r>
              <a:rPr lang="en-US" altLang="ko-KR" sz="1300" b="1" dirty="0" err="1"/>
              <a:t>get</a:t>
            </a:r>
            <a:r>
              <a:rPr lang="en-US" altLang="ko-KR" sz="1300" dirty="0"/>
              <a:t>('/favicon.ico', (</a:t>
            </a:r>
            <a:r>
              <a:rPr lang="en-US" altLang="ko-KR" sz="1300" i="1" dirty="0" err="1"/>
              <a:t>req</a:t>
            </a:r>
            <a:r>
              <a:rPr lang="en-US" altLang="ko-KR" sz="1300" dirty="0" err="1"/>
              <a:t>,</a:t>
            </a:r>
            <a:r>
              <a:rPr lang="en-US" altLang="ko-KR" sz="1300" i="1" dirty="0" err="1"/>
              <a:t>res</a:t>
            </a:r>
            <a:r>
              <a:rPr lang="en-US" altLang="ko-KR" sz="1300" dirty="0"/>
              <a:t>)=&gt;{</a:t>
            </a:r>
          </a:p>
          <a:p>
            <a:r>
              <a:rPr lang="en-US" altLang="ko-KR" sz="1300" dirty="0"/>
              <a:t>    return 'your favicon'</a:t>
            </a:r>
          </a:p>
          <a:p>
            <a:r>
              <a:rPr lang="en-US" altLang="ko-KR" sz="1300" dirty="0"/>
              <a:t>})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BFE55-078A-4E6E-9368-B563765579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8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2B86-1A9D-4C4E-AE44-71B2CECE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E145D-B735-40AC-B36B-F25E395A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57698-625E-4F73-A902-43674C10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06BA-357A-441C-95A7-CEB27943455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4858-CEC4-4BDA-97A3-F480D94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40A20-6883-4A50-8E6C-DF6C2D55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2A8B7-7D95-4E72-9FBE-F3DD6B8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EAEB4-8A0D-47CD-8281-1A0DB55E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A34F1-AEF5-4BC5-B977-640FAD61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DE9B-7457-4E75-BD56-244EF84FC228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2024A-6985-45BD-907A-0DF29E4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5C020-6087-4BEA-B66B-A59654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0DE7F-B9E3-45D5-A591-9A152587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5EF5B-6579-4533-B2B7-1FE0F28D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68B13-27D7-4FD3-AF1F-8F8B520B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2D21-146D-495C-8D4C-B83AD3E04055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9775-2CA9-4C3A-B8CF-E5F63E1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DAB45-5857-484E-8C3C-092F7FC3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D483-3FDB-4619-A726-D027A6A3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63E3A-0CD6-4B0C-ACF9-7DAF1E1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D523D-418A-4728-B0AE-06BD758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B161-F8F1-4C8E-9CF5-86FDEF24D364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149D-1752-40D7-89F4-A3E5E01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FAF18-ED03-4295-BF2E-9C1B3841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2AF88-47A1-43E8-A2F9-70A71FF6D4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0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1F3D-A65D-4A55-9179-8AC4346D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291C7-095D-4577-81FE-756A235C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2E8B-A81B-414A-9704-FEB5926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0EC-8745-45C9-8F90-73CB6C8BD0FC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7F987-59A2-4691-A189-33B34A29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7EFD3-7883-4523-99AA-0B4A2EDB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3A11-C5E7-4635-8B64-DBEEF38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8233-153F-40DF-910A-614453AA3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D348F-3BE0-462D-A64E-44D008BD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F867-9DDC-4F83-8D71-9EF7066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9FA-6505-465F-B771-E018F8ACEA03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866A8-B49A-495C-A373-E15008E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0A8B3-0084-440F-B058-896EAB3C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C067-ADA9-4EBE-BB5A-D788462E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BB6AC-E031-4966-A910-12CF66B2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DFA64-5242-45E1-940E-881DF785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3CF1A-2CAD-44BF-B984-8F9E35C4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2D59A-EE0A-4975-A826-C8231D80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656CA-CE95-4E16-AE6D-7B126D3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C610-FEF7-4964-AFBA-232FE45FB448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AF310-688B-415B-94F2-2F645485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4AEAD-F26C-4E65-AFE7-8FE97E7C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9E05-914C-410C-931F-A9ECC8AE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82F15-25A8-4483-960B-2800DEEE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9B74-360C-4AF4-9F0B-B8E7298F5695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BAEAE-1B68-48D3-ACF6-1200E50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01586-E861-4A3E-8928-516E2F9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908D49-73E0-4AB1-A5D3-D27F5419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37-F328-43CF-8903-C3DA873AB291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D8B69-B4AA-4BB6-8F97-6369FF23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65F7F-03BA-4866-87A0-7563677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52E21-CC14-4FE7-BEA0-2A29CBC2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9767-B4F9-4AED-875C-295908CA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FBE1-2C5C-44F8-8B17-1F47AA3C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85E5F-E376-4F5D-9852-38027A57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CD0B-03BA-41FD-BBF0-801E94D4C3A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59DB4-2605-4848-AD02-9524DDA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044C2-6EFB-4D01-9BB2-64345FB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6FB9-FBC5-49C1-A04A-00B36E26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336405-677C-45E4-88D8-0967BB0A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73C33-BE6C-47B7-9670-D6743E8E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D4FAA-3760-4E9A-9D0F-B1852F8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139F-0DFA-48B8-A365-12DC31CCAAFE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468C6-52B5-48BE-A3E1-7B52B70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9345-B4DC-47F8-BBCA-7FBF40E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85C9D-5C33-48C4-9265-DCF612CF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3CBA4-58DA-441B-A27E-3651C697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C6660-87F3-4C6E-B9BE-6D9A301CF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EA74-50BF-4C7B-8847-0A65CF84AC88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004E-88CA-42DA-A36F-C48E7F2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52034-A2A3-4BA4-ABCE-3C2B63F8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json/intr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aenjoy.tistory.com/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amang-it.tistory.com/entry/JavaScript07this-this%EB%B0%94%EC%9D%B8%EB%93%9C%ED%8E%B8bindcallappl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/?name=raco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/logi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on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B3E2-320B-4A8D-9393-0730392E5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Node.js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28D0A-4AED-4CCC-A4DC-20DD8D0B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RACOS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06 : </a:t>
            </a:r>
            <a:r>
              <a:rPr lang="ko-KR" altLang="en-US" sz="3200" dirty="0"/>
              <a:t>화살표 함수</a:t>
            </a:r>
            <a:r>
              <a:rPr lang="en-US" altLang="ko-KR" sz="3200" dirty="0"/>
              <a:t>(2)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1149303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sumAndPrint</a:t>
            </a:r>
            <a:r>
              <a:rPr lang="en-US" altLang="ko-KR" sz="1600" dirty="0"/>
              <a:t> = (a, b) =&gt; {  </a:t>
            </a:r>
          </a:p>
          <a:p>
            <a:pPr marL="0" indent="0">
              <a:buNone/>
            </a:pPr>
            <a:r>
              <a:rPr lang="en-US" altLang="ko-KR" sz="1600" dirty="0"/>
              <a:t>	const result = a + b;  </a:t>
            </a:r>
          </a:p>
          <a:p>
            <a:pPr marL="0" indent="0">
              <a:buNone/>
            </a:pPr>
            <a:r>
              <a:rPr lang="en-US" altLang="ko-KR" sz="1600" dirty="0"/>
              <a:t>	return `</a:t>
            </a:r>
            <a:r>
              <a:rPr lang="ko-KR" altLang="en-US" sz="1600" dirty="0"/>
              <a:t>결과는 </a:t>
            </a:r>
            <a:r>
              <a:rPr lang="en-US" altLang="ko-KR" sz="1600" dirty="0"/>
              <a:t>${result}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.`;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result = </a:t>
            </a:r>
            <a:r>
              <a:rPr lang="en-US" altLang="ko-KR" sz="1600" dirty="0" err="1"/>
              <a:t>sumAndPrint</a:t>
            </a:r>
            <a:r>
              <a:rPr lang="en-US" altLang="ko-KR" sz="1600" dirty="0"/>
              <a:t>(10, 20);</a:t>
            </a:r>
          </a:p>
          <a:p>
            <a:pPr marL="0" indent="0">
              <a:buNone/>
            </a:pPr>
            <a:r>
              <a:rPr lang="en-US" altLang="ko-KR" sz="1600" dirty="0"/>
              <a:t>console.log(result);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89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07 : </a:t>
            </a:r>
            <a:r>
              <a:rPr lang="ko-KR" altLang="en-US" sz="3200" dirty="0"/>
              <a:t>화살표 함수</a:t>
            </a:r>
            <a:r>
              <a:rPr lang="en-US" altLang="ko-KR" sz="3200" dirty="0"/>
              <a:t>(3)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1149303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studentList</a:t>
            </a:r>
            <a:r>
              <a:rPr lang="en-US" altLang="ko-KR" sz="1600" dirty="0"/>
              <a:t> = [  </a:t>
            </a:r>
          </a:p>
          <a:p>
            <a:pPr marL="0" indent="0">
              <a:buNone/>
            </a:pPr>
            <a:r>
              <a:rPr lang="en-US" altLang="ko-KR" sz="1600" dirty="0"/>
              <a:t>	{ name: 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', age: 31, math: 85, science: 75 },  </a:t>
            </a:r>
          </a:p>
          <a:p>
            <a:pPr marL="0" indent="0">
              <a:buNone/>
            </a:pPr>
            <a:r>
              <a:rPr lang="en-US" altLang="ko-KR" sz="1600" dirty="0"/>
              <a:t>	{ name: '</a:t>
            </a:r>
            <a:r>
              <a:rPr lang="en-US" altLang="ko-KR" sz="1600" dirty="0" err="1"/>
              <a:t>jihyun</a:t>
            </a:r>
            <a:r>
              <a:rPr lang="en-US" altLang="ko-KR" sz="1600" dirty="0"/>
              <a:t>', age: 31, math: 95, science: 83 },  </a:t>
            </a:r>
          </a:p>
          <a:p>
            <a:pPr marL="0" indent="0">
              <a:buNone/>
            </a:pPr>
            <a:r>
              <a:rPr lang="en-US" altLang="ko-KR" sz="1600" dirty="0"/>
              <a:t>	{ name: '</a:t>
            </a:r>
            <a:r>
              <a:rPr lang="en-US" altLang="ko-KR" sz="1600" dirty="0" err="1"/>
              <a:t>minsup</a:t>
            </a:r>
            <a:r>
              <a:rPr lang="en-US" altLang="ko-KR" sz="1600" dirty="0"/>
              <a:t>', age: 35, math: 76, science: 98 },</a:t>
            </a:r>
          </a:p>
          <a:p>
            <a:pPr marL="0" indent="0">
              <a:buNone/>
            </a:pPr>
            <a:r>
              <a:rPr lang="en-US" altLang="ko-KR" sz="1600" dirty="0"/>
              <a:t>];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plus = (a, b) =&gt; a + b;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studentList.forEach</a:t>
            </a:r>
            <a:r>
              <a:rPr lang="en-US" altLang="ko-KR" sz="1600" dirty="0"/>
              <a:t>(student =&gt; console.log('%s total:%d', student.name, plus(</a:t>
            </a:r>
            <a:r>
              <a:rPr lang="en-US" altLang="ko-KR" sz="1600" dirty="0" err="1"/>
              <a:t>student.math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student.science</a:t>
            </a:r>
            <a:r>
              <a:rPr lang="en-US" altLang="ko-KR" sz="1600" dirty="0"/>
              <a:t>)));</a:t>
            </a:r>
          </a:p>
          <a:p>
            <a:pPr marL="0" indent="0">
              <a:buNone/>
            </a:pPr>
            <a:r>
              <a:rPr lang="en-US" altLang="ko-KR" sz="1600" dirty="0"/>
              <a:t>console.log('--------------------’);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studentList.forEach</a:t>
            </a:r>
            <a:r>
              <a:rPr lang="en-US" altLang="ko-KR" sz="1600" dirty="0"/>
              <a:t>((student) =&gt; {  </a:t>
            </a:r>
          </a:p>
          <a:p>
            <a:pPr marL="0" indent="0">
              <a:buNone/>
            </a:pPr>
            <a:r>
              <a:rPr lang="en-US" altLang="ko-KR" sz="1600" dirty="0"/>
              <a:t>	console.log('%s total:%d', student.name, plus(</a:t>
            </a:r>
            <a:r>
              <a:rPr lang="en-US" altLang="ko-KR" sz="1600" dirty="0" err="1"/>
              <a:t>student.math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student.science</a:t>
            </a:r>
            <a:r>
              <a:rPr lang="en-US" altLang="ko-KR" sz="1600" dirty="0"/>
              <a:t>));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6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08 : </a:t>
            </a:r>
            <a:r>
              <a:rPr lang="ko-KR" altLang="en-US" sz="3200" dirty="0"/>
              <a:t>콜백함수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1149303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function sum(a, b) {  </a:t>
            </a:r>
          </a:p>
          <a:p>
            <a:pPr marL="0" indent="0">
              <a:buNone/>
            </a:pPr>
            <a:r>
              <a:rPr lang="en-US" altLang="ko-KR" sz="1600" dirty="0"/>
              <a:t>	return a + b;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printResult</a:t>
            </a:r>
            <a:r>
              <a:rPr lang="en-US" altLang="ko-KR" sz="1600" dirty="0"/>
              <a:t> = (result) =&gt; {  </a:t>
            </a:r>
          </a:p>
          <a:p>
            <a:pPr marL="0" indent="0">
              <a:buNone/>
            </a:pPr>
            <a:r>
              <a:rPr lang="en-US" altLang="ko-KR" sz="1600" dirty="0"/>
              <a:t>	console.log('</a:t>
            </a:r>
            <a:r>
              <a:rPr lang="ko-KR" altLang="en-US" sz="1600" dirty="0"/>
              <a:t>결과는 </a:t>
            </a:r>
            <a:r>
              <a:rPr lang="en-US" altLang="ko-KR" sz="1600" dirty="0"/>
              <a:t>', result, '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.’);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calculationAndPrint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calculationResult</a:t>
            </a:r>
            <a:r>
              <a:rPr lang="en-US" altLang="ko-KR" sz="1600" dirty="0"/>
              <a:t>, callback) =&gt; {  </a:t>
            </a:r>
          </a:p>
          <a:p>
            <a:pPr marL="0" indent="0">
              <a:buNone/>
            </a:pPr>
            <a:r>
              <a:rPr lang="en-US" altLang="ko-KR" sz="1600" dirty="0"/>
              <a:t>	callback(</a:t>
            </a:r>
            <a:r>
              <a:rPr lang="en-US" altLang="ko-KR" sz="1600" dirty="0" err="1"/>
              <a:t>calculationResult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calculationAndPrint</a:t>
            </a:r>
            <a:r>
              <a:rPr lang="en-US" altLang="ko-KR" sz="1600" dirty="0"/>
              <a:t>(sum(10, 20), </a:t>
            </a:r>
            <a:r>
              <a:rPr lang="en-US" altLang="ko-KR" sz="1600" dirty="0" err="1"/>
              <a:t>printResult</a:t>
            </a:r>
            <a:r>
              <a:rPr lang="en-US" altLang="ko-KR" sz="1600" dirty="0"/>
              <a:t>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81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09 : </a:t>
            </a:r>
            <a:r>
              <a:rPr lang="ko-KR" altLang="en-US" sz="3200" dirty="0"/>
              <a:t>함수의 유효범위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5488518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전역 변수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let </a:t>
            </a:r>
            <a:r>
              <a:rPr lang="en-US" altLang="ko-KR" sz="1600" dirty="0" err="1"/>
              <a:t>resultSubtraction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function subtraction(a, b) {  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resultSubtraction</a:t>
            </a:r>
            <a:r>
              <a:rPr lang="en-US" altLang="ko-KR" sz="1600" dirty="0"/>
              <a:t> = a - b;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subtraction(100, 50);</a:t>
            </a:r>
          </a:p>
          <a:p>
            <a:pPr marL="0" indent="0">
              <a:buNone/>
            </a:pPr>
            <a:r>
              <a:rPr lang="en-US" altLang="ko-KR" sz="1600" dirty="0"/>
              <a:t>console.log(</a:t>
            </a:r>
            <a:r>
              <a:rPr lang="en-US" altLang="ko-KR" sz="1600" dirty="0" err="1"/>
              <a:t>resultSubtraction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변수에 익명 함수 형태로 함수를 정의할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function multiple(a, b) {  </a:t>
            </a:r>
          </a:p>
          <a:p>
            <a:pPr marL="0" indent="0">
              <a:buNone/>
            </a:pPr>
            <a:r>
              <a:rPr lang="en-US" altLang="ko-KR" sz="1600" dirty="0"/>
              <a:t>	const result = a * b;  </a:t>
            </a:r>
          </a:p>
          <a:p>
            <a:pPr marL="0" indent="0">
              <a:buNone/>
            </a:pPr>
            <a:r>
              <a:rPr lang="en-US" altLang="ko-KR" sz="1600" dirty="0"/>
              <a:t>	return result;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const r = multiple(10, 10);</a:t>
            </a:r>
          </a:p>
          <a:p>
            <a:pPr marL="0" indent="0">
              <a:buNone/>
            </a:pPr>
            <a:r>
              <a:rPr lang="en-US" altLang="ko-KR" sz="1600" dirty="0"/>
              <a:t>console.log(r);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C4FDFA0-D4B5-4B7F-8D41-1DBAC4C74C0A}"/>
              </a:ext>
            </a:extLst>
          </p:cNvPr>
          <p:cNvSpPr txBox="1">
            <a:spLocks/>
          </p:cNvSpPr>
          <p:nvPr/>
        </p:nvSpPr>
        <p:spPr>
          <a:xfrm>
            <a:off x="6108702" y="1185332"/>
            <a:ext cx="548851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지역 변수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function sum(a, b)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	const </a:t>
            </a:r>
            <a:r>
              <a:rPr lang="en-US" altLang="ko-KR" sz="1600" dirty="0" err="1"/>
              <a:t>resultSum</a:t>
            </a:r>
            <a:r>
              <a:rPr lang="en-US" altLang="ko-KR" sz="1600" dirty="0"/>
              <a:t>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sum(20, 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console.log(</a:t>
            </a:r>
            <a:r>
              <a:rPr lang="en-US" altLang="ko-KR" sz="1600" dirty="0" err="1"/>
              <a:t>resultSum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81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10 : </a:t>
            </a:r>
            <a:r>
              <a:rPr lang="ko-KR" altLang="en-US" sz="3200" dirty="0"/>
              <a:t>정기적으로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setInterval</a:t>
            </a:r>
            <a:r>
              <a:rPr lang="en-US" altLang="ko-KR" sz="1600" dirty="0"/>
              <a:t>(() =&gt; console.log('hello'), 1000); // 1</a:t>
            </a:r>
            <a:r>
              <a:rPr lang="ko-KR" altLang="en-US" sz="1600" dirty="0"/>
              <a:t>초에 </a:t>
            </a:r>
            <a:r>
              <a:rPr lang="en-US" altLang="ko-KR" sz="1600" dirty="0"/>
              <a:t>1</a:t>
            </a:r>
            <a:r>
              <a:rPr lang="ko-KR" altLang="en-US" sz="1600" dirty="0"/>
              <a:t>번씩 </a:t>
            </a:r>
            <a:r>
              <a:rPr lang="en-US" altLang="ko-KR" sz="1600" dirty="0"/>
              <a:t>'hello'</a:t>
            </a:r>
            <a:r>
              <a:rPr lang="ko-KR" altLang="en-US" sz="1600" dirty="0"/>
              <a:t>출력하기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printBye</a:t>
            </a:r>
            <a:r>
              <a:rPr lang="en-US" altLang="ko-KR" sz="1600" dirty="0"/>
              <a:t> = () =&gt; console.log('bye'); // 2</a:t>
            </a:r>
            <a:r>
              <a:rPr lang="ko-KR" altLang="en-US" sz="1600" dirty="0"/>
              <a:t>초에 </a:t>
            </a:r>
            <a:r>
              <a:rPr lang="en-US" altLang="ko-KR" sz="1600" dirty="0"/>
              <a:t>1</a:t>
            </a:r>
            <a:r>
              <a:rPr lang="ko-KR" altLang="en-US" sz="1600" dirty="0"/>
              <a:t>번씩 </a:t>
            </a:r>
            <a:r>
              <a:rPr lang="en-US" altLang="ko-KR" sz="1600" dirty="0"/>
              <a:t>bye</a:t>
            </a:r>
            <a:r>
              <a:rPr lang="ko-KR" altLang="en-US" sz="1600" dirty="0"/>
              <a:t>출력하기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setInterval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printBye</a:t>
            </a:r>
            <a:r>
              <a:rPr lang="en-US" altLang="ko-KR" sz="1600" dirty="0"/>
              <a:t>, 2000);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7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11 : </a:t>
            </a:r>
            <a:r>
              <a:rPr lang="ko-KR" altLang="en-US" sz="3200" dirty="0"/>
              <a:t>몇 초 후에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// 3</a:t>
            </a:r>
            <a:r>
              <a:rPr lang="ko-KR" altLang="en-US" sz="1600" dirty="0"/>
              <a:t>초 후에 </a:t>
            </a:r>
            <a:r>
              <a:rPr lang="en-US" altLang="ko-KR" sz="1600" dirty="0"/>
              <a:t>hello</a:t>
            </a:r>
            <a:r>
              <a:rPr lang="ko-KR" altLang="en-US" sz="1600" dirty="0"/>
              <a:t>를 한번 출력하고 종료한다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 err="1"/>
              <a:t>setTimeout</a:t>
            </a:r>
            <a:r>
              <a:rPr lang="en-US" altLang="ko-KR" sz="1600" dirty="0"/>
              <a:t>(() =&gt; console.log('hello'), 3000);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4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12 : </a:t>
            </a:r>
            <a:r>
              <a:rPr lang="ko-KR" altLang="en-US" sz="3200" dirty="0"/>
              <a:t>정기적으로 실행 취소하기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// 1</a:t>
            </a:r>
            <a:r>
              <a:rPr lang="ko-KR" altLang="en-US" sz="1600" dirty="0"/>
              <a:t>초에 </a:t>
            </a:r>
            <a:r>
              <a:rPr lang="en-US" altLang="ko-KR" sz="1600" dirty="0"/>
              <a:t>1</a:t>
            </a:r>
            <a:r>
              <a:rPr lang="ko-KR" altLang="en-US" sz="1600" dirty="0"/>
              <a:t>번씩 </a:t>
            </a:r>
            <a:r>
              <a:rPr lang="en-US" altLang="ko-KR" sz="1600" dirty="0"/>
              <a:t>'hello'</a:t>
            </a:r>
            <a:r>
              <a:rPr lang="ko-KR" altLang="en-US" sz="1600" dirty="0"/>
              <a:t>출력하기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playInterval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setInterval</a:t>
            </a:r>
            <a:r>
              <a:rPr lang="en-US" altLang="ko-KR" sz="1600" dirty="0"/>
              <a:t>(() =&gt; console.log('hello'), 1000);</a:t>
            </a:r>
          </a:p>
          <a:p>
            <a:pPr marL="0" indent="0">
              <a:buNone/>
            </a:pPr>
            <a:r>
              <a:rPr lang="en-US" altLang="ko-KR" sz="1600" dirty="0" err="1"/>
              <a:t>setTimeout</a:t>
            </a:r>
            <a:r>
              <a:rPr lang="en-US" altLang="ko-KR" sz="1600" dirty="0"/>
              <a:t>(() =&gt; { </a:t>
            </a:r>
            <a:r>
              <a:rPr lang="en-US" altLang="ko-KR" sz="1600" dirty="0" err="1"/>
              <a:t>clearInterval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playInterval</a:t>
            </a:r>
            <a:r>
              <a:rPr lang="en-US" altLang="ko-KR" sz="1600" dirty="0"/>
              <a:t>); }, 5000);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60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13 : JSON ( </a:t>
            </a:r>
            <a:r>
              <a:rPr lang="en-US" altLang="ko-KR" sz="3200" dirty="0">
                <a:hlinkClick r:id="rId2"/>
              </a:rPr>
              <a:t>http://tcpschool.com/json/intro</a:t>
            </a:r>
            <a:r>
              <a:rPr lang="en-US" altLang="ko-KR" sz="3200" dirty="0"/>
              <a:t> 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const user = { name: 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', age: 31 };</a:t>
            </a:r>
          </a:p>
          <a:p>
            <a:pPr marL="0" indent="0">
              <a:buNone/>
            </a:pPr>
            <a:r>
              <a:rPr lang="en-US" altLang="ko-KR" sz="1600" dirty="0"/>
              <a:t>console.log('user:', user);</a:t>
            </a:r>
          </a:p>
          <a:p>
            <a:pPr marL="0" indent="0">
              <a:buNone/>
            </a:pPr>
            <a:r>
              <a:rPr lang="en-US" altLang="ko-KR" sz="1600" dirty="0"/>
              <a:t>console.log('user.name:', user.name);</a:t>
            </a:r>
          </a:p>
          <a:p>
            <a:pPr marL="0" indent="0">
              <a:buNone/>
            </a:pPr>
            <a:r>
              <a:rPr lang="en-US" altLang="ko-KR" sz="1600" dirty="0"/>
              <a:t>console.log('</a:t>
            </a:r>
            <a:r>
              <a:rPr lang="en-US" altLang="ko-KR" sz="1600" dirty="0" err="1"/>
              <a:t>user.age</a:t>
            </a:r>
            <a:r>
              <a:rPr lang="en-US" altLang="ko-KR" sz="1600" dirty="0"/>
              <a:t>:', </a:t>
            </a:r>
            <a:r>
              <a:rPr lang="en-US" altLang="ko-KR" sz="1600" dirty="0" err="1"/>
              <a:t>user.age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user.job</a:t>
            </a:r>
            <a:r>
              <a:rPr lang="en-US" altLang="ko-KR" sz="1600" dirty="0"/>
              <a:t> = 'developer’;</a:t>
            </a:r>
          </a:p>
          <a:p>
            <a:pPr marL="0" indent="0">
              <a:buNone/>
            </a:pPr>
            <a:r>
              <a:rPr lang="en-US" altLang="ko-KR" sz="1600" dirty="0" err="1"/>
              <a:t>user.nation</a:t>
            </a:r>
            <a:r>
              <a:rPr lang="en-US" altLang="ko-KR" sz="1600" dirty="0"/>
              <a:t> = '</a:t>
            </a:r>
            <a:r>
              <a:rPr lang="en-US" altLang="ko-KR" sz="1600" dirty="0" err="1"/>
              <a:t>korea</a:t>
            </a:r>
            <a:r>
              <a:rPr lang="en-US" altLang="ko-KR" sz="1600" dirty="0"/>
              <a:t>’;</a:t>
            </a:r>
          </a:p>
          <a:p>
            <a:pPr marL="0" indent="0">
              <a:buNone/>
            </a:pPr>
            <a:r>
              <a:rPr lang="en-US" altLang="ko-KR" sz="1600" dirty="0"/>
              <a:t>console.log(user);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fieldName</a:t>
            </a:r>
            <a:r>
              <a:rPr lang="en-US" altLang="ko-KR" sz="1600" dirty="0"/>
              <a:t> = 'age’;</a:t>
            </a:r>
          </a:p>
          <a:p>
            <a:pPr marL="0" indent="0">
              <a:buNone/>
            </a:pPr>
            <a:r>
              <a:rPr lang="en-US" altLang="ko-KR" sz="1600" dirty="0"/>
              <a:t>console.log(user[</a:t>
            </a:r>
            <a:r>
              <a:rPr lang="en-US" altLang="ko-KR" sz="1600" dirty="0" err="1"/>
              <a:t>fieldName</a:t>
            </a:r>
            <a:r>
              <a:rPr lang="en-US" altLang="ko-KR" sz="1600" dirty="0"/>
              <a:t>]);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76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ES6: </a:t>
            </a:r>
            <a:r>
              <a:rPr lang="ko-KR" altLang="en-US" sz="3200" dirty="0"/>
              <a:t>함수형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5680715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err="1"/>
              <a:t>Javascript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Node.js</a:t>
            </a:r>
            <a:r>
              <a:rPr lang="ko-KR" altLang="en-US" sz="1800" dirty="0"/>
              <a:t>는 </a:t>
            </a:r>
            <a:r>
              <a:rPr lang="en-US" altLang="ko-KR" sz="1800" dirty="0"/>
              <a:t>“</a:t>
            </a:r>
            <a:r>
              <a:rPr lang="ko-KR" altLang="en-US" sz="1800" dirty="0"/>
              <a:t>명령형 프로그래밍</a:t>
            </a:r>
            <a:r>
              <a:rPr lang="en-US" altLang="ko-KR" sz="1800" dirty="0"/>
              <a:t>”</a:t>
            </a:r>
            <a:r>
              <a:rPr lang="ko-KR" altLang="en-US" sz="1800" dirty="0"/>
              <a:t>의 성격도 가지고 있지만 함수형 프로그래밍을 지향하고 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함수형 프로그래밍의 </a:t>
            </a:r>
            <a:r>
              <a:rPr lang="en-US" altLang="ko-KR" sz="1800" dirty="0"/>
              <a:t>3</a:t>
            </a:r>
            <a:r>
              <a:rPr lang="ko-KR" altLang="en-US" sz="1800" dirty="0"/>
              <a:t>가지 원칙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입출력이 순수해야 한다 </a:t>
            </a:r>
            <a:r>
              <a:rPr lang="en-US" altLang="ko-KR" sz="1600" dirty="0"/>
              <a:t>(</a:t>
            </a:r>
            <a:r>
              <a:rPr lang="ko-KR" altLang="en-US" sz="1600" dirty="0"/>
              <a:t>순수 함수</a:t>
            </a:r>
            <a:r>
              <a:rPr lang="en-US" altLang="ko-KR" sz="1600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000" dirty="0"/>
              <a:t>입출력이 순수하다는 것은 반드시 하나 이상의 매개변수를 받고</a:t>
            </a:r>
            <a:r>
              <a:rPr lang="en-US" altLang="ko-KR" sz="1000" dirty="0"/>
              <a:t>, </a:t>
            </a:r>
            <a:r>
              <a:rPr lang="ko-KR" altLang="en-US" sz="1000" dirty="0"/>
              <a:t>받은 인자를 처리하여 반드시 결과물을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하는 것</a:t>
            </a:r>
            <a:r>
              <a:rPr lang="en-US" altLang="ko-KR" sz="10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000" dirty="0"/>
              <a:t>매개변수를 제외한 다른 변수는 사용하면 안된다</a:t>
            </a:r>
            <a:r>
              <a:rPr lang="en-US" altLang="ko-KR" sz="10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000" dirty="0"/>
              <a:t>받은 매개변수만으로 결과를 내야 하며 이러한 함수를 </a:t>
            </a:r>
            <a:r>
              <a:rPr lang="en-US" altLang="ko-KR" sz="1000" dirty="0"/>
              <a:t>“</a:t>
            </a:r>
            <a:r>
              <a:rPr lang="ko-KR" altLang="en-US" sz="1000" dirty="0"/>
              <a:t>순수함수</a:t>
            </a:r>
            <a:r>
              <a:rPr lang="en-US" altLang="ko-KR" sz="1000" dirty="0"/>
              <a:t>” </a:t>
            </a:r>
            <a:r>
              <a:rPr lang="ko-KR" altLang="en-US" sz="1000" dirty="0"/>
              <a:t>라고 부른다</a:t>
            </a:r>
            <a:r>
              <a:rPr lang="en-US" altLang="ko-KR" sz="1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부작용</a:t>
            </a:r>
            <a:r>
              <a:rPr lang="en-US" altLang="ko-KR" sz="1600" dirty="0"/>
              <a:t>(Side</a:t>
            </a:r>
            <a:r>
              <a:rPr lang="ko-KR" altLang="en-US" sz="1600" dirty="0"/>
              <a:t> </a:t>
            </a:r>
            <a:r>
              <a:rPr lang="en-US" altLang="ko-KR" sz="1600" dirty="0"/>
              <a:t>Effect)</a:t>
            </a:r>
            <a:r>
              <a:rPr lang="ko-KR" altLang="en-US" sz="1600" dirty="0"/>
              <a:t>이 없어야 한다</a:t>
            </a:r>
            <a:r>
              <a:rPr lang="en-US" altLang="ko-KR" sz="16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프로그래머가 바꾸고자 하는 변수 외에는 바뀌어서는 안 된다는 뜻</a:t>
            </a:r>
            <a:r>
              <a:rPr lang="en-US" altLang="ko-KR" sz="12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원본 데이터는 </a:t>
            </a:r>
            <a:r>
              <a:rPr lang="ko-KR" altLang="en-US" sz="1200" b="1" dirty="0"/>
              <a:t>불변</a:t>
            </a:r>
            <a:r>
              <a:rPr lang="ko-KR" altLang="en-US" sz="1200" dirty="0"/>
              <a:t>해야 한다</a:t>
            </a:r>
            <a:r>
              <a:rPr lang="en-US" altLang="ko-KR" sz="12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함수형 프로그래밍에서는 프로그래머가 모든 것을 예측하고 통제할 수 있어야 한다</a:t>
            </a:r>
            <a:r>
              <a:rPr lang="en-US" altLang="ko-KR" sz="1200" dirty="0"/>
              <a:t>.</a:t>
            </a:r>
            <a:endParaRPr lang="en-US" altLang="ko-KR" sz="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함수와 데이터를 중점으로 생각한다</a:t>
            </a:r>
            <a:r>
              <a:rPr lang="en-US" altLang="ko-KR" sz="1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함수형 프로그래밍은 변수와 </a:t>
            </a:r>
            <a:r>
              <a:rPr lang="en-US" altLang="ko-KR" sz="2000" dirty="0"/>
              <a:t>for loop</a:t>
            </a:r>
            <a:r>
              <a:rPr lang="ko-KR" altLang="en-US" sz="2000" dirty="0"/>
              <a:t>의 사용을 가급적이면 줄이는 방향으로 프로그램을 개발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68B3B1-7B03-4EEF-922D-5AA942655F12}"/>
              </a:ext>
            </a:extLst>
          </p:cNvPr>
          <p:cNvSpPr/>
          <p:nvPr/>
        </p:nvSpPr>
        <p:spPr>
          <a:xfrm>
            <a:off x="6214954" y="2771615"/>
            <a:ext cx="273298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function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double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arr</a:t>
            </a:r>
            <a:r>
              <a:rPr lang="ko-KR" altLang="ko-KR" sz="1200" dirty="0"/>
              <a:t>) {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 err="1"/>
              <a:t>let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results</a:t>
            </a:r>
            <a:r>
              <a:rPr lang="ko-KR" altLang="ko-KR" sz="1200" dirty="0"/>
              <a:t> = []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let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</a:t>
            </a:r>
            <a:r>
              <a:rPr lang="ko-KR" altLang="ko-KR" sz="1200" dirty="0"/>
              <a:t> = 0; </a:t>
            </a:r>
            <a:r>
              <a:rPr lang="ko-KR" altLang="ko-KR" sz="1200" dirty="0" err="1"/>
              <a:t>i</a:t>
            </a:r>
            <a:r>
              <a:rPr lang="ko-KR" altLang="ko-KR" sz="1200" dirty="0"/>
              <a:t> &lt; </a:t>
            </a:r>
            <a:r>
              <a:rPr lang="ko-KR" altLang="ko-KR" sz="1200" dirty="0" err="1"/>
              <a:t>arr.length</a:t>
            </a:r>
            <a:r>
              <a:rPr lang="ko-KR" altLang="ko-KR" sz="1200" dirty="0"/>
              <a:t>; </a:t>
            </a:r>
            <a:r>
              <a:rPr lang="ko-KR" altLang="ko-KR" sz="1200" dirty="0" err="1"/>
              <a:t>i</a:t>
            </a:r>
            <a:r>
              <a:rPr lang="ko-KR" altLang="ko-KR" sz="1200" dirty="0"/>
              <a:t>++){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    </a:t>
            </a:r>
            <a:r>
              <a:rPr lang="ko-KR" altLang="ko-KR" sz="1200" dirty="0" err="1"/>
              <a:t>results.push</a:t>
            </a:r>
            <a:r>
              <a:rPr lang="ko-KR" altLang="ko-KR" sz="1200" dirty="0"/>
              <a:t>(</a:t>
            </a:r>
            <a:r>
              <a:rPr lang="ko-KR" altLang="ko-KR" sz="1200" dirty="0" err="1"/>
              <a:t>arr</a:t>
            </a:r>
            <a:r>
              <a:rPr lang="ko-KR" altLang="ko-KR" sz="1200" dirty="0"/>
              <a:t>[</a:t>
            </a:r>
            <a:r>
              <a:rPr lang="ko-KR" altLang="ko-KR" sz="1200" dirty="0" err="1"/>
              <a:t>i</a:t>
            </a:r>
            <a:r>
              <a:rPr lang="ko-KR" altLang="ko-KR" sz="1200" dirty="0"/>
              <a:t>] * 2)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/>
              <a:t>}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 err="1"/>
              <a:t>return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results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/>
              <a:t>}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function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add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arr</a:t>
            </a:r>
            <a:r>
              <a:rPr lang="ko-KR" altLang="ko-KR" sz="1200" dirty="0"/>
              <a:t>) {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 err="1"/>
              <a:t>let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result</a:t>
            </a:r>
            <a:r>
              <a:rPr lang="ko-KR" altLang="ko-KR" sz="1200" dirty="0"/>
              <a:t> = 0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let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</a:t>
            </a:r>
            <a:r>
              <a:rPr lang="ko-KR" altLang="ko-KR" sz="1200" dirty="0"/>
              <a:t> = 0; </a:t>
            </a:r>
            <a:r>
              <a:rPr lang="ko-KR" altLang="ko-KR" sz="1200" dirty="0" err="1"/>
              <a:t>i</a:t>
            </a:r>
            <a:r>
              <a:rPr lang="ko-KR" altLang="ko-KR" sz="1200" dirty="0"/>
              <a:t> &lt; </a:t>
            </a:r>
            <a:r>
              <a:rPr lang="ko-KR" altLang="ko-KR" sz="1200" dirty="0" err="1"/>
              <a:t>arr.length</a:t>
            </a:r>
            <a:r>
              <a:rPr lang="ko-KR" altLang="ko-KR" sz="1200" dirty="0"/>
              <a:t>; </a:t>
            </a:r>
            <a:r>
              <a:rPr lang="ko-KR" altLang="ko-KR" sz="1200" dirty="0" err="1"/>
              <a:t>i</a:t>
            </a:r>
            <a:r>
              <a:rPr lang="ko-KR" altLang="ko-KR" sz="1200" dirty="0"/>
              <a:t>++){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    </a:t>
            </a:r>
            <a:r>
              <a:rPr lang="ko-KR" altLang="ko-KR" sz="1200" dirty="0" err="1"/>
              <a:t>result</a:t>
            </a:r>
            <a:r>
              <a:rPr lang="ko-KR" altLang="ko-KR" sz="1200" dirty="0"/>
              <a:t> += </a:t>
            </a:r>
            <a:r>
              <a:rPr lang="ko-KR" altLang="ko-KR" sz="1200" dirty="0" err="1"/>
              <a:t>arr</a:t>
            </a:r>
            <a:r>
              <a:rPr lang="ko-KR" altLang="ko-KR" sz="1200" dirty="0"/>
              <a:t>[</a:t>
            </a:r>
            <a:r>
              <a:rPr lang="ko-KR" altLang="ko-KR" sz="1200" dirty="0" err="1"/>
              <a:t>i</a:t>
            </a:r>
            <a:r>
              <a:rPr lang="ko-KR" altLang="ko-KR" sz="1200" dirty="0"/>
              <a:t>]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/>
              <a:t>}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/>
              <a:t>    </a:t>
            </a:r>
            <a:r>
              <a:rPr lang="ko-KR" altLang="ko-KR" sz="1200" dirty="0" err="1"/>
              <a:t>return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result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/>
              <a:t>}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F291B56-5DFB-4395-BF27-EF7426AD9E67}"/>
              </a:ext>
            </a:extLst>
          </p:cNvPr>
          <p:cNvSpPr txBox="1">
            <a:spLocks/>
          </p:cNvSpPr>
          <p:nvPr/>
        </p:nvSpPr>
        <p:spPr>
          <a:xfrm>
            <a:off x="6214954" y="1185331"/>
            <a:ext cx="5680715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함수형 프로그래밍은 변수와 </a:t>
            </a:r>
            <a:r>
              <a:rPr lang="en-US" altLang="ko-KR" sz="2000" dirty="0"/>
              <a:t>for loop</a:t>
            </a:r>
            <a:r>
              <a:rPr lang="ko-KR" altLang="en-US" sz="2000" dirty="0"/>
              <a:t>의 사용을 가급적이면 줄이는 방향으로 프로그램을 개발</a:t>
            </a:r>
            <a:endParaRPr lang="en-US" altLang="ko-KR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F84848-884F-48B1-9CE2-2B5E1FA4B3BE}"/>
              </a:ext>
            </a:extLst>
          </p:cNvPr>
          <p:cNvSpPr/>
          <p:nvPr/>
        </p:nvSpPr>
        <p:spPr>
          <a:xfrm>
            <a:off x="9082470" y="2771613"/>
            <a:ext cx="2810191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function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double</a:t>
            </a:r>
            <a:r>
              <a:rPr lang="ko-KR" altLang="ko-KR" sz="1200" dirty="0">
                <a:latin typeface="Arial Unicode MS"/>
                <a:ea typeface="Fira Mono"/>
              </a:rPr>
              <a:t> (</a:t>
            </a:r>
            <a:r>
              <a:rPr lang="ko-KR" altLang="ko-KR" sz="1200" dirty="0" err="1">
                <a:latin typeface="Arial Unicode MS"/>
                <a:ea typeface="Fira Mono"/>
              </a:rPr>
              <a:t>arr</a:t>
            </a:r>
            <a:r>
              <a:rPr lang="ko-KR" altLang="ko-KR" sz="1200" dirty="0">
                <a:latin typeface="Arial Unicode MS"/>
                <a:ea typeface="Fira Mono"/>
              </a:rPr>
              <a:t>) {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 Unicode MS"/>
                <a:ea typeface="Fira Mono"/>
              </a:rPr>
              <a:t>    </a:t>
            </a:r>
            <a:r>
              <a:rPr lang="ko-KR" altLang="ko-KR" sz="1200" dirty="0" err="1">
                <a:latin typeface="Arial Unicode MS"/>
                <a:ea typeface="Fira Mono"/>
              </a:rPr>
              <a:t>return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arr.map</a:t>
            </a:r>
            <a:r>
              <a:rPr lang="ko-KR" altLang="ko-KR" sz="1200" dirty="0">
                <a:latin typeface="Arial Unicode MS"/>
                <a:ea typeface="Fira Mono"/>
              </a:rPr>
              <a:t>((</a:t>
            </a:r>
            <a:r>
              <a:rPr lang="ko-KR" altLang="ko-KR" sz="1200" dirty="0" err="1">
                <a:latin typeface="Arial Unicode MS"/>
                <a:ea typeface="Fira Mono"/>
              </a:rPr>
              <a:t>item</a:t>
            </a:r>
            <a:r>
              <a:rPr lang="ko-KR" altLang="ko-KR" sz="1200" dirty="0">
                <a:latin typeface="Arial Unicode MS"/>
                <a:ea typeface="Fira Mono"/>
              </a:rPr>
              <a:t>) =&gt; </a:t>
            </a:r>
            <a:r>
              <a:rPr lang="ko-KR" altLang="ko-KR" sz="1200" dirty="0" err="1">
                <a:latin typeface="Arial Unicode MS"/>
                <a:ea typeface="Fira Mono"/>
              </a:rPr>
              <a:t>item</a:t>
            </a:r>
            <a:r>
              <a:rPr lang="ko-KR" altLang="ko-KR" sz="1200" dirty="0">
                <a:latin typeface="Arial Unicode MS"/>
                <a:ea typeface="Fira Mono"/>
              </a:rPr>
              <a:t> * 2)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Arial Unicode MS"/>
                <a:ea typeface="Fira Mono"/>
              </a:rPr>
              <a:t>}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function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add</a:t>
            </a:r>
            <a:r>
              <a:rPr lang="ko-KR" altLang="ko-KR" sz="1200" dirty="0">
                <a:latin typeface="Arial Unicode MS"/>
                <a:ea typeface="Fira Mono"/>
              </a:rPr>
              <a:t> (</a:t>
            </a:r>
            <a:r>
              <a:rPr lang="ko-KR" altLang="ko-KR" sz="1200" dirty="0" err="1">
                <a:latin typeface="Arial Unicode MS"/>
                <a:ea typeface="Fira Mono"/>
              </a:rPr>
              <a:t>arr</a:t>
            </a:r>
            <a:r>
              <a:rPr lang="ko-KR" altLang="ko-KR" sz="1200" dirty="0">
                <a:latin typeface="Arial Unicode MS"/>
                <a:ea typeface="Fira Mono"/>
              </a:rPr>
              <a:t>) {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 Unicode MS"/>
                <a:ea typeface="Fira Mono"/>
              </a:rPr>
              <a:t>    </a:t>
            </a:r>
            <a:r>
              <a:rPr lang="ko-KR" altLang="ko-KR" sz="1200" dirty="0" err="1">
                <a:latin typeface="Arial Unicode MS"/>
                <a:ea typeface="Fira Mono"/>
              </a:rPr>
              <a:t>return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arr.reduce</a:t>
            </a:r>
            <a:r>
              <a:rPr lang="ko-KR" altLang="ko-KR" sz="1200" dirty="0">
                <a:latin typeface="Arial Unicode MS"/>
                <a:ea typeface="Fira Mono"/>
              </a:rPr>
              <a:t>((</a:t>
            </a:r>
            <a:r>
              <a:rPr lang="ko-KR" altLang="ko-KR" sz="1200" dirty="0" err="1">
                <a:latin typeface="Arial Unicode MS"/>
                <a:ea typeface="Fira Mono"/>
              </a:rPr>
              <a:t>prev</a:t>
            </a:r>
            <a:r>
              <a:rPr lang="ko-KR" altLang="ko-KR" sz="1200" dirty="0">
                <a:latin typeface="Arial Unicode MS"/>
                <a:ea typeface="Fira Mono"/>
              </a:rPr>
              <a:t>, </a:t>
            </a:r>
            <a:r>
              <a:rPr lang="ko-KR" altLang="ko-KR" sz="1200" dirty="0" err="1">
                <a:latin typeface="Arial Unicode MS"/>
                <a:ea typeface="Fira Mono"/>
              </a:rPr>
              <a:t>current</a:t>
            </a:r>
            <a:r>
              <a:rPr lang="ko-KR" altLang="ko-KR" sz="1200" dirty="0">
                <a:latin typeface="Arial Unicode MS"/>
                <a:ea typeface="Fira Mono"/>
              </a:rPr>
              <a:t>) =&gt; </a:t>
            </a:r>
            <a:r>
              <a:rPr lang="ko-KR" altLang="ko-KR" sz="1200" dirty="0" err="1">
                <a:latin typeface="Arial Unicode MS"/>
                <a:ea typeface="Fira Mono"/>
              </a:rPr>
              <a:t>prev</a:t>
            </a:r>
            <a:r>
              <a:rPr lang="ko-KR" altLang="ko-KR" sz="1200" dirty="0">
                <a:latin typeface="Arial Unicode MS"/>
                <a:ea typeface="Fira Mono"/>
              </a:rPr>
              <a:t> + </a:t>
            </a:r>
            <a:r>
              <a:rPr lang="ko-KR" altLang="ko-KR" sz="1200" dirty="0" err="1">
                <a:latin typeface="Arial Unicode MS"/>
                <a:ea typeface="Fira Mono"/>
              </a:rPr>
              <a:t>current</a:t>
            </a:r>
            <a:r>
              <a:rPr lang="ko-KR" altLang="ko-KR" sz="1200" dirty="0">
                <a:latin typeface="Arial Unicode MS"/>
                <a:ea typeface="Fira Mono"/>
              </a:rPr>
              <a:t>, 0)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Arial Unicode MS"/>
                <a:ea typeface="Fira Mono"/>
              </a:rPr>
              <a:t>}</a:t>
            </a:r>
            <a:r>
              <a:rPr lang="ko-KR" altLang="ko-KR" sz="1200" dirty="0"/>
              <a:t> 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5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212011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ECMAScript(ES6 ~ ES10)</a:t>
            </a:r>
            <a:endParaRPr lang="ko-KR" altLang="en-US" sz="3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AD5383-04A8-4489-B108-E6C63F719A08}"/>
              </a:ext>
            </a:extLst>
          </p:cNvPr>
          <p:cNvSpPr/>
          <p:nvPr/>
        </p:nvSpPr>
        <p:spPr>
          <a:xfrm>
            <a:off x="290108" y="922116"/>
            <a:ext cx="116371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ECMAScript(ECMA-262) </a:t>
            </a:r>
            <a:r>
              <a:rPr lang="ko-KR" altLang="en-US" sz="1400" b="1" dirty="0">
                <a:solidFill>
                  <a:srgbClr val="0070C0"/>
                </a:solidFill>
              </a:rPr>
              <a:t>는 </a:t>
            </a:r>
            <a:r>
              <a:rPr lang="en-US" altLang="ko-KR" sz="1400" b="1" dirty="0" err="1">
                <a:solidFill>
                  <a:srgbClr val="0070C0"/>
                </a:solidFill>
              </a:rPr>
              <a:t>Javascript</a:t>
            </a:r>
            <a:r>
              <a:rPr lang="ko-KR" altLang="en-US" sz="1400" b="1" dirty="0">
                <a:solidFill>
                  <a:srgbClr val="0070C0"/>
                </a:solidFill>
              </a:rPr>
              <a:t>의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명세 또는 스펙 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en-US" altLang="ko-KR" sz="1400" dirty="0" err="1">
                <a:solidFill>
                  <a:srgbClr val="0070C0"/>
                </a:solidFill>
              </a:rPr>
              <a:t>Javascript</a:t>
            </a:r>
            <a:r>
              <a:rPr lang="ko-KR" altLang="en-US" sz="1400" dirty="0">
                <a:solidFill>
                  <a:srgbClr val="0070C0"/>
                </a:solidFill>
              </a:rPr>
              <a:t>가 </a:t>
            </a:r>
            <a:r>
              <a:rPr lang="en-US" altLang="ko-KR" sz="1400" dirty="0">
                <a:solidFill>
                  <a:srgbClr val="0070C0"/>
                </a:solidFill>
              </a:rPr>
              <a:t>ECMAScript </a:t>
            </a:r>
            <a:r>
              <a:rPr lang="ko-KR" altLang="en-US" sz="1400" dirty="0">
                <a:solidFill>
                  <a:srgbClr val="0070C0"/>
                </a:solidFill>
              </a:rPr>
              <a:t>명세 또는 스펙을 따르는 스크립트 언어라고 의미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br>
              <a:rPr lang="ko-KR" altLang="en-US" sz="1400" dirty="0">
                <a:solidFill>
                  <a:srgbClr val="0070C0"/>
                </a:solidFill>
              </a:rPr>
            </a:b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ECMA-262 : ECMA</a:t>
            </a:r>
            <a:r>
              <a:rPr lang="ko-KR" altLang="en-US" sz="1200" dirty="0">
                <a:solidFill>
                  <a:srgbClr val="0070C0"/>
                </a:solidFill>
              </a:rPr>
              <a:t>인터내셔널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표준기구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은 </a:t>
            </a:r>
            <a:r>
              <a:rPr lang="en-US" altLang="ko-KR" sz="1200" dirty="0">
                <a:solidFill>
                  <a:srgbClr val="0070C0"/>
                </a:solidFill>
              </a:rPr>
              <a:t>ECMAScript </a:t>
            </a:r>
            <a:r>
              <a:rPr lang="ko-KR" altLang="en-US" sz="1200" dirty="0">
                <a:solidFill>
                  <a:srgbClr val="0070C0"/>
                </a:solidFill>
              </a:rPr>
              <a:t>언어의 공식 사양인 </a:t>
            </a:r>
            <a:r>
              <a:rPr lang="en-US" altLang="ko-KR" sz="1200" dirty="0">
                <a:solidFill>
                  <a:srgbClr val="0070C0"/>
                </a:solidFill>
              </a:rPr>
              <a:t>ECMA-262 </a:t>
            </a:r>
            <a:r>
              <a:rPr lang="ko-KR" altLang="en-US" sz="1200" dirty="0">
                <a:solidFill>
                  <a:srgbClr val="0070C0"/>
                </a:solidFill>
              </a:rPr>
              <a:t>표준을 제정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ECMAScript </a:t>
            </a:r>
            <a:r>
              <a:rPr lang="ko-KR" altLang="en-US" sz="1200" dirty="0">
                <a:solidFill>
                  <a:srgbClr val="0070C0"/>
                </a:solidFill>
              </a:rPr>
              <a:t>는 </a:t>
            </a:r>
            <a:r>
              <a:rPr lang="en-US" altLang="ko-KR" sz="1200" dirty="0" err="1">
                <a:solidFill>
                  <a:srgbClr val="0070C0"/>
                </a:solidFill>
              </a:rPr>
              <a:t>Javascript</a:t>
            </a:r>
            <a:r>
              <a:rPr lang="ko-KR" altLang="en-US" sz="1200" dirty="0">
                <a:solidFill>
                  <a:srgbClr val="0070C0"/>
                </a:solidFill>
              </a:rPr>
              <a:t> 뼈대</a:t>
            </a:r>
            <a:r>
              <a:rPr lang="en-US" altLang="ko-KR" sz="1200" dirty="0">
                <a:solidFill>
                  <a:srgbClr val="0070C0"/>
                </a:solidFill>
              </a:rPr>
              <a:t>(core)</a:t>
            </a:r>
            <a:r>
              <a:rPr lang="ko-KR" altLang="en-US" sz="1200" dirty="0">
                <a:solidFill>
                  <a:srgbClr val="0070C0"/>
                </a:solidFill>
              </a:rPr>
              <a:t>를 구성하는 스크립트 언어로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현재 대부분의 브라우저에서는 </a:t>
            </a:r>
            <a:r>
              <a:rPr lang="en-US" altLang="ko-KR" sz="1200" dirty="0">
                <a:solidFill>
                  <a:srgbClr val="0070C0"/>
                </a:solidFill>
              </a:rPr>
              <a:t>ES3 / ES5 </a:t>
            </a:r>
            <a:r>
              <a:rPr lang="ko-KR" altLang="en-US" sz="1200" dirty="0">
                <a:solidFill>
                  <a:srgbClr val="0070C0"/>
                </a:solidFill>
              </a:rPr>
              <a:t>까지는 완벽하게 지원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D8BD7-D8FE-45A9-BFC2-171C72089268}"/>
              </a:ext>
            </a:extLst>
          </p:cNvPr>
          <p:cNvSpPr txBox="1"/>
          <p:nvPr/>
        </p:nvSpPr>
        <p:spPr>
          <a:xfrm>
            <a:off x="321733" y="1891613"/>
            <a:ext cx="5393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err="1">
                <a:solidFill>
                  <a:srgbClr val="FF0000"/>
                </a:solidFill>
              </a:rPr>
              <a:t>ECMAScript</a:t>
            </a:r>
            <a:r>
              <a:rPr lang="ko-KR" altLang="ko-KR" sz="1600" b="1" dirty="0">
                <a:solidFill>
                  <a:srgbClr val="FF0000"/>
                </a:solidFill>
              </a:rPr>
              <a:t> 6(2015)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arrows</a:t>
            </a:r>
            <a:r>
              <a:rPr lang="ko-KR" altLang="ko-KR" sz="1200" dirty="0"/>
              <a:t> (화살표 함수)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classes</a:t>
            </a:r>
            <a:r>
              <a:rPr lang="ko-KR" altLang="ko-KR" sz="1200" dirty="0"/>
              <a:t> (클래스)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enhanced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object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literals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object</a:t>
            </a:r>
            <a:r>
              <a:rPr lang="ko-KR" altLang="ko-KR" sz="1200" dirty="0"/>
              <a:t> 메소드 선언 및 속성(동적) 선언)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solidFill>
                  <a:srgbClr val="FF0000"/>
                </a:solidFill>
              </a:rPr>
              <a:t>template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 err="1">
                <a:solidFill>
                  <a:srgbClr val="FF0000"/>
                </a:solidFill>
              </a:rPr>
              <a:t>strings</a:t>
            </a:r>
            <a:r>
              <a:rPr lang="ko-KR" altLang="ko-KR" sz="1200" dirty="0">
                <a:solidFill>
                  <a:srgbClr val="FF0000"/>
                </a:solidFill>
              </a:rPr>
              <a:t> (템플릿 문자열)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destructuring</a:t>
            </a:r>
            <a:r>
              <a:rPr lang="ko-KR" altLang="ko-KR" sz="1200" dirty="0"/>
              <a:t> (구조분해할당)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default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rest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spread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default</a:t>
            </a:r>
            <a:r>
              <a:rPr lang="ko-KR" altLang="ko-KR" sz="1200" dirty="0"/>
              <a:t> 파라미터, </a:t>
            </a:r>
            <a:r>
              <a:rPr lang="ko-KR" altLang="ko-KR" sz="1200" dirty="0" err="1"/>
              <a:t>rest</a:t>
            </a:r>
            <a:r>
              <a:rPr lang="ko-KR" altLang="ko-KR" sz="1200" dirty="0"/>
              <a:t> 파라미터, 전개연산자)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let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const</a:t>
            </a:r>
            <a:r>
              <a:rPr lang="ko-KR" altLang="ko-KR" sz="1200" dirty="0"/>
              <a:t> (</a:t>
            </a:r>
            <a:r>
              <a:rPr lang="ko-KR" altLang="ko-KR" sz="1200" dirty="0" err="1"/>
              <a:t>let</a:t>
            </a:r>
            <a:r>
              <a:rPr lang="ko-KR" altLang="ko-KR" sz="1200" dirty="0"/>
              <a:t>, </a:t>
            </a:r>
            <a:r>
              <a:rPr lang="ko-KR" altLang="ko-KR" sz="1200" dirty="0" err="1"/>
              <a:t>const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block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level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스코프</a:t>
            </a:r>
            <a:r>
              <a:rPr lang="ko-KR" altLang="ko-KR" sz="1200" dirty="0"/>
              <a:t> 변수선언)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iterators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..of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generators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unicode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modules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module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loaders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map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set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weakmap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weakset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proxies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</a:rPr>
              <a:t>Spread operator</a:t>
            </a:r>
            <a:r>
              <a:rPr lang="ko-KR" altLang="ko-KR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subclassable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built-ins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promises</a:t>
            </a:r>
            <a:r>
              <a:rPr lang="ko-KR" altLang="ko-KR" sz="1200" dirty="0"/>
              <a:t> (비동기 프로그래밍)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math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number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string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array</a:t>
            </a:r>
            <a:r>
              <a:rPr lang="ko-KR" altLang="ko-KR" sz="1200" dirty="0"/>
              <a:t> + </a:t>
            </a:r>
            <a:r>
              <a:rPr lang="ko-KR" altLang="ko-KR" sz="1200" dirty="0" err="1"/>
              <a:t>object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APIs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binary</a:t>
            </a:r>
            <a:r>
              <a:rPr lang="ko-KR" altLang="ko-KR" sz="1200" dirty="0"/>
              <a:t> and </a:t>
            </a:r>
            <a:r>
              <a:rPr lang="ko-KR" altLang="ko-KR" sz="1200" dirty="0" err="1"/>
              <a:t>octal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literals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reflect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api</a:t>
            </a:r>
            <a:r>
              <a:rPr lang="ko-KR" altLang="ko-KR" sz="1200" dirty="0"/>
              <a:t> </a:t>
            </a:r>
            <a:endParaRPr lang="en-US" altLang="ko-KR" sz="12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/>
              <a:t>tail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calls</a:t>
            </a:r>
            <a:r>
              <a:rPr lang="ko-KR" altLang="ko-KR" sz="1200" dirty="0"/>
              <a:t> (꼬리 물기 최적화)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99B407-74D8-431E-A6BD-631A9CE88C82}"/>
              </a:ext>
            </a:extLst>
          </p:cNvPr>
          <p:cNvSpPr/>
          <p:nvPr/>
        </p:nvSpPr>
        <p:spPr>
          <a:xfrm>
            <a:off x="5826341" y="1891613"/>
            <a:ext cx="613257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ECMAScript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 7(2016)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Array.prototype.includes</a:t>
            </a:r>
            <a:r>
              <a:rPr lang="ko-KR" altLang="ko-KR" sz="1200" dirty="0">
                <a:latin typeface="Arial Unicode MS"/>
                <a:ea typeface="Fira Mono"/>
              </a:rPr>
              <a:t>()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Arial Unicode MS"/>
                <a:ea typeface="Fira Mono"/>
              </a:rPr>
              <a:t>지수 연산자(**)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Arial Unicode MS"/>
                <a:ea typeface="Fira Mono"/>
              </a:rPr>
              <a:t>3**2 = 3의 2승 = 9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200" b="1" dirty="0"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err="1">
                <a:solidFill>
                  <a:srgbClr val="FF0000"/>
                </a:solidFill>
                <a:ea typeface="-apple-system"/>
              </a:rPr>
              <a:t>ECMAScript</a:t>
            </a:r>
            <a:r>
              <a:rPr lang="ko-KR" altLang="ko-KR" sz="1600" b="1" dirty="0">
                <a:solidFill>
                  <a:srgbClr val="FF0000"/>
                </a:solidFill>
                <a:ea typeface="-apple-system"/>
              </a:rPr>
              <a:t> 8(2017)</a:t>
            </a:r>
            <a:endParaRPr lang="ko-KR" altLang="ko-KR" sz="1600" b="1" dirty="0">
              <a:solidFill>
                <a:srgbClr val="FF0000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Async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Functions</a:t>
            </a:r>
            <a:r>
              <a:rPr lang="ko-KR" altLang="ko-KR" sz="1200" dirty="0">
                <a:latin typeface="Arial Unicode MS"/>
                <a:ea typeface="Fira Mono"/>
              </a:rPr>
              <a:t> (</a:t>
            </a:r>
            <a:r>
              <a:rPr lang="ko-KR" altLang="ko-KR" sz="1200" dirty="0" err="1">
                <a:latin typeface="Arial Unicode MS"/>
                <a:ea typeface="Fira Mono"/>
              </a:rPr>
              <a:t>async</a:t>
            </a:r>
            <a:r>
              <a:rPr lang="ko-KR" altLang="ko-KR" sz="1200" dirty="0">
                <a:latin typeface="Arial Unicode MS"/>
                <a:ea typeface="Fira Mono"/>
              </a:rPr>
              <a:t> ~ </a:t>
            </a:r>
            <a:r>
              <a:rPr lang="ko-KR" altLang="ko-KR" sz="1200" dirty="0" err="1">
                <a:latin typeface="Arial Unicode MS"/>
                <a:ea typeface="Fira Mono"/>
              </a:rPr>
              <a:t>await</a:t>
            </a:r>
            <a:r>
              <a:rPr lang="ko-KR" altLang="ko-KR" sz="1200" dirty="0">
                <a:latin typeface="Arial Unicode MS"/>
                <a:ea typeface="Fira Mono"/>
              </a:rPr>
              <a:t>)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Shared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memory</a:t>
            </a:r>
            <a:r>
              <a:rPr lang="ko-KR" altLang="ko-KR" sz="1200" dirty="0">
                <a:latin typeface="Arial Unicode MS"/>
                <a:ea typeface="Fira Mono"/>
              </a:rPr>
              <a:t> and </a:t>
            </a:r>
            <a:r>
              <a:rPr lang="ko-KR" altLang="ko-KR" sz="1200" dirty="0" err="1">
                <a:latin typeface="Arial Unicode MS"/>
                <a:ea typeface="Fira Mono"/>
              </a:rPr>
              <a:t>atomics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Arial Unicode MS"/>
                <a:ea typeface="Fira Mono"/>
              </a:rPr>
              <a:t>(공유된 메모리와 원자 / </a:t>
            </a:r>
            <a:r>
              <a:rPr lang="ko-KR" altLang="ko-KR" sz="1200" dirty="0" err="1">
                <a:latin typeface="Arial Unicode MS"/>
                <a:ea typeface="Fira Mono"/>
              </a:rPr>
              <a:t>SharedArrayBuffer</a:t>
            </a:r>
            <a:r>
              <a:rPr lang="ko-KR" altLang="ko-KR" sz="1200" dirty="0">
                <a:latin typeface="Arial Unicode MS"/>
                <a:ea typeface="Fira Mono"/>
              </a:rPr>
              <a:t> 객체와 </a:t>
            </a:r>
            <a:r>
              <a:rPr lang="ko-KR" altLang="ko-KR" sz="1200" dirty="0" err="1">
                <a:latin typeface="Arial Unicode MS"/>
                <a:ea typeface="Fira Mono"/>
              </a:rPr>
              <a:t>Atomics</a:t>
            </a:r>
            <a:r>
              <a:rPr lang="ko-KR" altLang="ko-KR" sz="1200" dirty="0">
                <a:latin typeface="Arial Unicode MS"/>
                <a:ea typeface="Fira Mono"/>
              </a:rPr>
              <a:t> 객체를 사용한 메모리 공유)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200" b="1" dirty="0"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err="1">
                <a:solidFill>
                  <a:srgbClr val="FF0000"/>
                </a:solidFill>
                <a:ea typeface="-apple-system"/>
              </a:rPr>
              <a:t>ECMAScript</a:t>
            </a:r>
            <a:r>
              <a:rPr lang="ko-KR" altLang="ko-KR" sz="1600" b="1" dirty="0">
                <a:solidFill>
                  <a:srgbClr val="FF0000"/>
                </a:solidFill>
                <a:ea typeface="-apple-system"/>
              </a:rPr>
              <a:t> 9(2018)</a:t>
            </a:r>
            <a:endParaRPr lang="ko-KR" altLang="ko-KR" sz="1600" b="1" dirty="0">
              <a:solidFill>
                <a:srgbClr val="FF0000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Asynchronous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Iteration</a:t>
            </a:r>
            <a:r>
              <a:rPr lang="ko-KR" altLang="ko-KR" sz="1200" dirty="0">
                <a:latin typeface="Arial Unicode MS"/>
                <a:ea typeface="Fira Mono"/>
              </a:rPr>
              <a:t> (비동기 반복 / </a:t>
            </a:r>
            <a:r>
              <a:rPr lang="ko-KR" altLang="ko-KR" sz="1200" dirty="0" err="1">
                <a:latin typeface="Arial Unicode MS"/>
                <a:ea typeface="Fira Mono"/>
              </a:rPr>
              <a:t>for</a:t>
            </a:r>
            <a:r>
              <a:rPr lang="ko-KR" altLang="ko-KR" sz="1200" dirty="0">
                <a:latin typeface="Arial Unicode MS"/>
                <a:ea typeface="Fira Mono"/>
              </a:rPr>
              <a:t>-</a:t>
            </a:r>
            <a:r>
              <a:rPr lang="ko-KR" altLang="ko-KR" sz="1200" dirty="0" err="1">
                <a:latin typeface="Arial Unicode MS"/>
                <a:ea typeface="Fira Mono"/>
              </a:rPr>
              <a:t>await</a:t>
            </a:r>
            <a:r>
              <a:rPr lang="ko-KR" altLang="ko-KR" sz="1200" dirty="0">
                <a:latin typeface="Arial Unicode MS"/>
                <a:ea typeface="Fira Mono"/>
              </a:rPr>
              <a:t>-of) 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err="1">
                <a:latin typeface="Arial Unicode MS"/>
                <a:ea typeface="Fira Mono"/>
              </a:rPr>
              <a:t>Rest</a:t>
            </a:r>
            <a:r>
              <a:rPr lang="ko-KR" altLang="ko-KR" sz="1200" dirty="0">
                <a:latin typeface="Arial Unicode MS"/>
                <a:ea typeface="Fira Mono"/>
              </a:rPr>
              <a:t>/</a:t>
            </a:r>
            <a:r>
              <a:rPr lang="ko-KR" altLang="ko-KR" sz="1200" dirty="0" err="1">
                <a:latin typeface="Arial Unicode MS"/>
                <a:ea typeface="Fira Mono"/>
              </a:rPr>
              <a:t>Spread</a:t>
            </a:r>
            <a:r>
              <a:rPr lang="ko-KR" altLang="ko-KR" sz="1200" dirty="0">
                <a:latin typeface="Arial Unicode MS"/>
                <a:ea typeface="Fira Mono"/>
              </a:rPr>
              <a:t> </a:t>
            </a:r>
            <a:r>
              <a:rPr lang="ko-KR" altLang="ko-KR" sz="1200" dirty="0" err="1">
                <a:latin typeface="Arial Unicode MS"/>
                <a:ea typeface="Fira Mono"/>
              </a:rPr>
              <a:t>Properties</a:t>
            </a:r>
            <a:r>
              <a:rPr lang="ko-KR" altLang="ko-KR" sz="1200" dirty="0">
                <a:latin typeface="Arial Unicode MS"/>
                <a:ea typeface="Fira Mono"/>
              </a:rPr>
              <a:t> (전개연산 및 </a:t>
            </a:r>
            <a:r>
              <a:rPr lang="ko-KR" altLang="ko-KR" sz="1200" dirty="0" err="1">
                <a:latin typeface="Arial Unicode MS"/>
                <a:ea typeface="Fira Mono"/>
              </a:rPr>
              <a:t>rest</a:t>
            </a:r>
            <a:r>
              <a:rPr lang="ko-KR" altLang="ko-KR" sz="1200" dirty="0">
                <a:latin typeface="Arial Unicode MS"/>
                <a:ea typeface="Fira Mono"/>
              </a:rPr>
              <a:t> 파라미터 -&gt; 배열로 변경)</a:t>
            </a:r>
            <a:endParaRPr lang="en-US" altLang="ko-KR" sz="1200" dirty="0"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b="1" dirty="0" err="1">
                <a:solidFill>
                  <a:srgbClr val="FF0000"/>
                </a:solidFill>
                <a:ea typeface="-apple-system"/>
              </a:rPr>
              <a:t>ECMAScript</a:t>
            </a:r>
            <a:r>
              <a:rPr lang="ko-KR" altLang="ko-KR" sz="1600" b="1" dirty="0">
                <a:solidFill>
                  <a:srgbClr val="FF0000"/>
                </a:solidFill>
                <a:ea typeface="-apple-system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a typeface="-apple-system"/>
              </a:rPr>
              <a:t>10</a:t>
            </a:r>
            <a:r>
              <a:rPr lang="ko-KR" altLang="ko-KR" sz="1600" b="1" dirty="0">
                <a:solidFill>
                  <a:srgbClr val="FF0000"/>
                </a:solidFill>
                <a:ea typeface="-apple-system"/>
              </a:rPr>
              <a:t>(201</a:t>
            </a:r>
            <a:r>
              <a:rPr lang="en-US" altLang="ko-KR" sz="1600" b="1" dirty="0">
                <a:solidFill>
                  <a:srgbClr val="FF0000"/>
                </a:solidFill>
                <a:ea typeface="-apple-system"/>
              </a:rPr>
              <a:t>9</a:t>
            </a:r>
            <a:r>
              <a:rPr lang="ko-KR" altLang="ko-KR" sz="1600" b="1" dirty="0">
                <a:solidFill>
                  <a:srgbClr val="FF0000"/>
                </a:solidFill>
                <a:ea typeface="-apple-system"/>
              </a:rPr>
              <a:t>)</a:t>
            </a:r>
            <a:endParaRPr lang="ko-KR" altLang="ko-KR" sz="1600" b="1" dirty="0">
              <a:solidFill>
                <a:srgbClr val="FF0000"/>
              </a:solidFill>
              <a:latin typeface="Arial" panose="020B0604020202020204" pitchFamily="34" charset="0"/>
              <a:ea typeface="-apple-syste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Fira Mono"/>
              </a:rPr>
              <a:t>Object.fromEntries</a:t>
            </a:r>
            <a:endParaRPr lang="en-US" altLang="ko-KR" sz="1200" dirty="0">
              <a:latin typeface="Fira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Fira Mono"/>
              </a:rPr>
              <a:t>Array.prototype.flat</a:t>
            </a:r>
            <a:r>
              <a:rPr lang="en-US" altLang="ko-KR" sz="1200" dirty="0">
                <a:latin typeface="Fira Mono"/>
              </a:rPr>
              <a:t>, </a:t>
            </a:r>
            <a:r>
              <a:rPr lang="en-US" altLang="ko-KR" sz="1200" dirty="0" err="1">
                <a:latin typeface="Fira Mono"/>
              </a:rPr>
              <a:t>Array.prototype.flatMap</a:t>
            </a:r>
            <a:endParaRPr lang="en-US" altLang="ko-KR" sz="1200" dirty="0">
              <a:latin typeface="Fira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Fira Mono"/>
              </a:rPr>
              <a:t>String.prototype.trimStart</a:t>
            </a:r>
            <a:r>
              <a:rPr lang="en-US" altLang="ko-KR" sz="1200" dirty="0">
                <a:latin typeface="Fira Mono"/>
              </a:rPr>
              <a:t>, </a:t>
            </a:r>
            <a:r>
              <a:rPr lang="en-US" altLang="ko-KR" sz="1200" dirty="0" err="1">
                <a:latin typeface="Fira Mono"/>
              </a:rPr>
              <a:t>trimEnd</a:t>
            </a:r>
            <a:r>
              <a:rPr lang="en-US" altLang="ko-KR" sz="1200" dirty="0">
                <a:latin typeface="Fira Mono"/>
              </a:rPr>
              <a:t>, </a:t>
            </a:r>
            <a:r>
              <a:rPr lang="en-US" altLang="ko-KR" sz="1200" dirty="0" err="1">
                <a:latin typeface="Fira Mono"/>
              </a:rPr>
              <a:t>trimLeft</a:t>
            </a:r>
            <a:r>
              <a:rPr lang="en-US" altLang="ko-KR" sz="1200" dirty="0">
                <a:latin typeface="Fira Mono"/>
              </a:rPr>
              <a:t>, </a:t>
            </a:r>
            <a:r>
              <a:rPr lang="en-US" altLang="ko-KR" sz="1200" dirty="0" err="1">
                <a:latin typeface="Fira Mono"/>
              </a:rPr>
              <a:t>trimRight</a:t>
            </a:r>
            <a:endParaRPr lang="en-US" altLang="ko-KR" sz="1200" dirty="0">
              <a:latin typeface="Fira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Fira Mono"/>
              </a:rPr>
              <a:t>Optional Catch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Fira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 err="1">
                <a:solidFill>
                  <a:srgbClr val="FF0000"/>
                </a:solidFill>
                <a:ea typeface="-apple-system"/>
              </a:rPr>
              <a:t>ECMAScript</a:t>
            </a:r>
            <a:r>
              <a:rPr lang="ko-KR" altLang="ko-KR" b="1" dirty="0">
                <a:solidFill>
                  <a:srgbClr val="FF0000"/>
                </a:solidFill>
                <a:ea typeface="-apple-system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a typeface="-apple-system"/>
              </a:rPr>
              <a:t>11</a:t>
            </a:r>
            <a:r>
              <a:rPr lang="ko-KR" altLang="ko-KR" b="1" dirty="0">
                <a:solidFill>
                  <a:srgbClr val="FF0000"/>
                </a:solidFill>
                <a:ea typeface="-apple-system"/>
              </a:rPr>
              <a:t>(20</a:t>
            </a:r>
            <a:r>
              <a:rPr lang="en-US" altLang="ko-KR" b="1" dirty="0">
                <a:solidFill>
                  <a:srgbClr val="FF0000"/>
                </a:solidFill>
                <a:ea typeface="-apple-system"/>
              </a:rPr>
              <a:t>20</a:t>
            </a:r>
            <a:r>
              <a:rPr lang="ko-KR" altLang="ko-KR" b="1" dirty="0">
                <a:solidFill>
                  <a:srgbClr val="FF0000"/>
                </a:solidFill>
                <a:ea typeface="-apple-system"/>
              </a:rPr>
              <a:t>)</a:t>
            </a:r>
            <a:endParaRPr lang="ko-KR" altLang="ko-KR" b="1" dirty="0">
              <a:solidFill>
                <a:srgbClr val="FF0000"/>
              </a:solidFill>
              <a:latin typeface="Arial" panose="020B0604020202020204" pitchFamily="34" charset="0"/>
              <a:ea typeface="-apple-syste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hlinkClick r:id="rId2"/>
              </a:rPr>
              <a:t>https://jaenjoy.tistory.com/35</a:t>
            </a:r>
            <a:r>
              <a:rPr lang="en-US" altLang="ko-KR" sz="1200" b="1" dirty="0"/>
              <a:t> </a:t>
            </a:r>
            <a:endParaRPr lang="ko-KR" altLang="ko-KR" sz="1200" dirty="0"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B5A44A-3B6F-4257-A6BC-7A358F686AB1}"/>
              </a:ext>
            </a:extLst>
          </p:cNvPr>
          <p:cNvSpPr/>
          <p:nvPr/>
        </p:nvSpPr>
        <p:spPr>
          <a:xfrm>
            <a:off x="321733" y="1855509"/>
            <a:ext cx="11637183" cy="4637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7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Introduction to Node.js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1321858"/>
            <a:ext cx="11573934" cy="51710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FF0000"/>
                </a:solidFill>
              </a:rPr>
              <a:t>Node.js</a:t>
            </a:r>
            <a:br>
              <a:rPr lang="ko-KR" altLang="en-US" dirty="0"/>
            </a:b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Node.js </a:t>
            </a:r>
            <a:r>
              <a:rPr lang="ko-KR" altLang="en-US" dirty="0"/>
              <a:t>는 구글 크롬의 자바스크립트 엔진</a:t>
            </a:r>
            <a:r>
              <a:rPr lang="en-US" altLang="ko-KR" dirty="0"/>
              <a:t>(V8 Engine) </a:t>
            </a:r>
            <a:r>
              <a:rPr lang="ko-KR" altLang="en-US" dirty="0"/>
              <a:t>을 기반으로 만들어진 서버 사이드 플랫폼입니다</a:t>
            </a:r>
            <a:r>
              <a:rPr lang="en-US" altLang="ko-KR" dirty="0"/>
              <a:t>. </a:t>
            </a:r>
            <a:r>
              <a:rPr lang="ko-KR" altLang="en-US" dirty="0"/>
              <a:t>웹 브라우저에서 동작하는 자바스크립트를 이용해 서버 측에서 하는 역할을 수행할 수 있도록 하는 플랫폼이며</a:t>
            </a:r>
            <a:r>
              <a:rPr lang="en-US" altLang="ko-KR" dirty="0"/>
              <a:t>, </a:t>
            </a:r>
            <a:r>
              <a:rPr lang="ko-KR" altLang="en-US" dirty="0"/>
              <a:t>이를 이용하면 </a:t>
            </a:r>
            <a:r>
              <a:rPr lang="en-US" altLang="ko-KR" dirty="0"/>
              <a:t>PHP </a:t>
            </a:r>
            <a:r>
              <a:rPr lang="ko-KR" altLang="en-US" dirty="0"/>
              <a:t>나 </a:t>
            </a:r>
            <a:r>
              <a:rPr lang="en-US" altLang="ko-KR" dirty="0"/>
              <a:t>JSP </a:t>
            </a:r>
            <a:r>
              <a:rPr lang="ko-KR" altLang="en-US" dirty="0"/>
              <a:t>의 역할을 대체할 수 있습니다</a:t>
            </a:r>
            <a:r>
              <a:rPr lang="en-US" altLang="ko-KR" dirty="0"/>
              <a:t>. 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sz="3300" b="1" dirty="0">
                <a:solidFill>
                  <a:srgbClr val="FF0000"/>
                </a:solidFill>
              </a:rPr>
              <a:t>Node.js </a:t>
            </a:r>
            <a:r>
              <a:rPr lang="ko-KR" altLang="en-US" sz="3300" b="1" dirty="0">
                <a:solidFill>
                  <a:srgbClr val="FF0000"/>
                </a:solidFill>
              </a:rPr>
              <a:t>의 특징</a:t>
            </a:r>
            <a:br>
              <a:rPr lang="ko-KR" altLang="en-US" dirty="0"/>
            </a:br>
            <a:endParaRPr lang="ko-KR" alt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처리</a:t>
            </a:r>
            <a:r>
              <a:rPr lang="en-US" altLang="ko-KR" dirty="0"/>
              <a:t>, </a:t>
            </a:r>
            <a:r>
              <a:rPr lang="ko-KR" altLang="en-US" dirty="0"/>
              <a:t>이벤트 위주 </a:t>
            </a:r>
            <a:r>
              <a:rPr lang="en-US" altLang="ko-KR" dirty="0"/>
              <a:t>: Node.js </a:t>
            </a:r>
            <a:r>
              <a:rPr lang="ko-KR" altLang="en-US" dirty="0"/>
              <a:t>라이브러리의 모든 </a:t>
            </a:r>
            <a:r>
              <a:rPr lang="en-US" altLang="ko-KR" dirty="0"/>
              <a:t>API</a:t>
            </a:r>
            <a:r>
              <a:rPr lang="ko-KR" altLang="en-US" dirty="0"/>
              <a:t>는 비동기 방식입니다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작업이 완료될 때까지 기다렸다가 작업하는 것이 아니라 멈추지 않고 계속해서 코드를 실행한다는 의미입니다</a:t>
            </a:r>
            <a:r>
              <a:rPr lang="en-US" altLang="ko-KR" dirty="0"/>
              <a:t>. Node.js </a:t>
            </a:r>
            <a:r>
              <a:rPr lang="ko-KR" altLang="en-US" dirty="0"/>
              <a:t>기반 서버는 </a:t>
            </a:r>
            <a:r>
              <a:rPr lang="en-US" altLang="ko-KR" dirty="0"/>
              <a:t>API </a:t>
            </a:r>
            <a:r>
              <a:rPr lang="ko-KR" altLang="en-US" dirty="0"/>
              <a:t>가 실행 되었을 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API </a:t>
            </a:r>
            <a:r>
              <a:rPr lang="ko-KR" altLang="en-US" dirty="0"/>
              <a:t>가 값을 리턴 할 </a:t>
            </a:r>
            <a:r>
              <a:rPr lang="ko-KR" altLang="en-US" dirty="0" err="1"/>
              <a:t>떄</a:t>
            </a:r>
            <a:r>
              <a:rPr lang="ko-KR" altLang="en-US" dirty="0"/>
              <a:t> 까지 기다리지 않고 다음 </a:t>
            </a:r>
            <a:r>
              <a:rPr lang="en-US" altLang="ko-KR" dirty="0"/>
              <a:t>API </a:t>
            </a:r>
            <a:r>
              <a:rPr lang="ko-KR" altLang="en-US" dirty="0"/>
              <a:t>를 실행합니다</a:t>
            </a:r>
            <a:r>
              <a:rPr lang="en-US" altLang="ko-KR" dirty="0"/>
              <a:t>. </a:t>
            </a:r>
            <a:r>
              <a:rPr lang="ko-KR" altLang="en-US" dirty="0"/>
              <a:t>그리고 이전에 실행했던 </a:t>
            </a:r>
            <a:r>
              <a:rPr lang="en-US" altLang="ko-KR" dirty="0"/>
              <a:t>API </a:t>
            </a:r>
            <a:r>
              <a:rPr lang="ko-KR" altLang="en-US" dirty="0"/>
              <a:t>가 값을 반환하면 </a:t>
            </a:r>
            <a:r>
              <a:rPr lang="en-US" altLang="ko-KR" dirty="0"/>
              <a:t>Node.js </a:t>
            </a:r>
            <a:r>
              <a:rPr lang="ko-KR" altLang="en-US" dirty="0"/>
              <a:t>의 이벤트 알림 메커니즘을 통해 결과값을 받아옵니다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빠른 속도 </a:t>
            </a:r>
            <a:r>
              <a:rPr lang="en-US" altLang="ko-KR" dirty="0"/>
              <a:t>: </a:t>
            </a:r>
            <a:r>
              <a:rPr lang="ko-KR" altLang="en-US" dirty="0"/>
              <a:t>구글 크롬의 </a:t>
            </a:r>
            <a:r>
              <a:rPr lang="en-US" altLang="ko-KR" dirty="0"/>
              <a:t>V8 </a:t>
            </a:r>
            <a:r>
              <a:rPr lang="ko-KR" altLang="en-US" dirty="0"/>
              <a:t>자바스크립트 엔진을 사용하여 빠른 속도를 냅니다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단일 쓰레드 </a:t>
            </a:r>
            <a:r>
              <a:rPr lang="en-US" altLang="ko-KR" dirty="0"/>
              <a:t>/ </a:t>
            </a:r>
            <a:r>
              <a:rPr lang="ko-KR" altLang="en-US" dirty="0"/>
              <a:t>뛰어난 확장성 </a:t>
            </a:r>
            <a:r>
              <a:rPr lang="en-US" altLang="ko-KR" dirty="0"/>
              <a:t>: Node.js </a:t>
            </a:r>
            <a:r>
              <a:rPr lang="ko-KR" altLang="en-US" dirty="0"/>
              <a:t>는 이벤트 루프와 단일 쓰레드 모델을 사용하는 환경입니다</a:t>
            </a:r>
            <a:r>
              <a:rPr lang="en-US" altLang="ko-KR" dirty="0"/>
              <a:t>. </a:t>
            </a:r>
            <a:r>
              <a:rPr lang="ko-KR" altLang="en-US" dirty="0"/>
              <a:t>이벤트 메커니즘은 서버가 멈추지 않고 동작하도록 해주어 서버의 확장성을 키워줍니다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아파치로 대표되는 일반적인 웹서버는 요청을 처리하기 위해 제한된 쓰레드를 생성합니다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Node.js </a:t>
            </a:r>
            <a:r>
              <a:rPr lang="ko-KR" altLang="en-US" dirty="0"/>
              <a:t>는 하나의 </a:t>
            </a:r>
            <a:r>
              <a:rPr lang="ko-KR" altLang="en-US" dirty="0" err="1"/>
              <a:t>쓰레드만을</a:t>
            </a:r>
            <a:r>
              <a:rPr lang="ko-KR" altLang="en-US" dirty="0"/>
              <a:t> 사용하고 아파치와 같은 웹서버보다 훨씬 많은 요청을 처리할 수 있습니다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라이센스 </a:t>
            </a:r>
            <a:r>
              <a:rPr lang="en-US" altLang="ko-KR" dirty="0"/>
              <a:t>: Node.js </a:t>
            </a:r>
            <a:r>
              <a:rPr lang="ko-KR" altLang="en-US" dirty="0"/>
              <a:t>는 </a:t>
            </a:r>
            <a:r>
              <a:rPr lang="en-US" altLang="ko-KR" dirty="0"/>
              <a:t>MIT License </a:t>
            </a:r>
            <a:r>
              <a:rPr lang="ko-KR" altLang="en-US" dirty="0"/>
              <a:t>가 적용되어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수정 및 재배포가 가능하지만 반드시 </a:t>
            </a:r>
            <a:r>
              <a:rPr lang="en-US" altLang="ko-KR" dirty="0"/>
              <a:t>MIT </a:t>
            </a:r>
            <a:r>
              <a:rPr lang="ko-KR" altLang="en-US" dirty="0"/>
              <a:t>라이센스에 대한 문구가 포함되어 있어야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96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1. Template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Strings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var string1 = '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’;</a:t>
            </a:r>
          </a:p>
          <a:p>
            <a:pPr marL="0" indent="0">
              <a:buNone/>
            </a:pPr>
            <a:r>
              <a:rPr lang="en-US" altLang="ko-KR" sz="1200" dirty="0"/>
              <a:t>var string2 = '</a:t>
            </a:r>
            <a:r>
              <a:rPr lang="ko-KR" altLang="en-US" sz="1200" dirty="0"/>
              <a:t>반갑습니다</a:t>
            </a:r>
            <a:r>
              <a:rPr lang="en-US" altLang="ko-KR" sz="1200" dirty="0"/>
              <a:t>’;</a:t>
            </a:r>
          </a:p>
          <a:p>
            <a:pPr marL="0" indent="0">
              <a:buNone/>
            </a:pPr>
            <a:r>
              <a:rPr lang="en-US" altLang="ko-KR" sz="1200" dirty="0"/>
              <a:t>var greeting = string1 + ' ' + string2;</a:t>
            </a:r>
          </a:p>
          <a:p>
            <a:pPr marL="0" indent="0">
              <a:buNone/>
            </a:pPr>
            <a:r>
              <a:rPr lang="en-US" altLang="ko-KR" sz="1200" dirty="0"/>
              <a:t>var product = { name: '</a:t>
            </a:r>
            <a:r>
              <a:rPr lang="ko-KR" altLang="en-US" sz="1200" dirty="0"/>
              <a:t>도서</a:t>
            </a:r>
            <a:r>
              <a:rPr lang="en-US" altLang="ko-KR" sz="1200" dirty="0"/>
              <a:t>', price: '4200</a:t>
            </a:r>
            <a:r>
              <a:rPr lang="ko-KR" altLang="en-US" sz="1200" dirty="0"/>
              <a:t>원</a:t>
            </a:r>
            <a:r>
              <a:rPr lang="en-US" altLang="ko-KR" sz="1200" dirty="0"/>
              <a:t>’ };</a:t>
            </a:r>
          </a:p>
          <a:p>
            <a:pPr marL="0" indent="0">
              <a:buNone/>
            </a:pPr>
            <a:r>
              <a:rPr lang="en-US" altLang="ko-KR" sz="1200" dirty="0"/>
              <a:t>var message = '</a:t>
            </a:r>
            <a:r>
              <a:rPr lang="ko-KR" altLang="en-US" sz="1200" dirty="0"/>
              <a:t>제품</a:t>
            </a:r>
            <a:r>
              <a:rPr lang="en-US" altLang="ko-KR" sz="1200" dirty="0"/>
              <a:t>' + product.name + '</a:t>
            </a:r>
            <a:r>
              <a:rPr lang="ko-KR" altLang="en-US" sz="1200" dirty="0"/>
              <a:t>의 가격은</a:t>
            </a:r>
            <a:r>
              <a:rPr lang="en-US" altLang="ko-KR" sz="1200" dirty="0"/>
              <a:t>' + </a:t>
            </a:r>
            <a:r>
              <a:rPr lang="en-US" altLang="ko-KR" sz="1200" dirty="0" err="1"/>
              <a:t>product.price</a:t>
            </a:r>
            <a:r>
              <a:rPr lang="en-US" altLang="ko-KR" sz="1200" dirty="0"/>
              <a:t> + '</a:t>
            </a:r>
            <a:r>
              <a:rPr lang="ko-KR" altLang="en-US" sz="1200" dirty="0"/>
              <a:t>입니다</a:t>
            </a:r>
            <a:r>
              <a:rPr lang="en-US" altLang="ko-KR" sz="1200" dirty="0"/>
              <a:t>’;</a:t>
            </a:r>
          </a:p>
          <a:p>
            <a:pPr marL="0" indent="0">
              <a:buNone/>
            </a:pPr>
            <a:r>
              <a:rPr lang="en-US" altLang="ko-KR" sz="1200" dirty="0"/>
              <a:t>var </a:t>
            </a:r>
            <a:r>
              <a:rPr lang="en-US" altLang="ko-KR" sz="1200" dirty="0" err="1"/>
              <a:t>multiLine</a:t>
            </a:r>
            <a:r>
              <a:rPr lang="en-US" altLang="ko-KR" sz="1200" dirty="0"/>
              <a:t> = '</a:t>
            </a:r>
            <a:r>
              <a:rPr lang="ko-KR" altLang="en-US" sz="1200" dirty="0"/>
              <a:t>문자열</a:t>
            </a:r>
            <a:r>
              <a:rPr lang="en-US" altLang="ko-KR" sz="1200" dirty="0"/>
              <a:t>1\n</a:t>
            </a:r>
            <a:r>
              <a:rPr lang="ko-KR" altLang="en-US" sz="1200" dirty="0"/>
              <a:t>문자열</a:t>
            </a:r>
            <a:r>
              <a:rPr lang="en-US" altLang="ko-KR" sz="1200" dirty="0"/>
              <a:t>2’;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var value1 = 1;</a:t>
            </a:r>
          </a:p>
          <a:p>
            <a:pPr marL="0" indent="0">
              <a:buNone/>
            </a:pPr>
            <a:r>
              <a:rPr lang="en-US" altLang="ko-KR" sz="1200" dirty="0"/>
              <a:t>var value2 = 2;</a:t>
            </a:r>
          </a:p>
          <a:p>
            <a:pPr marL="0" indent="0">
              <a:buNone/>
            </a:pPr>
            <a:r>
              <a:rPr lang="en-US" altLang="ko-KR" sz="1200" dirty="0"/>
              <a:t>var </a:t>
            </a:r>
            <a:r>
              <a:rPr lang="en-US" altLang="ko-KR" sz="1200" dirty="0" err="1"/>
              <a:t>boolValue</a:t>
            </a:r>
            <a:r>
              <a:rPr lang="en-US" altLang="ko-KR" sz="1200" dirty="0"/>
              <a:t> = false;</a:t>
            </a:r>
          </a:p>
          <a:p>
            <a:pPr marL="0" indent="0">
              <a:buNone/>
            </a:pPr>
            <a:r>
              <a:rPr lang="en-US" altLang="ko-KR" sz="1200" dirty="0"/>
              <a:t>var operator1 = </a:t>
            </a:r>
            <a:r>
              <a:rPr lang="ko-KR" altLang="en-US" sz="1200" dirty="0"/>
              <a:t>＇곱셈 값은 </a:t>
            </a:r>
            <a:r>
              <a:rPr lang="en-US" altLang="ko-KR" sz="1200" dirty="0"/>
              <a:t>' + value1 * value2 + '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‘;</a:t>
            </a:r>
          </a:p>
          <a:p>
            <a:pPr marL="0" indent="0">
              <a:buNone/>
            </a:pPr>
            <a:r>
              <a:rPr lang="en-US" altLang="ko-KR" sz="1200" dirty="0"/>
              <a:t>var operator2 = </a:t>
            </a:r>
            <a:r>
              <a:rPr lang="ko-KR" altLang="en-US" sz="1200" dirty="0"/>
              <a:t>＇</a:t>
            </a:r>
            <a:r>
              <a:rPr lang="ko-KR" altLang="en-US" sz="1200" dirty="0" err="1"/>
              <a:t>불리언</a:t>
            </a:r>
            <a:r>
              <a:rPr lang="ko-KR" altLang="en-US" sz="1200" dirty="0"/>
              <a:t> 값은 </a:t>
            </a:r>
            <a:r>
              <a:rPr lang="en-US" altLang="ko-KR" sz="1200" dirty="0"/>
              <a:t>' + (</a:t>
            </a:r>
            <a:r>
              <a:rPr lang="en-US" altLang="ko-KR" sz="1200" dirty="0" err="1"/>
              <a:t>boolValue</a:t>
            </a:r>
            <a:r>
              <a:rPr lang="en-US" altLang="ko-KR" sz="1200" dirty="0"/>
              <a:t> ? '</a:t>
            </a:r>
            <a:r>
              <a:rPr lang="ko-KR" altLang="en-US" sz="1200" dirty="0"/>
              <a:t>참</a:t>
            </a:r>
            <a:r>
              <a:rPr lang="en-US" altLang="ko-KR" sz="1200" dirty="0"/>
              <a:t>' : '</a:t>
            </a:r>
            <a:r>
              <a:rPr lang="ko-KR" altLang="en-US" sz="1200" dirty="0"/>
              <a:t>거짓</a:t>
            </a:r>
            <a:r>
              <a:rPr lang="en-US" altLang="ko-KR" sz="1200" dirty="0"/>
              <a:t>') + '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';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var string1 = '</a:t>
            </a:r>
            <a:r>
              <a:rPr lang="ko-KR" altLang="en-US" sz="1200" dirty="0"/>
              <a:t>안녕하세요</a:t>
            </a:r>
            <a:r>
              <a:rPr lang="en-US" altLang="ko-KR" sz="1200" dirty="0"/>
              <a:t>’;</a:t>
            </a:r>
          </a:p>
          <a:p>
            <a:pPr marL="0" indent="0">
              <a:buNone/>
            </a:pPr>
            <a:r>
              <a:rPr lang="en-US" altLang="ko-KR" sz="1200" dirty="0"/>
              <a:t>var string2 = '</a:t>
            </a:r>
            <a:r>
              <a:rPr lang="ko-KR" altLang="en-US" sz="1200" dirty="0"/>
              <a:t>반갑습니다</a:t>
            </a:r>
            <a:r>
              <a:rPr lang="en-US" altLang="ko-KR" sz="1200" dirty="0"/>
              <a:t>’;</a:t>
            </a:r>
          </a:p>
          <a:p>
            <a:pPr marL="0" indent="0">
              <a:buNone/>
            </a:pPr>
            <a:r>
              <a:rPr lang="en-US" altLang="ko-KR" sz="1200" dirty="0"/>
              <a:t>var greeting = `${string1} ${string2}`;</a:t>
            </a:r>
          </a:p>
          <a:p>
            <a:pPr marL="0" indent="0">
              <a:buNone/>
            </a:pPr>
            <a:r>
              <a:rPr lang="en-US" altLang="ko-KR" sz="1200" dirty="0"/>
              <a:t>var product = { name: '</a:t>
            </a:r>
            <a:r>
              <a:rPr lang="ko-KR" altLang="en-US" sz="1200" dirty="0"/>
              <a:t>도서</a:t>
            </a:r>
            <a:r>
              <a:rPr lang="en-US" altLang="ko-KR" sz="1200" dirty="0"/>
              <a:t>', price: '4200</a:t>
            </a:r>
            <a:r>
              <a:rPr lang="ko-KR" altLang="en-US" sz="1200" dirty="0"/>
              <a:t>원</a:t>
            </a:r>
            <a:r>
              <a:rPr lang="en-US" altLang="ko-KR" sz="1200" dirty="0"/>
              <a:t>’ };</a:t>
            </a:r>
          </a:p>
          <a:p>
            <a:pPr marL="0" indent="0">
              <a:buNone/>
            </a:pPr>
            <a:r>
              <a:rPr lang="en-US" altLang="ko-KR" sz="1200" dirty="0"/>
              <a:t>var message = `</a:t>
            </a:r>
            <a:r>
              <a:rPr lang="ko-KR" altLang="en-US" sz="1200" dirty="0"/>
              <a:t>제품 </a:t>
            </a:r>
            <a:r>
              <a:rPr lang="en-US" altLang="ko-KR" sz="1200" dirty="0"/>
              <a:t>${product.name}</a:t>
            </a:r>
            <a:r>
              <a:rPr lang="ko-KR" altLang="en-US" sz="1200" dirty="0"/>
              <a:t>의 가격은 </a:t>
            </a:r>
            <a:r>
              <a:rPr lang="en-US" altLang="ko-KR" sz="1200" dirty="0"/>
              <a:t>${</a:t>
            </a:r>
            <a:r>
              <a:rPr lang="en-US" altLang="ko-KR" sz="1200" dirty="0" err="1"/>
              <a:t>product.price</a:t>
            </a:r>
            <a:r>
              <a:rPr lang="en-US" altLang="ko-KR" sz="1200" dirty="0"/>
              <a:t>}</a:t>
            </a:r>
            <a:r>
              <a:rPr lang="ko-KR" altLang="en-US" sz="1200" dirty="0"/>
              <a:t>입니다</a:t>
            </a:r>
            <a:r>
              <a:rPr lang="en-US" altLang="ko-KR" sz="1200" dirty="0"/>
              <a:t>`;</a:t>
            </a:r>
          </a:p>
          <a:p>
            <a:pPr marL="0" indent="0">
              <a:buNone/>
            </a:pPr>
            <a:r>
              <a:rPr lang="en-US" altLang="ko-KR" sz="1200" dirty="0"/>
              <a:t>var </a:t>
            </a:r>
            <a:r>
              <a:rPr lang="en-US" altLang="ko-KR" sz="1200" dirty="0" err="1"/>
              <a:t>multiLine</a:t>
            </a:r>
            <a:r>
              <a:rPr lang="en-US" altLang="ko-KR" sz="1200" dirty="0"/>
              <a:t> = `</a:t>
            </a:r>
            <a:r>
              <a:rPr lang="ko-KR" altLang="en-US" sz="1200" dirty="0"/>
              <a:t>문자열</a:t>
            </a:r>
            <a:r>
              <a:rPr lang="en-US" altLang="ko-KR" sz="1200" dirty="0"/>
              <a:t>1</a:t>
            </a:r>
          </a:p>
          <a:p>
            <a:pPr marL="0" indent="0">
              <a:buNone/>
            </a:pPr>
            <a:r>
              <a:rPr lang="ko-KR" altLang="en-US" sz="1200" dirty="0"/>
              <a:t>문자열</a:t>
            </a:r>
            <a:r>
              <a:rPr lang="en-US" altLang="ko-KR" sz="1200" dirty="0"/>
              <a:t>2`;</a:t>
            </a:r>
          </a:p>
          <a:p>
            <a:pPr marL="0" indent="0">
              <a:buNone/>
            </a:pPr>
            <a:r>
              <a:rPr lang="en-US" altLang="ko-KR" sz="1200" dirty="0"/>
              <a:t>var value1 = 1;</a:t>
            </a:r>
          </a:p>
          <a:p>
            <a:pPr marL="0" indent="0">
              <a:buNone/>
            </a:pPr>
            <a:r>
              <a:rPr lang="en-US" altLang="ko-KR" sz="1200" dirty="0"/>
              <a:t>var value2 = 2;</a:t>
            </a:r>
          </a:p>
          <a:p>
            <a:pPr marL="0" indent="0">
              <a:buNone/>
            </a:pPr>
            <a:r>
              <a:rPr lang="en-US" altLang="ko-KR" sz="1200" dirty="0"/>
              <a:t>var </a:t>
            </a:r>
            <a:r>
              <a:rPr lang="en-US" altLang="ko-KR" sz="1200" dirty="0" err="1"/>
              <a:t>boolValue</a:t>
            </a:r>
            <a:r>
              <a:rPr lang="en-US" altLang="ko-KR" sz="1200" dirty="0"/>
              <a:t> = false;</a:t>
            </a:r>
          </a:p>
          <a:p>
            <a:pPr marL="0" indent="0">
              <a:buNone/>
            </a:pPr>
            <a:r>
              <a:rPr lang="en-US" altLang="ko-KR" sz="1200" dirty="0"/>
              <a:t>var operator1 = `</a:t>
            </a:r>
            <a:r>
              <a:rPr lang="ko-KR" altLang="en-US" sz="1200" dirty="0"/>
              <a:t>곱셈 값은 </a:t>
            </a:r>
            <a:r>
              <a:rPr lang="en-US" altLang="ko-KR" sz="1200" dirty="0"/>
              <a:t>${value1 * value2}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.`;</a:t>
            </a:r>
          </a:p>
          <a:p>
            <a:pPr marL="0" indent="0">
              <a:buNone/>
            </a:pPr>
            <a:r>
              <a:rPr lang="en-US" altLang="ko-KR" sz="1200" dirty="0"/>
              <a:t>var operator2 = `</a:t>
            </a:r>
            <a:r>
              <a:rPr lang="ko-KR" altLang="en-US" sz="1200" dirty="0" err="1"/>
              <a:t>불리언</a:t>
            </a:r>
            <a:r>
              <a:rPr lang="ko-KR" altLang="en-US" sz="1200" dirty="0"/>
              <a:t> 값은 </a:t>
            </a:r>
            <a:r>
              <a:rPr lang="en-US" altLang="ko-KR" sz="1200" dirty="0"/>
              <a:t>${</a:t>
            </a:r>
            <a:r>
              <a:rPr lang="en-US" altLang="ko-KR" sz="1200" dirty="0" err="1"/>
              <a:t>boolValue</a:t>
            </a:r>
            <a:r>
              <a:rPr lang="en-US" altLang="ko-KR" sz="1200" dirty="0"/>
              <a:t> ? '</a:t>
            </a:r>
            <a:r>
              <a:rPr lang="ko-KR" altLang="en-US" sz="1200" dirty="0"/>
              <a:t>참</a:t>
            </a:r>
            <a:r>
              <a:rPr lang="en-US" altLang="ko-KR" sz="1200" dirty="0"/>
              <a:t>' : '</a:t>
            </a:r>
            <a:r>
              <a:rPr lang="ko-KR" altLang="en-US" sz="1200" dirty="0"/>
              <a:t>거짓</a:t>
            </a:r>
            <a:r>
              <a:rPr lang="en-US" altLang="ko-KR" sz="1200" dirty="0"/>
              <a:t>'}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.`;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1A156-38E5-487E-AEE0-B6D85EA6C635}"/>
              </a:ext>
            </a:extLst>
          </p:cNvPr>
          <p:cNvSpPr txBox="1"/>
          <p:nvPr/>
        </p:nvSpPr>
        <p:spPr>
          <a:xfrm>
            <a:off x="8195873" y="206157"/>
            <a:ext cx="3699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사용방법 </a:t>
            </a:r>
            <a:r>
              <a:rPr lang="en-US" altLang="ko-KR" sz="12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200" dirty="0"/>
              <a:t>` ` (</a:t>
            </a:r>
            <a:r>
              <a:rPr lang="ko-KR" altLang="en-US" sz="1200" dirty="0" err="1"/>
              <a:t>백틱</a:t>
            </a:r>
            <a:r>
              <a:rPr lang="en-US" altLang="ko-KR" sz="1200" dirty="0"/>
              <a:t>: </a:t>
            </a:r>
            <a:r>
              <a:rPr lang="ko-KR" altLang="en-US" sz="1200" dirty="0"/>
              <a:t>키보드 상 </a:t>
            </a:r>
            <a:r>
              <a:rPr lang="en-US" altLang="ko-KR" sz="1200" dirty="0"/>
              <a:t>TAB </a:t>
            </a:r>
            <a:r>
              <a:rPr lang="ko-KR" altLang="en-US" sz="1200" dirty="0"/>
              <a:t>위에 있는 </a:t>
            </a:r>
            <a:r>
              <a:rPr lang="en-US" altLang="ko-KR" sz="1200" dirty="0"/>
              <a:t>Key)</a:t>
            </a:r>
            <a:r>
              <a:rPr lang="ko-KR" altLang="en-US" sz="1200" dirty="0"/>
              <a:t>으로 감싸고</a:t>
            </a:r>
            <a:endParaRPr lang="en-US" altLang="ko-KR" sz="1200" dirty="0"/>
          </a:p>
          <a:p>
            <a:r>
              <a:rPr lang="ko-KR" altLang="en-US" sz="1200" dirty="0"/>
              <a:t>그 안에 </a:t>
            </a:r>
            <a:r>
              <a:rPr lang="en-US" altLang="ko-KR" sz="1200" dirty="0"/>
              <a:t>${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}</a:t>
            </a:r>
            <a:r>
              <a:rPr lang="ko-KR" altLang="en-US" sz="1200" dirty="0"/>
              <a:t>로 사용하면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805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2. Spread Operator : 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매개변수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array1 = ['one', 'two’];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array2 = ['three', 'four’];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combined = [array1[0], array1[1], array2[0], array2[1]];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combined = array1.concat(array2);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combined = [].</a:t>
            </a:r>
            <a:r>
              <a:rPr lang="en-US" altLang="ko-KR" sz="1200" dirty="0" err="1"/>
              <a:t>concat</a:t>
            </a:r>
            <a:r>
              <a:rPr lang="en-US" altLang="ko-KR" sz="1200" dirty="0"/>
              <a:t>(array1, array2);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first = array1[0];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second = array1[1];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third = array1[2] || 'empty’;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function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 {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	var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Array.prototype.slice.call</a:t>
            </a:r>
            <a:r>
              <a:rPr lang="en-US" altLang="ko-KR" sz="1200" dirty="0"/>
              <a:t>(arguments);  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    var first =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[0];  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    var others = </a:t>
            </a:r>
            <a:r>
              <a:rPr lang="en-US" altLang="ko-KR" sz="1200" dirty="0" err="1"/>
              <a:t>args.slice</a:t>
            </a:r>
            <a:r>
              <a:rPr lang="en-US" altLang="ko-KR" sz="1200" dirty="0"/>
              <a:t>(1);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	</a:t>
            </a:r>
            <a:r>
              <a:rPr lang="en-US" altLang="ko-KR" sz="1300" dirty="0"/>
              <a:t>console.log(`First : ${first},      Others : ${others}`);</a:t>
            </a:r>
            <a:endParaRPr lang="en-US" altLang="ko-KR" sz="1200" dirty="0"/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}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/>
              <a:t>func</a:t>
            </a:r>
            <a:r>
              <a:rPr lang="en-US" altLang="ko-KR" sz="1200" dirty="0"/>
              <a:t>(combined);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/>
              <a:t>func</a:t>
            </a:r>
            <a:r>
              <a:rPr lang="en-US" altLang="ko-KR" sz="1200" dirty="0"/>
              <a:t>("a", "b", "c");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/>
              <a:t>func</a:t>
            </a:r>
            <a:r>
              <a:rPr lang="en-US" altLang="ko-KR" sz="1200" dirty="0"/>
              <a:t>(["a", "b", "c"]);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array1 = ['one', 'two’];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array2 = ['three', 'four’];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combined = [...array1, ...array2];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// combined = ['one', 'two', 'three', 'four’];  &lt;&lt;- </a:t>
            </a:r>
            <a:r>
              <a:rPr lang="ko-KR" altLang="en-US" sz="1200" dirty="0"/>
              <a:t>결과</a:t>
            </a:r>
            <a:endParaRPr lang="en-US" altLang="ko-KR" sz="1200" dirty="0"/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var [first, second, third = 'empty', ...others] = array1;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// first = 'one', second = 'two', three = 'empty', others = []  &lt;&lt;- </a:t>
            </a:r>
            <a:r>
              <a:rPr lang="ko-KR" altLang="en-US" sz="1200" dirty="0"/>
              <a:t>결과</a:t>
            </a:r>
            <a:endParaRPr lang="en-US" altLang="ko-KR" sz="1200" dirty="0"/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function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(...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	 var [first, ...others] =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	 console.log(first);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     console.log(others);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}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function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(first, ...others) {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 	 var firstInES6 = first;  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	 var othersInES6 = others;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	 console.log(`First : ${firstInES6},      Others : ${othersInES6}`);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r>
              <a:rPr lang="en-US" altLang="ko-KR" sz="1200" dirty="0"/>
              <a:t>}</a:t>
            </a:r>
          </a:p>
          <a:p>
            <a:pPr marL="0" indent="0" defTabSz="360000">
              <a:lnSpc>
                <a:spcPts val="500"/>
              </a:lnSpc>
              <a:buNone/>
              <a:tabLst>
                <a:tab pos="216000" algn="l"/>
              </a:tabLst>
            </a:pPr>
            <a:endParaRPr lang="en-US" altLang="ko-KR" sz="1300" dirty="0"/>
          </a:p>
          <a:p>
            <a:pPr marL="0" indent="0">
              <a:lnSpc>
                <a:spcPts val="500"/>
              </a:lnSpc>
              <a:buNone/>
            </a:pPr>
            <a:r>
              <a:rPr lang="en-US" altLang="ko-KR" sz="1300" dirty="0" err="1"/>
              <a:t>func</a:t>
            </a:r>
            <a:r>
              <a:rPr lang="en-US" altLang="ko-KR" sz="1300" dirty="0"/>
              <a:t>(combined);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ko-KR" sz="1300" dirty="0" err="1"/>
              <a:t>func</a:t>
            </a:r>
            <a:r>
              <a:rPr lang="en-US" altLang="ko-KR" sz="1300" dirty="0"/>
              <a:t>("a", "b", "c");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ko-KR" sz="1300" dirty="0" err="1"/>
              <a:t>func</a:t>
            </a:r>
            <a:r>
              <a:rPr lang="en-US" altLang="ko-KR" sz="1300" dirty="0"/>
              <a:t>(["a", "b", "c"]);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US" altLang="ko-KR" sz="1300" dirty="0" err="1"/>
              <a:t>func</a:t>
            </a:r>
            <a:r>
              <a:rPr lang="en-US" altLang="ko-KR" sz="1300" dirty="0"/>
              <a:t>(combined, 1, 2, 3, 4);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70F3-DC4D-4F01-93A7-AF04230F020E}"/>
              </a:ext>
            </a:extLst>
          </p:cNvPr>
          <p:cNvSpPr txBox="1"/>
          <p:nvPr/>
        </p:nvSpPr>
        <p:spPr>
          <a:xfrm>
            <a:off x="7495373" y="267258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사용방법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나열형 데이터를 추출하거나 연결할 때 사용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/>
              <a:t>배열이나 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앞에 마침표 세 개</a:t>
            </a:r>
            <a:r>
              <a:rPr lang="en-US" altLang="ko-KR" sz="1200" dirty="0"/>
              <a:t>(…)</a:t>
            </a:r>
            <a:r>
              <a:rPr lang="ko-KR" altLang="en-US" sz="1200" dirty="0"/>
              <a:t>를 입력</a:t>
            </a:r>
            <a:endParaRPr lang="en-US" altLang="ko-KR" sz="1200" dirty="0"/>
          </a:p>
          <a:p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함수인수 표현식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 [ ], { }, ( ) </a:t>
            </a:r>
            <a:r>
              <a:rPr lang="ko-KR" altLang="en-US" sz="1200" dirty="0"/>
              <a:t>안에서만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8915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2. Spread Operator : </a:t>
            </a:r>
            <a:r>
              <a:rPr lang="ko-KR" altLang="en-US" sz="2000" b="1" dirty="0"/>
              <a:t>객체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var </a:t>
            </a:r>
            <a:r>
              <a:rPr lang="en-US" altLang="ko-KR" sz="1300" dirty="0" err="1">
                <a:latin typeface="Fira Mono"/>
              </a:rPr>
              <a:t>objectOne</a:t>
            </a:r>
            <a:r>
              <a:rPr lang="en-US" altLang="ko-KR" sz="1300" dirty="0">
                <a:latin typeface="Fira Mono"/>
              </a:rPr>
              <a:t> = { one: 1, two: 2, other: 0 };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var </a:t>
            </a:r>
            <a:r>
              <a:rPr lang="en-US" altLang="ko-KR" sz="1300" dirty="0" err="1">
                <a:latin typeface="Fira Mono"/>
              </a:rPr>
              <a:t>objectTwo</a:t>
            </a:r>
            <a:r>
              <a:rPr lang="en-US" altLang="ko-KR" sz="1300" dirty="0">
                <a:latin typeface="Fira Mono"/>
              </a:rPr>
              <a:t> = { three: 3, four: 4, other: -1 };</a:t>
            </a:r>
          </a:p>
          <a:p>
            <a:pPr marL="0" indent="0">
              <a:lnSpc>
                <a:spcPts val="700"/>
              </a:lnSpc>
              <a:buNone/>
            </a:pPr>
            <a:br>
              <a:rPr lang="en-US" altLang="ko-KR" sz="1300" dirty="0">
                <a:latin typeface="Fira Mono"/>
              </a:rPr>
            </a:br>
            <a:r>
              <a:rPr lang="en-US" altLang="ko-KR" sz="1300" dirty="0">
                <a:latin typeface="Fira Mono"/>
              </a:rPr>
              <a:t>var combined =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  one: objectOne.one,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  two: </a:t>
            </a:r>
            <a:r>
              <a:rPr lang="en-US" altLang="ko-KR" sz="1300" dirty="0" err="1">
                <a:latin typeface="Fira Mono"/>
              </a:rPr>
              <a:t>objectOne.two</a:t>
            </a:r>
            <a:r>
              <a:rPr lang="en-US" altLang="ko-KR" sz="13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  three: </a:t>
            </a:r>
            <a:r>
              <a:rPr lang="en-US" altLang="ko-KR" sz="1300" dirty="0" err="1">
                <a:latin typeface="Fira Mono"/>
              </a:rPr>
              <a:t>objectTwo.three</a:t>
            </a:r>
            <a:r>
              <a:rPr lang="en-US" altLang="ko-KR" sz="13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  four: </a:t>
            </a:r>
            <a:r>
              <a:rPr lang="en-US" altLang="ko-KR" sz="1300" dirty="0" err="1">
                <a:latin typeface="Fira Mono"/>
              </a:rPr>
              <a:t>objectTwo.four</a:t>
            </a:r>
            <a:r>
              <a:rPr lang="en-US" altLang="ko-KR" sz="13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};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3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var combined = </a:t>
            </a:r>
            <a:r>
              <a:rPr lang="en-US" altLang="ko-KR" sz="1300" dirty="0" err="1">
                <a:latin typeface="Fira Mono"/>
              </a:rPr>
              <a:t>Object.assign</a:t>
            </a:r>
            <a:r>
              <a:rPr lang="en-US" altLang="ko-KR" sz="1300" dirty="0">
                <a:latin typeface="Fira Mono"/>
              </a:rPr>
              <a:t>({}, </a:t>
            </a:r>
            <a:r>
              <a:rPr lang="en-US" altLang="ko-KR" sz="1300" dirty="0" err="1">
                <a:latin typeface="Fira Mono"/>
              </a:rPr>
              <a:t>objectOne</a:t>
            </a:r>
            <a:r>
              <a:rPr lang="en-US" altLang="ko-KR" sz="1300" dirty="0">
                <a:latin typeface="Fira Mono"/>
              </a:rPr>
              <a:t>, </a:t>
            </a:r>
            <a:r>
              <a:rPr lang="en-US" altLang="ko-KR" sz="1300" dirty="0" err="1">
                <a:latin typeface="Fira Mono"/>
              </a:rPr>
              <a:t>objectTwo</a:t>
            </a:r>
            <a:r>
              <a:rPr lang="en-US" altLang="ko-KR" sz="1300" dirty="0">
                <a:latin typeface="Fira Mon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i="1" dirty="0">
                <a:latin typeface="Fira Mono"/>
              </a:rPr>
              <a:t>// combined = { one: 1, two: 2, three: 3, four: 4, other: -1}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3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var combined = </a:t>
            </a:r>
            <a:r>
              <a:rPr lang="en-US" altLang="ko-KR" sz="1300" dirty="0" err="1">
                <a:latin typeface="Fira Mono"/>
              </a:rPr>
              <a:t>Object.assign</a:t>
            </a:r>
            <a:r>
              <a:rPr lang="en-US" altLang="ko-KR" sz="1300" dirty="0">
                <a:latin typeface="Fira Mono"/>
              </a:rPr>
              <a:t>({}, </a:t>
            </a:r>
            <a:r>
              <a:rPr lang="en-US" altLang="ko-KR" sz="1300" dirty="0" err="1">
                <a:latin typeface="Fira Mono"/>
              </a:rPr>
              <a:t>objectTwo</a:t>
            </a:r>
            <a:r>
              <a:rPr lang="en-US" altLang="ko-KR" sz="1300" dirty="0">
                <a:latin typeface="Fira Mono"/>
              </a:rPr>
              <a:t>, </a:t>
            </a:r>
            <a:r>
              <a:rPr lang="en-US" altLang="ko-KR" sz="1300" dirty="0" err="1">
                <a:latin typeface="Fira Mono"/>
              </a:rPr>
              <a:t>objectOne</a:t>
            </a:r>
            <a:r>
              <a:rPr lang="en-US" altLang="ko-KR" sz="1300" dirty="0">
                <a:latin typeface="Fira Mon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i="1" dirty="0">
                <a:latin typeface="Fira Mono"/>
              </a:rPr>
              <a:t>// combined = { one: 1, two: 2, three: 3, four: 4, other: 0}</a:t>
            </a:r>
            <a:endParaRPr lang="en-US" altLang="ko-KR" sz="13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endParaRPr lang="en-US" altLang="ko-KR" sz="13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var others = </a:t>
            </a:r>
            <a:r>
              <a:rPr lang="en-US" altLang="ko-KR" sz="1300" dirty="0" err="1">
                <a:latin typeface="Fira Mono"/>
              </a:rPr>
              <a:t>Object.assign</a:t>
            </a:r>
            <a:r>
              <a:rPr lang="en-US" altLang="ko-KR" sz="1300" dirty="0">
                <a:latin typeface="Fira Mono"/>
              </a:rPr>
              <a:t>({}, combined);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delete </a:t>
            </a:r>
            <a:r>
              <a:rPr lang="en-US" altLang="ko-KR" sz="1300" dirty="0" err="1">
                <a:latin typeface="Fira Mono"/>
              </a:rPr>
              <a:t>others.other</a:t>
            </a:r>
            <a:r>
              <a:rPr lang="en-US" altLang="ko-KR" sz="13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3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console.log(combined);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console.log(others);</a:t>
            </a:r>
          </a:p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var </a:t>
            </a:r>
            <a:r>
              <a:rPr lang="en-US" altLang="ko-KR" sz="1200" dirty="0" err="1">
                <a:latin typeface="Fira Mono"/>
              </a:rPr>
              <a:t>objectOne</a:t>
            </a:r>
            <a:r>
              <a:rPr lang="en-US" altLang="ko-KR" sz="1200" dirty="0">
                <a:latin typeface="Fira Mono"/>
              </a:rPr>
              <a:t> = { one: 1, two: 2, other: 0 };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var </a:t>
            </a:r>
            <a:r>
              <a:rPr lang="en-US" altLang="ko-KR" sz="1200" dirty="0" err="1">
                <a:latin typeface="Fira Mono"/>
              </a:rPr>
              <a:t>objectTwo</a:t>
            </a:r>
            <a:r>
              <a:rPr lang="en-US" altLang="ko-KR" sz="1200" dirty="0">
                <a:latin typeface="Fira Mono"/>
              </a:rPr>
              <a:t> = { three: 3, four: 4, other: -1 };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var combined =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...</a:t>
            </a:r>
            <a:r>
              <a:rPr lang="en-US" altLang="ko-KR" sz="1200" dirty="0" err="1">
                <a:latin typeface="Fira Mono"/>
              </a:rPr>
              <a:t>objectOne</a:t>
            </a:r>
            <a:r>
              <a:rPr lang="en-US" altLang="ko-KR" sz="12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...</a:t>
            </a:r>
            <a:r>
              <a:rPr lang="en-US" altLang="ko-KR" sz="1200" dirty="0" err="1">
                <a:latin typeface="Fira Mono"/>
              </a:rPr>
              <a:t>objectTwo</a:t>
            </a:r>
            <a:r>
              <a:rPr lang="en-US" altLang="ko-KR" sz="12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i="1" dirty="0">
                <a:latin typeface="Fira Mono"/>
              </a:rPr>
              <a:t>// combined = { one: 1, two: 2, three: 3, four: 4, other: -1} </a:t>
            </a: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var combined =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...</a:t>
            </a:r>
            <a:r>
              <a:rPr lang="en-US" altLang="ko-KR" sz="1200" dirty="0" err="1">
                <a:latin typeface="Fira Mono"/>
              </a:rPr>
              <a:t>objectTwo</a:t>
            </a:r>
            <a:r>
              <a:rPr lang="en-US" altLang="ko-KR" sz="12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...</a:t>
            </a:r>
            <a:r>
              <a:rPr lang="en-US" altLang="ko-KR" sz="1200" dirty="0" err="1">
                <a:latin typeface="Fira Mono"/>
              </a:rPr>
              <a:t>objectOne</a:t>
            </a:r>
            <a:r>
              <a:rPr lang="en-US" altLang="ko-KR" sz="1200" dirty="0">
                <a:latin typeface="Fira Mono"/>
              </a:rPr>
              <a:t>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i="1" dirty="0">
                <a:latin typeface="Fira Mono"/>
              </a:rPr>
              <a:t>// combined = { one: 1, two: 2, three: 3, four: 4, other: 0}</a:t>
            </a: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var { other, ...others } = combined;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i="1" dirty="0">
                <a:latin typeface="Fira Mono"/>
              </a:rPr>
              <a:t>// others = { one: 1, two: 2, three: 3, four: 4}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200" i="1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console.log(combined);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console.log(other);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console.log(others);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70F3-DC4D-4F01-93A7-AF04230F020E}"/>
              </a:ext>
            </a:extLst>
          </p:cNvPr>
          <p:cNvSpPr txBox="1"/>
          <p:nvPr/>
        </p:nvSpPr>
        <p:spPr>
          <a:xfrm>
            <a:off x="7495373" y="267258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사용방법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나열형 데이터를 추출하거나 연결할 때 사용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/>
              <a:t>배열이나 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앞에 마침표 세 개</a:t>
            </a:r>
            <a:r>
              <a:rPr lang="en-US" altLang="ko-KR" sz="1200" dirty="0"/>
              <a:t>(…)</a:t>
            </a:r>
            <a:r>
              <a:rPr lang="ko-KR" altLang="en-US" sz="1200" dirty="0"/>
              <a:t>를 입력</a:t>
            </a:r>
            <a:endParaRPr lang="en-US" altLang="ko-KR" sz="1200" dirty="0"/>
          </a:p>
          <a:p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함수인수 표현식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 [ ], { }, ( ) </a:t>
            </a:r>
            <a:r>
              <a:rPr lang="ko-KR" altLang="en-US" sz="1200" dirty="0"/>
              <a:t>안에서만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239434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3. </a:t>
            </a:r>
            <a:r>
              <a:rPr lang="ko-KR" altLang="en-US" sz="3200" b="1" dirty="0"/>
              <a:t>가변변수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불변변수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i="1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Fira Mono"/>
              </a:rPr>
              <a:t>* </a:t>
            </a: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const num = 1;</a:t>
            </a:r>
            <a:endParaRPr lang="ko-KR" altLang="en-US" sz="1200" dirty="0">
              <a:solidFill>
                <a:srgbClr val="FF0000"/>
              </a:solidFill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num = 3; 	// occurs type error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const str = ’Char';</a:t>
            </a:r>
            <a:endParaRPr lang="ko-KR" altLang="en-US" sz="1200" dirty="0">
              <a:solidFill>
                <a:srgbClr val="FF0000"/>
              </a:solidFill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str = ’New Char'; //  occurs type error</a:t>
            </a:r>
          </a:p>
          <a:p>
            <a:pPr marL="0" indent="0">
              <a:lnSpc>
                <a:spcPts val="700"/>
              </a:lnSpc>
              <a:buNone/>
            </a:pPr>
            <a:br>
              <a:rPr lang="ko-KR" altLang="en-US" sz="1200" dirty="0">
                <a:solidFill>
                  <a:srgbClr val="FF0000"/>
                </a:solidFill>
                <a:latin typeface="Fira Mono"/>
              </a:rPr>
            </a:b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const </a:t>
            </a:r>
            <a:r>
              <a:rPr lang="en-US" altLang="ko-KR" sz="1200" dirty="0" err="1">
                <a:solidFill>
                  <a:srgbClr val="FF0000"/>
                </a:solidFill>
                <a:latin typeface="Fira Mono"/>
              </a:rPr>
              <a:t>arr</a:t>
            </a: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 = [];</a:t>
            </a:r>
            <a:endParaRPr lang="ko-KR" altLang="en-US" sz="1200" dirty="0">
              <a:solidFill>
                <a:srgbClr val="FF0000"/>
              </a:solidFill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>
                <a:solidFill>
                  <a:srgbClr val="FF0000"/>
                </a:solidFill>
                <a:latin typeface="Fira Mono"/>
              </a:rPr>
              <a:t>arr</a:t>
            </a: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 = [1, 2, 3]; 	//  occurs type error</a:t>
            </a:r>
          </a:p>
          <a:p>
            <a:pPr marL="0" indent="0">
              <a:lnSpc>
                <a:spcPts val="700"/>
              </a:lnSpc>
              <a:buNone/>
            </a:pPr>
            <a:br>
              <a:rPr lang="ko-KR" altLang="en-US" sz="1200" dirty="0">
                <a:solidFill>
                  <a:srgbClr val="FF0000"/>
                </a:solidFill>
                <a:latin typeface="Fira Mono"/>
              </a:rPr>
            </a:b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const obj = {};</a:t>
            </a:r>
            <a:endParaRPr lang="ko-KR" altLang="en-US" sz="1200" dirty="0">
              <a:solidFill>
                <a:srgbClr val="FF0000"/>
              </a:solidFill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obj = { name: 'My Name' }; 	//  occurs type error </a:t>
            </a:r>
            <a:r>
              <a:rPr lang="ko-KR" altLang="en-US" sz="1200" dirty="0">
                <a:solidFill>
                  <a:srgbClr val="FF0000"/>
                </a:solidFill>
                <a:latin typeface="Fira Mono"/>
              </a:rPr>
              <a:t>*</a:t>
            </a:r>
            <a:r>
              <a:rPr lang="en-US" altLang="ko-KR" sz="1200" dirty="0">
                <a:solidFill>
                  <a:srgbClr val="FF0000"/>
                </a:solidFill>
                <a:latin typeface="Fira Mono"/>
              </a:rPr>
              <a:t>/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arr2 = [];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arr2.</a:t>
            </a:r>
            <a:r>
              <a:rPr lang="en-US" altLang="ko-KR" sz="1200" b="1" dirty="0">
                <a:latin typeface="Fira Mono"/>
              </a:rPr>
              <a:t>push</a:t>
            </a:r>
            <a:r>
              <a:rPr lang="en-US" altLang="ko-KR" sz="1200" dirty="0">
                <a:latin typeface="Fira Mono"/>
              </a:rPr>
              <a:t>(1); 		</a:t>
            </a:r>
            <a:r>
              <a:rPr lang="en-US" altLang="ko-KR" sz="1200" i="1" dirty="0">
                <a:latin typeface="Fira Mono"/>
              </a:rPr>
              <a:t>// arr2 = [1]	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arr2.</a:t>
            </a:r>
            <a:r>
              <a:rPr lang="en-US" altLang="ko-KR" sz="1200" b="1" dirty="0">
                <a:latin typeface="Fira Mono"/>
              </a:rPr>
              <a:t>splice</a:t>
            </a:r>
            <a:r>
              <a:rPr lang="en-US" altLang="ko-KR" sz="1200" dirty="0">
                <a:latin typeface="Fira Mono"/>
              </a:rPr>
              <a:t>(0, 0, 0); 	</a:t>
            </a:r>
            <a:r>
              <a:rPr lang="en-US" altLang="ko-KR" sz="1200" i="1" dirty="0">
                <a:latin typeface="Fira Mono"/>
              </a:rPr>
              <a:t>// arr2 = [0,1]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arr2.</a:t>
            </a:r>
            <a:r>
              <a:rPr lang="en-US" altLang="ko-KR" sz="1200" b="1" dirty="0">
                <a:latin typeface="Fira Mono"/>
              </a:rPr>
              <a:t>pop</a:t>
            </a:r>
            <a:r>
              <a:rPr lang="en-US" altLang="ko-KR" sz="1200" dirty="0">
                <a:latin typeface="Fira Mono"/>
              </a:rPr>
              <a:t>(); </a:t>
            </a:r>
            <a:r>
              <a:rPr lang="en-US" altLang="ko-KR" sz="1200" i="1" dirty="0">
                <a:latin typeface="Fira Mono"/>
              </a:rPr>
              <a:t>// arr2 = [1]</a:t>
            </a: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Fira Mono"/>
              </a:rPr>
              <a:t>const obj2 = {};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Fira Mono"/>
              </a:rPr>
              <a:t>obj2['name'] = ’My Name’;    		// obj2 = { name: ’My Name' }</a:t>
            </a:r>
            <a:endParaRPr lang="ko-KR" altLang="en-US" sz="1200" dirty="0">
              <a:latin typeface="Fira Mon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err="1">
                <a:latin typeface="Fira Mono"/>
              </a:rPr>
              <a:t>Object.assign</a:t>
            </a:r>
            <a:r>
              <a:rPr lang="en-US" altLang="ko-KR" sz="1200" dirty="0">
                <a:latin typeface="Fira Mono"/>
              </a:rPr>
              <a:t>(obj2, { name: ’New Name’</a:t>
            </a:r>
            <a:r>
              <a:rPr lang="ko-KR" altLang="en-US" sz="1200" dirty="0">
                <a:latin typeface="Fira Mono"/>
              </a:rPr>
              <a:t> </a:t>
            </a:r>
            <a:r>
              <a:rPr lang="en-US" altLang="ko-KR" sz="1200" dirty="0">
                <a:latin typeface="Fira Mono"/>
              </a:rPr>
              <a:t>});   //obj2 = { name: ’New Name' }</a:t>
            </a:r>
            <a:endParaRPr lang="ko-KR" altLang="en-US" sz="1200" dirty="0">
              <a:latin typeface="Fira Mon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latin typeface="Fira Mono"/>
              </a:rPr>
              <a:t>delete obj2.name;    //obj2 = {}</a:t>
            </a:r>
          </a:p>
          <a:p>
            <a:pPr marL="0" indent="0">
              <a:lnSpc>
                <a:spcPts val="700"/>
              </a:lnSpc>
              <a:buNone/>
            </a:pPr>
            <a:endParaRPr lang="ko-KR" altLang="en-US" sz="1200" dirty="0">
              <a:latin typeface="Fira Mon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num1 = 1;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num2 = num1 * 3; 	// num2 = 3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const str1 = '</a:t>
            </a:r>
            <a:r>
              <a:rPr lang="ko-KR" altLang="en-US" sz="1200" dirty="0">
                <a:latin typeface="Fira Mono"/>
              </a:rPr>
              <a:t>문자</a:t>
            </a:r>
            <a:r>
              <a:rPr lang="en-US" altLang="ko-KR" sz="1200" dirty="0">
                <a:latin typeface="Fira Mono"/>
              </a:rPr>
              <a:t>';</a:t>
            </a:r>
            <a:endParaRPr lang="ko-KR" altLang="en-US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str2 = str1 + '</a:t>
            </a:r>
            <a:r>
              <a:rPr lang="ko-KR" altLang="en-US" sz="1200" dirty="0">
                <a:latin typeface="Fira Mono"/>
              </a:rPr>
              <a:t>추가</a:t>
            </a:r>
            <a:r>
              <a:rPr lang="en-US" altLang="ko-KR" sz="1200" dirty="0">
                <a:latin typeface="Fira Mono"/>
              </a:rPr>
              <a:t>’; 	// str2 = '</a:t>
            </a:r>
            <a:r>
              <a:rPr lang="ko-KR" altLang="en-US" sz="1200" dirty="0">
                <a:latin typeface="Fira Mono"/>
              </a:rPr>
              <a:t>문자추가</a:t>
            </a:r>
            <a:r>
              <a:rPr lang="en-US" altLang="ko-KR" sz="1200" dirty="0">
                <a:latin typeface="Fira Mono"/>
              </a:rPr>
              <a:t>'</a:t>
            </a:r>
            <a:endParaRPr lang="ko-KR" altLang="en-US" sz="1200" dirty="0">
              <a:latin typeface="Fira Mono"/>
            </a:endParaRPr>
          </a:p>
          <a:p>
            <a:pPr marL="0" indent="0">
              <a:buNone/>
            </a:pPr>
            <a:br>
              <a:rPr lang="ko-KR" altLang="en-US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const arr3 = [];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arr4 = arr3.concat(1); 		// arr4 = [1]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arr5 = [...arr4, 2, 3]; 		// arr5 = [1, 2, 3]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arr6 = arr5.slice(0, 1); 		// arr6 = [1], arr5 = [1, 2, 3]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[first, ...arr7] = arr5; 		// arr7 = [2, 3], first = 1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const obj3 = { name: '</a:t>
            </a:r>
            <a:r>
              <a:rPr lang="ko-KR" altLang="en-US" sz="1200" dirty="0" err="1">
                <a:latin typeface="Fira Mono"/>
              </a:rPr>
              <a:t>내이름</a:t>
            </a:r>
            <a:r>
              <a:rPr lang="en-US" altLang="ko-KR" sz="1200" dirty="0">
                <a:latin typeface="Fira Mono"/>
              </a:rPr>
              <a:t>', age: 20 };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obj4 = { ...obj3, name: '</a:t>
            </a:r>
            <a:r>
              <a:rPr lang="ko-KR" altLang="en-US" sz="1200" dirty="0" err="1">
                <a:latin typeface="Fira Mono"/>
              </a:rPr>
              <a:t>새이름</a:t>
            </a:r>
            <a:r>
              <a:rPr lang="en-US" altLang="ko-KR" sz="1200" dirty="0">
                <a:latin typeface="Fira Mono"/>
              </a:rPr>
              <a:t>' }; 	// obj4 = { name: '</a:t>
            </a:r>
            <a:r>
              <a:rPr lang="ko-KR" altLang="en-US" sz="1200" dirty="0" err="1">
                <a:latin typeface="Fira Mono"/>
              </a:rPr>
              <a:t>새이름</a:t>
            </a:r>
            <a:r>
              <a:rPr lang="en-US" altLang="ko-KR" sz="1200" dirty="0">
                <a:latin typeface="Fira Mono"/>
              </a:rPr>
              <a:t>', age: 20}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const { name, ...obj5 } = obj4; 	// obj5 = { age: 20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3. </a:t>
            </a:r>
            <a:r>
              <a:rPr lang="ko-KR" altLang="en-US" sz="3200" b="1" dirty="0"/>
              <a:t>가변변수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불변변수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70F3-DC4D-4F01-93A7-AF04230F020E}"/>
              </a:ext>
            </a:extLst>
          </p:cNvPr>
          <p:cNvSpPr txBox="1"/>
          <p:nvPr/>
        </p:nvSpPr>
        <p:spPr>
          <a:xfrm>
            <a:off x="321732" y="1086175"/>
            <a:ext cx="11382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 페이지 우측편에 있는 코드들은 불변변수 임에도 불구하고 그것들의 값이 변경되었습니다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자바스크립트 내장함수들에 의해 변경되는 것이 용인되기 때문입니다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자바스크립트는 개발자가 직접 변경하는 것은 물론 내장함수에 의해 변경되는 것들도 </a:t>
            </a:r>
            <a:r>
              <a:rPr lang="en-US" altLang="ko-KR" sz="1600" dirty="0"/>
              <a:t>“</a:t>
            </a:r>
            <a:r>
              <a:rPr lang="ko-KR" altLang="en-US" sz="1600" dirty="0"/>
              <a:t>무결성제약 규칙에 위배“ 되었다고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부분은 개발자 스스로 불변변수를 어떻게 관리할지 결정해야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무결성을 유지하면서 불변변수를 수정해야 하는 경우에는 수정 할 불변변수를 새로 만들어 새 값을 할당하는 방법으로 수정</a:t>
            </a:r>
            <a:r>
              <a:rPr lang="en-US" altLang="ko-KR" sz="1600" dirty="0"/>
              <a:t>, </a:t>
            </a:r>
            <a:r>
              <a:rPr lang="ko-KR" altLang="en-US" sz="1600" dirty="0"/>
              <a:t>다시 말해 수정 </a:t>
            </a:r>
            <a:r>
              <a:rPr lang="ko-KR" altLang="en-US" sz="1600" dirty="0" err="1"/>
              <a:t>한다라기</a:t>
            </a:r>
            <a:r>
              <a:rPr lang="ko-KR" altLang="en-US" sz="1600" dirty="0"/>
              <a:t> 보다는 새로 정의한다는 개념으로 접근합니다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0EEE29-299D-4F99-955E-C59FDAC2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27970"/>
              </p:ext>
            </p:extLst>
          </p:nvPr>
        </p:nvGraphicFramePr>
        <p:xfrm>
          <a:off x="321732" y="3126904"/>
          <a:ext cx="11270828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5414">
                  <a:extLst>
                    <a:ext uri="{9D8B030D-6E8A-4147-A177-3AD203B41FA5}">
                      <a16:colId xmlns:a16="http://schemas.microsoft.com/office/drawing/2014/main" val="177750842"/>
                    </a:ext>
                  </a:extLst>
                </a:gridCol>
                <a:gridCol w="5635414">
                  <a:extLst>
                    <a:ext uri="{9D8B030D-6E8A-4147-A177-3AD203B41FA5}">
                      <a16:colId xmlns:a16="http://schemas.microsoft.com/office/drawing/2014/main" val="111481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가변 내장 함수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무결성 내장 함수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7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slice()</a:t>
                      </a:r>
                    </a:p>
                    <a:p>
                      <a:pPr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slice()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2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slice()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299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7785CF3-9E2D-4268-A25F-183A84ACC7BC}"/>
              </a:ext>
            </a:extLst>
          </p:cNvPr>
          <p:cNvSpPr txBox="1"/>
          <p:nvPr/>
        </p:nvSpPr>
        <p:spPr>
          <a:xfrm>
            <a:off x="209973" y="5636044"/>
            <a:ext cx="1138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불변변수를 사용하면 </a:t>
            </a:r>
            <a:r>
              <a:rPr lang="ko-KR" altLang="en-US" sz="1600" dirty="0" err="1"/>
              <a:t>무결성제약규칙에</a:t>
            </a:r>
            <a:r>
              <a:rPr lang="ko-KR" altLang="en-US" sz="1600" dirty="0"/>
              <a:t> 의해 변수가 변하는 시점을 쉽게 파악할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수정 전과 후의 변수 값을 비교할 수 있어 가변변수 보다 거 유용함</a:t>
            </a:r>
            <a:r>
              <a:rPr lang="en-US" altLang="ko-KR" sz="1600" dirty="0"/>
              <a:t>. </a:t>
            </a:r>
            <a:r>
              <a:rPr lang="ko-KR" altLang="en-US" sz="1600" dirty="0"/>
              <a:t>실제로 실무에서도 가변변수보다 불변변수를 더 많이 사용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9426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4. </a:t>
            </a:r>
            <a:r>
              <a:rPr lang="ko-KR" altLang="en-US" sz="3200" b="1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2169499" cy="53816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i="1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function </a:t>
            </a:r>
            <a:r>
              <a:rPr lang="en-US" altLang="ko-KR" sz="1200" b="1" dirty="0">
                <a:latin typeface="Fira Mono"/>
              </a:rPr>
              <a:t>Shape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this.name = 'Shape';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dirty="0" err="1">
                <a:latin typeface="Fira Mono"/>
              </a:rPr>
              <a:t>this.</a:t>
            </a:r>
            <a:r>
              <a:rPr lang="en-US" altLang="ko-KR" sz="1200" b="1" dirty="0" err="1">
                <a:latin typeface="Fira Mono"/>
              </a:rPr>
              <a:t>move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// static </a:t>
            </a:r>
            <a:r>
              <a:rPr lang="ko-KR" altLang="en-US" sz="1200" dirty="0">
                <a:latin typeface="Fira Mono"/>
              </a:rPr>
              <a:t>함수 선언 예제</a:t>
            </a: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>
                <a:latin typeface="Fira Mono"/>
              </a:rPr>
              <a:t>Shape.create</a:t>
            </a:r>
            <a:r>
              <a:rPr lang="en-US" altLang="ko-KR" sz="1200" dirty="0">
                <a:latin typeface="Fira Mono"/>
              </a:rPr>
              <a:t> = function(x, y)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return new Shape(x, y);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i="1" dirty="0">
                <a:latin typeface="Fira Mono"/>
              </a:rPr>
              <a:t>// </a:t>
            </a:r>
            <a:r>
              <a:rPr lang="ko-KR" altLang="en-US" sz="1200" i="1" dirty="0">
                <a:latin typeface="Fira Mono"/>
              </a:rPr>
              <a:t>인스턴스</a:t>
            </a:r>
            <a:r>
              <a:rPr lang="en-US" altLang="ko-KR" sz="1200" i="1" dirty="0">
                <a:latin typeface="Fira Mono"/>
              </a:rPr>
              <a:t> </a:t>
            </a:r>
            <a:r>
              <a:rPr lang="ko-KR" altLang="en-US" sz="1200" i="1" dirty="0">
                <a:latin typeface="Fira Mono"/>
              </a:rPr>
              <a:t>함수 선언 예제</a:t>
            </a:r>
            <a:endParaRPr lang="ko-KR" altLang="en-US" sz="1200" dirty="0">
              <a:latin typeface="Fira Mono"/>
            </a:endParaRP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>
                <a:latin typeface="Fira Mono"/>
              </a:rPr>
              <a:t>Shape.prototype</a:t>
            </a:r>
            <a:r>
              <a:rPr lang="en-US" altLang="ko-KR" sz="1200" dirty="0">
                <a:latin typeface="Fira Mono"/>
              </a:rPr>
              <a:t> =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>
                <a:latin typeface="Fira Mono"/>
              </a:rPr>
              <a:t>move</a:t>
            </a:r>
            <a:r>
              <a:rPr lang="en-US" altLang="ko-KR" sz="1200" dirty="0">
                <a:latin typeface="Fira Mono"/>
              </a:rPr>
              <a:t>: function(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  </a:t>
            </a:r>
            <a:r>
              <a:rPr lang="en-US" altLang="ko-KR" sz="1200" dirty="0" err="1">
                <a:latin typeface="Fira Mono"/>
              </a:rPr>
              <a:t>this.x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  </a:t>
            </a:r>
            <a:r>
              <a:rPr lang="en-US" altLang="ko-KR" sz="1200" dirty="0" err="1">
                <a:latin typeface="Fira Mono"/>
              </a:rPr>
              <a:t>this.y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},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: function()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  return 0;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},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};</a:t>
            </a:r>
            <a:endParaRPr lang="ko-KR" altLang="en-US" sz="1200" dirty="0">
              <a:latin typeface="Fira Mon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7" y="974690"/>
            <a:ext cx="2566416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class Shape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    static </a:t>
            </a:r>
            <a:r>
              <a:rPr lang="en-US" altLang="ko-KR" sz="1200" b="1" dirty="0">
                <a:latin typeface="Fira Mono"/>
              </a:rPr>
              <a:t>create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    return new Shape(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name = 'Shape’;      // ES7</a:t>
            </a:r>
            <a:r>
              <a:rPr lang="ko-KR" altLang="en-US" sz="1200" dirty="0">
                <a:latin typeface="Fira Mono"/>
              </a:rPr>
              <a:t> 추가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      constructor(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      </a:t>
            </a:r>
            <a:r>
              <a:rPr lang="en-US" altLang="ko-KR" sz="1200" dirty="0" err="1">
                <a:latin typeface="Fira Mono"/>
              </a:rPr>
              <a:t>this.</a:t>
            </a:r>
            <a:r>
              <a:rPr lang="en-US" altLang="ko-KR" sz="1200" b="1" dirty="0" err="1">
                <a:latin typeface="Fira Mono"/>
              </a:rPr>
              <a:t>move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</a:t>
            </a:r>
            <a:r>
              <a:rPr lang="en-US" altLang="ko-KR" sz="1200" b="1" dirty="0">
                <a:latin typeface="Fira Mono"/>
              </a:rPr>
              <a:t>move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      </a:t>
            </a:r>
            <a:r>
              <a:rPr lang="en-US" altLang="ko-KR" sz="1200" dirty="0" err="1">
                <a:latin typeface="Fira Mono"/>
              </a:rPr>
              <a:t>this.x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      </a:t>
            </a:r>
            <a:r>
              <a:rPr lang="en-US" altLang="ko-KR" sz="1200" dirty="0" err="1">
                <a:latin typeface="Fira Mono"/>
              </a:rPr>
              <a:t>this.y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</a:t>
            </a:r>
            <a:r>
              <a:rPr lang="en-US" altLang="ko-KR" sz="1200" b="1" dirty="0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()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      return 0;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  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2256-5E1E-4259-8148-9D3E61D6CF7D}"/>
              </a:ext>
            </a:extLst>
          </p:cNvPr>
          <p:cNvSpPr txBox="1"/>
          <p:nvPr/>
        </p:nvSpPr>
        <p:spPr>
          <a:xfrm>
            <a:off x="3271520" y="4629979"/>
            <a:ext cx="2772664" cy="1726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i="1" dirty="0">
                <a:latin typeface="Fira Mono"/>
              </a:rPr>
              <a:t>// </a:t>
            </a:r>
            <a:r>
              <a:rPr lang="ko-KR" altLang="en-US" sz="1200" i="1" dirty="0">
                <a:latin typeface="Fira Mono"/>
              </a:rPr>
              <a:t>인스턴스</a:t>
            </a:r>
            <a:r>
              <a:rPr lang="en-US" altLang="ko-KR" sz="1200" i="1" dirty="0">
                <a:latin typeface="Fira Mono"/>
              </a:rPr>
              <a:t> </a:t>
            </a:r>
            <a:r>
              <a:rPr lang="ko-KR" altLang="en-US" sz="1200" i="1" dirty="0">
                <a:latin typeface="Fira Mono"/>
              </a:rPr>
              <a:t>함수 선언 예제</a:t>
            </a: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 err="1">
                <a:latin typeface="Fira Mono"/>
              </a:rPr>
              <a:t>Shape.prototype.</a:t>
            </a:r>
            <a:r>
              <a:rPr lang="en-US" altLang="ko-KR" sz="1200" b="1" dirty="0" err="1">
                <a:latin typeface="Fira Mono"/>
              </a:rPr>
              <a:t>move</a:t>
            </a:r>
            <a:r>
              <a:rPr lang="en-US" altLang="ko-KR" sz="1200" dirty="0">
                <a:latin typeface="Fira Mono"/>
              </a:rPr>
              <a:t> = function(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 {	</a:t>
            </a: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dirty="0" err="1">
                <a:latin typeface="Fira Mono"/>
              </a:rPr>
              <a:t>this.x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dirty="0" err="1">
                <a:latin typeface="Fira Mono"/>
              </a:rPr>
              <a:t>this.y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 err="1">
                <a:latin typeface="Fira Mono"/>
              </a:rPr>
              <a:t>Shape.prototype.</a:t>
            </a:r>
            <a:r>
              <a:rPr lang="en-US" altLang="ko-KR" sz="1200" b="1" dirty="0" err="1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 = function() {</a:t>
            </a: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>
                <a:latin typeface="Fira Mono"/>
              </a:rPr>
              <a:t>  return 0;</a:t>
            </a:r>
          </a:p>
          <a:p>
            <a:pPr>
              <a:lnSpc>
                <a:spcPts val="700"/>
              </a:lnSpc>
            </a:pPr>
            <a:endParaRPr lang="en-US" altLang="ko-KR" sz="1200" dirty="0">
              <a:latin typeface="Fira Mono"/>
            </a:endParaRPr>
          </a:p>
          <a:p>
            <a:pPr>
              <a:lnSpc>
                <a:spcPts val="700"/>
              </a:lnSpc>
            </a:pPr>
            <a:r>
              <a:rPr lang="en-US" altLang="ko-KR" sz="1200" dirty="0">
                <a:latin typeface="Fira Mono"/>
              </a:rPr>
              <a:t>};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50F9F6-CB45-48EF-B85D-B02DB37DD4C8}"/>
              </a:ext>
            </a:extLst>
          </p:cNvPr>
          <p:cNvSpPr txBox="1">
            <a:spLocks/>
          </p:cNvSpPr>
          <p:nvPr/>
        </p:nvSpPr>
        <p:spPr>
          <a:xfrm>
            <a:off x="2491232" y="974690"/>
            <a:ext cx="3552952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"/>
              </a:lnSpc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s = new Shape(0, 0);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var s2 = </a:t>
            </a:r>
            <a:r>
              <a:rPr lang="en-US" altLang="ko-KR" sz="1200" dirty="0" err="1">
                <a:latin typeface="Fira Mono"/>
              </a:rPr>
              <a:t>Shape.create</a:t>
            </a:r>
            <a:r>
              <a:rPr lang="en-US" altLang="ko-KR" sz="1200" dirty="0">
                <a:latin typeface="Fira Mono"/>
              </a:rPr>
              <a:t>(0, 0);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 err="1">
                <a:latin typeface="Fira Mono"/>
              </a:rPr>
              <a:t>s.area</a:t>
            </a:r>
            <a:r>
              <a:rPr lang="en-US" altLang="ko-KR" sz="1200" dirty="0">
                <a:latin typeface="Fira Mono"/>
              </a:rPr>
              <a:t>(); 	// 0</a:t>
            </a:r>
          </a:p>
          <a:p>
            <a:pPr marL="0" indent="0">
              <a:lnSpc>
                <a:spcPts val="700"/>
              </a:lnSpc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function </a:t>
            </a:r>
            <a:r>
              <a:rPr lang="en-US" altLang="ko-KR" sz="1200" b="1" dirty="0">
                <a:latin typeface="Fira Mono"/>
              </a:rPr>
              <a:t>Circle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radius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dirty="0" err="1">
                <a:latin typeface="Fira Mono"/>
              </a:rPr>
              <a:t>Shape.</a:t>
            </a:r>
            <a:r>
              <a:rPr lang="en-US" altLang="ko-KR" sz="1200" b="1" dirty="0" err="1">
                <a:latin typeface="Fira Mono"/>
              </a:rPr>
              <a:t>call</a:t>
            </a:r>
            <a:r>
              <a:rPr lang="en-US" altLang="ko-KR" sz="1200" dirty="0">
                <a:latin typeface="Fira Mono"/>
              </a:rPr>
              <a:t>(this, 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this.name = 'Circle';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radius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200" dirty="0">
                <a:latin typeface="Fira Mono"/>
              </a:rPr>
              <a:t>}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Fira Mono"/>
              </a:rPr>
              <a:t>Object.</a:t>
            </a:r>
            <a:r>
              <a:rPr lang="en-US" altLang="ko-KR" sz="1200" b="1" dirty="0" err="1">
                <a:latin typeface="Fira Mono"/>
              </a:rPr>
              <a:t>assign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dirty="0" err="1">
                <a:latin typeface="Fira Mono"/>
              </a:rPr>
              <a:t>Circle.prototype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dirty="0" err="1">
                <a:latin typeface="Fira Mono"/>
              </a:rPr>
              <a:t>Shape.prototype</a:t>
            </a:r>
            <a:r>
              <a:rPr lang="en-US" altLang="ko-KR" sz="1200" dirty="0">
                <a:latin typeface="Fira Mono"/>
              </a:rPr>
              <a:t>, {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: function() {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Fira Mono"/>
              </a:rPr>
              <a:t>    return 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 * 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Fira Mono"/>
              </a:rPr>
              <a:t>  },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Fira Mono"/>
              </a:rPr>
              <a:t>});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c = new Circle(0, 0, 10);</a:t>
            </a: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r>
              <a:rPr lang="en-US" altLang="ko-KR" sz="1200" dirty="0" err="1">
                <a:latin typeface="Fira Mono"/>
              </a:rPr>
              <a:t>c.</a:t>
            </a:r>
            <a:r>
              <a:rPr lang="en-US" altLang="ko-KR" sz="1200" b="1" dirty="0" err="1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();	 </a:t>
            </a:r>
            <a:r>
              <a:rPr lang="en-US" altLang="ko-KR" sz="1200" i="1" dirty="0">
                <a:latin typeface="Fira Mono"/>
              </a:rPr>
              <a:t>// 100</a:t>
            </a:r>
            <a:endParaRPr lang="en-US" altLang="ko-KR" sz="1200" dirty="0">
              <a:latin typeface="Fira Mono"/>
            </a:endParaRPr>
          </a:p>
          <a:p>
            <a:pPr marL="0" indent="0">
              <a:lnSpc>
                <a:spcPts val="700"/>
              </a:lnSpc>
              <a:buFont typeface="Arial" panose="020B0604020202020204" pitchFamily="34" charset="0"/>
              <a:buNone/>
            </a:pPr>
            <a:endParaRPr lang="ko-KR" altLang="en-US" sz="1200" dirty="0">
              <a:latin typeface="Fira Mono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2EF3B72-C66C-4097-AC51-5197AD701D47}"/>
              </a:ext>
            </a:extLst>
          </p:cNvPr>
          <p:cNvSpPr txBox="1">
            <a:spLocks/>
          </p:cNvSpPr>
          <p:nvPr/>
        </p:nvSpPr>
        <p:spPr>
          <a:xfrm>
            <a:off x="8714233" y="974690"/>
            <a:ext cx="3156034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s = new Shape(0, 0);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s1 = </a:t>
            </a:r>
            <a:r>
              <a:rPr lang="en-US" altLang="ko-KR" sz="1200" dirty="0" err="1">
                <a:latin typeface="Fira Mono"/>
              </a:rPr>
              <a:t>Shape.</a:t>
            </a:r>
            <a:r>
              <a:rPr lang="en-US" altLang="ko-KR" sz="1200" b="1" dirty="0" err="1">
                <a:latin typeface="Fira Mono"/>
              </a:rPr>
              <a:t>create</a:t>
            </a:r>
            <a:r>
              <a:rPr lang="en-US" altLang="ko-KR" sz="1200" dirty="0">
                <a:latin typeface="Fira Mono"/>
              </a:rPr>
              <a:t>(0, 0);</a:t>
            </a:r>
          </a:p>
          <a:p>
            <a:pPr marL="0" indent="0">
              <a:buNone/>
            </a:pPr>
            <a:r>
              <a:rPr lang="en-US" altLang="ko-KR" sz="1200" dirty="0" err="1">
                <a:latin typeface="Fira Mono"/>
              </a:rPr>
              <a:t>s.</a:t>
            </a:r>
            <a:r>
              <a:rPr lang="en-US" altLang="ko-KR" sz="1200" b="1" dirty="0" err="1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(); 	</a:t>
            </a:r>
            <a:r>
              <a:rPr lang="en-US" altLang="ko-KR" sz="1200" i="1" dirty="0">
                <a:latin typeface="Fira Mono"/>
              </a:rPr>
              <a:t>// 0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class Circle extends Shape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constructor(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radius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</a:t>
            </a:r>
            <a:r>
              <a:rPr lang="en-US" altLang="ko-KR" sz="1200" i="1" dirty="0">
                <a:latin typeface="Fira Mono"/>
              </a:rPr>
              <a:t>super</a:t>
            </a:r>
            <a:r>
              <a:rPr lang="en-US" altLang="ko-KR" sz="1200" dirty="0">
                <a:latin typeface="Fira Mono"/>
              </a:rPr>
              <a:t>(</a:t>
            </a:r>
            <a:r>
              <a:rPr lang="en-US" altLang="ko-KR" sz="1200" i="1" dirty="0">
                <a:latin typeface="Fira Mono"/>
              </a:rPr>
              <a:t>x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y</a:t>
            </a:r>
            <a:r>
              <a:rPr lang="en-US" altLang="ko-KR" sz="1200" dirty="0">
                <a:latin typeface="Fira Mono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en-US" altLang="ko-KR" sz="1200" i="1" dirty="0">
                <a:latin typeface="Fira Mono"/>
              </a:rPr>
              <a:t>radius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()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if (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 === 0) return </a:t>
            </a:r>
            <a:r>
              <a:rPr lang="en-US" altLang="ko-KR" sz="1200" i="1" dirty="0" err="1">
                <a:latin typeface="Fira Mono"/>
              </a:rPr>
              <a:t>super</a:t>
            </a:r>
            <a:r>
              <a:rPr lang="en-US" altLang="ko-KR" sz="1200" dirty="0" err="1">
                <a:latin typeface="Fira Mono"/>
              </a:rPr>
              <a:t>.</a:t>
            </a:r>
            <a:r>
              <a:rPr lang="en-US" altLang="ko-KR" sz="1200" b="1" dirty="0" err="1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();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return 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 * </a:t>
            </a:r>
            <a:r>
              <a:rPr lang="en-US" altLang="ko-KR" sz="1200" dirty="0" err="1">
                <a:latin typeface="Fira Mono"/>
              </a:rPr>
              <a:t>this.radius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c = new Circle(0, 0, 10);</a:t>
            </a:r>
          </a:p>
          <a:p>
            <a:pPr marL="0" indent="0">
              <a:buNone/>
            </a:pPr>
            <a:r>
              <a:rPr lang="en-US" altLang="ko-KR" sz="1200" dirty="0" err="1">
                <a:latin typeface="Fira Mono"/>
              </a:rPr>
              <a:t>c.</a:t>
            </a:r>
            <a:r>
              <a:rPr lang="en-US" altLang="ko-KR" sz="1200" b="1" dirty="0" err="1">
                <a:latin typeface="Fira Mono"/>
              </a:rPr>
              <a:t>area</a:t>
            </a:r>
            <a:r>
              <a:rPr lang="en-US" altLang="ko-KR" sz="1200" dirty="0">
                <a:latin typeface="Fira Mono"/>
              </a:rPr>
              <a:t>(); 	</a:t>
            </a:r>
            <a:r>
              <a:rPr lang="en-US" altLang="ko-KR" sz="1200" i="1" dirty="0">
                <a:latin typeface="Fira Mono"/>
              </a:rPr>
              <a:t>// 100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endParaRPr lang="en-US" altLang="ko-KR" sz="1200" dirty="0">
              <a:latin typeface="Fira Mono"/>
            </a:endParaRPr>
          </a:p>
        </p:txBody>
      </p:sp>
    </p:spTree>
    <p:extLst>
      <p:ext uri="{BB962C8B-B14F-4D97-AF65-F5344CB8AC3E}">
        <p14:creationId xmlns:p14="http://schemas.microsoft.com/office/powerpoint/2010/main" val="100611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ES5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4. </a:t>
            </a:r>
            <a:r>
              <a:rPr lang="ko-KR" altLang="en-US" sz="3200" b="1" dirty="0"/>
              <a:t>클래스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70F3-DC4D-4F01-93A7-AF04230F020E}"/>
              </a:ext>
            </a:extLst>
          </p:cNvPr>
          <p:cNvSpPr txBox="1"/>
          <p:nvPr/>
        </p:nvSpPr>
        <p:spPr>
          <a:xfrm>
            <a:off x="321733" y="1086175"/>
            <a:ext cx="115739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앞 페이지 </a:t>
            </a:r>
            <a:r>
              <a:rPr lang="en-US" altLang="ko-KR" sz="1600" dirty="0"/>
              <a:t>ES5 </a:t>
            </a:r>
            <a:r>
              <a:rPr lang="ko-KR" altLang="en-US" sz="1600" dirty="0"/>
              <a:t>코드에서</a:t>
            </a:r>
            <a:r>
              <a:rPr lang="en-US" altLang="ko-KR" sz="1600" dirty="0"/>
              <a:t>, new Shape(0, 0)</a:t>
            </a:r>
            <a:r>
              <a:rPr lang="ko-KR" altLang="en-US" sz="1600" dirty="0"/>
              <a:t>와 같이 함수를 호출하면 </a:t>
            </a:r>
            <a:r>
              <a:rPr lang="en-US" altLang="ko-KR" sz="1600" dirty="0"/>
              <a:t>this </a:t>
            </a:r>
            <a:r>
              <a:rPr lang="ko-KR" altLang="en-US" sz="1600" dirty="0"/>
              <a:t>객체에 해당하는 변수 및 함수가 </a:t>
            </a:r>
            <a:r>
              <a:rPr lang="en-US" altLang="ko-KR" sz="1600" dirty="0"/>
              <a:t>prototype </a:t>
            </a:r>
            <a:r>
              <a:rPr lang="ko-KR" altLang="en-US" sz="1600" dirty="0"/>
              <a:t>개체에 선언된 변수와 함수를 함께 참조한다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Shape() </a:t>
            </a:r>
            <a:r>
              <a:rPr lang="ko-KR" altLang="en-US" sz="1600" dirty="0"/>
              <a:t>함수 </a:t>
            </a:r>
            <a:r>
              <a:rPr lang="en-US" altLang="ko-KR" sz="1600" dirty="0"/>
              <a:t>(</a:t>
            </a:r>
            <a:r>
              <a:rPr lang="ko-KR" altLang="en-US" sz="1600" dirty="0"/>
              <a:t>생성자</a:t>
            </a:r>
            <a:r>
              <a:rPr lang="en-US" altLang="ko-KR" sz="1600" dirty="0"/>
              <a:t>)</a:t>
            </a:r>
            <a:r>
              <a:rPr lang="ko-KR" altLang="en-US" sz="1600" dirty="0"/>
              <a:t>에는 </a:t>
            </a:r>
            <a:r>
              <a:rPr lang="en-US" altLang="ko-KR" sz="1600" dirty="0" err="1"/>
              <a:t>this.move</a:t>
            </a:r>
            <a:r>
              <a:rPr lang="ko-KR" altLang="en-US" sz="1600" dirty="0"/>
              <a:t>에 함수를 정의하지 않았지만 </a:t>
            </a:r>
            <a:r>
              <a:rPr lang="en-US" altLang="ko-KR" sz="1600" dirty="0"/>
              <a:t>prototype </a:t>
            </a:r>
            <a:r>
              <a:rPr lang="ko-KR" altLang="en-US" sz="1600" dirty="0"/>
              <a:t>객체에 </a:t>
            </a:r>
            <a:r>
              <a:rPr lang="en-US" altLang="ko-KR" sz="1600" dirty="0"/>
              <a:t>move() </a:t>
            </a:r>
            <a:r>
              <a:rPr lang="ko-KR" altLang="en-US" sz="1600" dirty="0"/>
              <a:t>함수가 정의되어 있으므로 </a:t>
            </a:r>
            <a:r>
              <a:rPr lang="en-US" altLang="ko-KR" sz="1600" dirty="0"/>
              <a:t>prototype </a:t>
            </a:r>
            <a:r>
              <a:rPr lang="ko-KR" altLang="en-US" sz="1600" dirty="0"/>
              <a:t>선언 이후 </a:t>
            </a:r>
            <a:r>
              <a:rPr lang="en-US" altLang="ko-KR" sz="1600" dirty="0"/>
              <a:t>new </a:t>
            </a:r>
            <a:r>
              <a:rPr lang="ko-KR" altLang="en-US" sz="1600" dirty="0"/>
              <a:t>연산자로 </a:t>
            </a:r>
            <a:r>
              <a:rPr lang="en-US" altLang="ko-KR" sz="1600" dirty="0"/>
              <a:t>Shape() </a:t>
            </a:r>
            <a:r>
              <a:rPr lang="ko-KR" altLang="en-US" sz="1600" dirty="0"/>
              <a:t>함수를 호출하여 </a:t>
            </a:r>
            <a:r>
              <a:rPr lang="en-US" altLang="ko-KR" sz="1600" dirty="0"/>
              <a:t>Shape </a:t>
            </a:r>
            <a:r>
              <a:rPr lang="ko-KR" altLang="en-US" sz="1600" dirty="0"/>
              <a:t>객체 </a:t>
            </a:r>
            <a:r>
              <a:rPr lang="en-US" altLang="ko-KR" sz="1600" dirty="0"/>
              <a:t>s</a:t>
            </a:r>
            <a:r>
              <a:rPr lang="ko-KR" altLang="en-US" sz="1600" dirty="0"/>
              <a:t>를 만든다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그러면 </a:t>
            </a:r>
            <a:r>
              <a:rPr lang="en-US" altLang="ko-KR" sz="1600" dirty="0"/>
              <a:t>s</a:t>
            </a:r>
            <a:r>
              <a:rPr lang="ko-KR" altLang="en-US" sz="1600" dirty="0"/>
              <a:t>는 </a:t>
            </a:r>
            <a:r>
              <a:rPr lang="en-US" altLang="ko-KR" sz="1600" dirty="0"/>
              <a:t>prototype </a:t>
            </a:r>
            <a:r>
              <a:rPr lang="ko-KR" altLang="en-US" sz="1600" dirty="0"/>
              <a:t>객체 안에 있는 </a:t>
            </a:r>
            <a:r>
              <a:rPr lang="en-US" altLang="ko-KR" sz="1600" dirty="0"/>
              <a:t>move() </a:t>
            </a:r>
            <a:r>
              <a:rPr lang="ko-KR" altLang="en-US" sz="1600" dirty="0"/>
              <a:t>함수를 참조할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s</a:t>
            </a:r>
            <a:r>
              <a:rPr lang="ko-KR" altLang="en-US" sz="1600" dirty="0"/>
              <a:t>는 </a:t>
            </a:r>
            <a:r>
              <a:rPr lang="en-US" altLang="ko-KR" sz="1600" dirty="0"/>
              <a:t>prototype</a:t>
            </a:r>
            <a:r>
              <a:rPr lang="ko-KR" altLang="en-US" sz="1600" dirty="0"/>
              <a:t>에 추가로 정의된 </a:t>
            </a:r>
            <a:r>
              <a:rPr lang="en-US" altLang="ko-KR" sz="1600" dirty="0"/>
              <a:t>area() </a:t>
            </a:r>
            <a:r>
              <a:rPr lang="ko-KR" altLang="en-US" sz="1600" dirty="0"/>
              <a:t>함수도 참조할 수 있다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클래스의 상속은 </a:t>
            </a:r>
            <a:r>
              <a:rPr lang="en-US" altLang="ko-KR" sz="1600" dirty="0"/>
              <a:t>prototype </a:t>
            </a:r>
            <a:r>
              <a:rPr lang="ko-KR" altLang="en-US" sz="1600" dirty="0"/>
              <a:t>객체의 값을 객체 내장 함수를 사용해 덮어 씌우는 방식을 이용한다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Shape </a:t>
            </a:r>
            <a:r>
              <a:rPr lang="ko-KR" altLang="en-US" sz="1600" dirty="0"/>
              <a:t>클래스의 자식 클래스인 </a:t>
            </a:r>
            <a:r>
              <a:rPr lang="en-US" altLang="ko-KR" sz="1600" dirty="0"/>
              <a:t>Circle() </a:t>
            </a:r>
            <a:r>
              <a:rPr lang="ko-KR" altLang="en-US" sz="1600" dirty="0"/>
              <a:t>클래스를 생성한다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자식 클래스 </a:t>
            </a:r>
            <a:r>
              <a:rPr lang="en-US" altLang="ko-KR" sz="1600" dirty="0"/>
              <a:t>Circle</a:t>
            </a:r>
            <a:r>
              <a:rPr lang="ko-KR" altLang="en-US" sz="1600" dirty="0"/>
              <a:t>은 내장 함수 </a:t>
            </a:r>
            <a:r>
              <a:rPr lang="en-US" altLang="ko-KR" sz="1600" dirty="0"/>
              <a:t>call()</a:t>
            </a:r>
            <a:r>
              <a:rPr lang="ko-KR" altLang="en-US" sz="1600" dirty="0"/>
              <a:t>을 통해 부모의 생성자를 호출하여 초기값을 상속받는다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부모 클래스 함수를 상속하는 방법으로는 </a:t>
            </a:r>
            <a:r>
              <a:rPr lang="en-US" altLang="ko-KR" sz="1600" dirty="0"/>
              <a:t>Object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내장된 </a:t>
            </a:r>
            <a:r>
              <a:rPr lang="en-US" altLang="ko-KR" sz="1600" dirty="0" err="1"/>
              <a:t>Object.assign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이용한다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assign() </a:t>
            </a:r>
            <a:r>
              <a:rPr lang="ko-KR" altLang="en-US" sz="1600" dirty="0"/>
              <a:t>함수에 전달한 </a:t>
            </a:r>
            <a:r>
              <a:rPr lang="en-US" altLang="ko-KR" sz="1600" dirty="0"/>
              <a:t>area()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Shape.prototyp</a:t>
            </a:r>
            <a:r>
              <a:rPr lang="ko-KR" altLang="en-US" sz="1600" dirty="0"/>
              <a:t>에 정의된 </a:t>
            </a:r>
            <a:r>
              <a:rPr lang="en-US" altLang="ko-KR" sz="1600" dirty="0"/>
              <a:t>area() </a:t>
            </a:r>
            <a:r>
              <a:rPr lang="ko-KR" altLang="en-US" sz="1600" dirty="0"/>
              <a:t>함수를 덮어 씌운다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그래서 코드를 실행하면 부모 클래스에 있는 </a:t>
            </a:r>
            <a:r>
              <a:rPr lang="en-US" altLang="ko-KR" sz="1600" dirty="0"/>
              <a:t>area() </a:t>
            </a:r>
            <a:r>
              <a:rPr lang="ko-KR" altLang="en-US" sz="1600" dirty="0"/>
              <a:t>함수의 결과 값 대신 이후 덮어 쓴 </a:t>
            </a:r>
            <a:r>
              <a:rPr lang="en-US" altLang="ko-KR" sz="1600" dirty="0"/>
              <a:t>area() </a:t>
            </a:r>
            <a:r>
              <a:rPr lang="ko-KR" altLang="en-US" sz="1600" dirty="0"/>
              <a:t>함수의 결과 값 </a:t>
            </a:r>
            <a:r>
              <a:rPr lang="en-US" altLang="ko-KR" sz="1600" dirty="0"/>
              <a:t>100</a:t>
            </a:r>
            <a:r>
              <a:rPr lang="ko-KR" altLang="en-US" sz="1600" dirty="0"/>
              <a:t>이 출력된다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985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4. </a:t>
            </a:r>
            <a:r>
              <a:rPr lang="ko-KR" altLang="en-US" sz="3200" b="1" dirty="0"/>
              <a:t>클래스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270F3-DC4D-4F01-93A7-AF04230F020E}"/>
              </a:ext>
            </a:extLst>
          </p:cNvPr>
          <p:cNvSpPr txBox="1"/>
          <p:nvPr/>
        </p:nvSpPr>
        <p:spPr>
          <a:xfrm>
            <a:off x="321733" y="1086175"/>
            <a:ext cx="11697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앞 페이지 </a:t>
            </a:r>
            <a:r>
              <a:rPr lang="en-US" altLang="ko-KR" sz="1600" dirty="0"/>
              <a:t>ES6 </a:t>
            </a:r>
            <a:r>
              <a:rPr lang="ko-KR" altLang="en-US" sz="1600" dirty="0"/>
              <a:t>코드에서</a:t>
            </a:r>
            <a:r>
              <a:rPr lang="en-US" altLang="ko-KR" sz="1600" dirty="0"/>
              <a:t>,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class </a:t>
            </a:r>
            <a:r>
              <a:rPr lang="ko-KR" altLang="en-US" sz="1600" dirty="0"/>
              <a:t>키워드로 </a:t>
            </a:r>
            <a:r>
              <a:rPr lang="en-US" altLang="ko-KR" sz="1600" dirty="0"/>
              <a:t>Shape </a:t>
            </a:r>
            <a:r>
              <a:rPr lang="ko-KR" altLang="en-US" sz="1600" dirty="0"/>
              <a:t>클래스를 정의하고</a:t>
            </a:r>
            <a:r>
              <a:rPr lang="en-US" altLang="ko-KR" sz="1600" dirty="0"/>
              <a:t>, Shape</a:t>
            </a:r>
            <a:r>
              <a:rPr lang="ko-KR" altLang="en-US" sz="1600" dirty="0"/>
              <a:t> 클래스 안에 생성자</a:t>
            </a:r>
            <a:r>
              <a:rPr lang="en-US" altLang="ko-KR" sz="1600" dirty="0"/>
              <a:t>(constructor) </a:t>
            </a:r>
            <a:r>
              <a:rPr lang="ko-KR" altLang="en-US" sz="1600" dirty="0"/>
              <a:t>함수도 추가되었다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name.Shape</a:t>
            </a:r>
            <a:r>
              <a:rPr lang="en-US" altLang="ko-KR" sz="1600" dirty="0"/>
              <a:t> </a:t>
            </a:r>
            <a:r>
              <a:rPr lang="ko-KR" altLang="en-US" sz="1600" dirty="0"/>
              <a:t>은 </a:t>
            </a:r>
            <a:r>
              <a:rPr lang="en-US" altLang="ko-KR" sz="1600" dirty="0"/>
              <a:t>ES7</a:t>
            </a:r>
            <a:r>
              <a:rPr lang="ko-KR" altLang="en-US" sz="1600" dirty="0"/>
              <a:t>에 포함된 클래스 확장 표현으로 </a:t>
            </a:r>
            <a:r>
              <a:rPr lang="en-US" altLang="ko-KR" sz="1600" dirty="0"/>
              <a:t>constructor() </a:t>
            </a:r>
            <a:r>
              <a:rPr lang="ko-KR" altLang="en-US" sz="1600" dirty="0"/>
              <a:t>함수 안에 </a:t>
            </a:r>
            <a:r>
              <a:rPr lang="en-US" altLang="ko-KR" sz="1600" dirty="0"/>
              <a:t>this.name = ‘Shape’ </a:t>
            </a:r>
            <a:r>
              <a:rPr lang="ko-KR" altLang="en-US" sz="1600" dirty="0"/>
              <a:t>으로 클래스 변수를 선언하는 것과 동일한 작업을 수행한다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생성자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 변수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 함수 정의에 변수 선언을 위한 </a:t>
            </a:r>
            <a:r>
              <a:rPr lang="en-US" altLang="ko-KR" sz="1600" dirty="0"/>
              <a:t>(var, let, const, ..)</a:t>
            </a:r>
            <a:r>
              <a:rPr lang="ko-KR" altLang="en-US" sz="1600" dirty="0"/>
              <a:t>를 사용하지 않는다는 점에도 주목한다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Circle </a:t>
            </a:r>
            <a:r>
              <a:rPr lang="ko-KR" altLang="en-US" sz="1600" dirty="0"/>
              <a:t>클래스는 </a:t>
            </a:r>
            <a:r>
              <a:rPr lang="en-US" altLang="ko-KR" sz="1600" dirty="0"/>
              <a:t>extends </a:t>
            </a:r>
            <a:r>
              <a:rPr lang="ko-KR" altLang="en-US" sz="1600" dirty="0"/>
              <a:t>키워드를 사용하여 </a:t>
            </a:r>
            <a:r>
              <a:rPr lang="en-US" altLang="ko-KR" sz="1600" dirty="0"/>
              <a:t>Shape </a:t>
            </a:r>
            <a:r>
              <a:rPr lang="ko-KR" altLang="en-US" sz="1600" dirty="0"/>
              <a:t>클래스를 상속한다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부모의 함수를 참조할 경우 </a:t>
            </a:r>
            <a:r>
              <a:rPr lang="en-US" altLang="ko-KR" sz="1600" dirty="0"/>
              <a:t>super()</a:t>
            </a:r>
            <a:r>
              <a:rPr lang="ko-KR" altLang="en-US" sz="1600" dirty="0"/>
              <a:t>를 사용하여 상위 클래스 함수를 호출한다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JAVA, C#</a:t>
            </a:r>
            <a:r>
              <a:rPr lang="ko-KR" altLang="en-US" sz="1600" dirty="0"/>
              <a:t>과 같은 기존 언어의 패턴과 유사 해졌음을 알 수 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하지만 </a:t>
            </a:r>
            <a:r>
              <a:rPr lang="en-US" altLang="ko-KR" sz="1600" dirty="0"/>
              <a:t>ES6</a:t>
            </a:r>
            <a:r>
              <a:rPr lang="ko-KR" altLang="en-US" sz="1600" dirty="0"/>
              <a:t>에서는 다중 상속이나 인터페이스는 지원하지 않는다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C29A81-2B30-463A-BFDB-930107DF41DE}"/>
              </a:ext>
            </a:extLst>
          </p:cNvPr>
          <p:cNvSpPr/>
          <p:nvPr/>
        </p:nvSpPr>
        <p:spPr>
          <a:xfrm>
            <a:off x="321733" y="5302623"/>
            <a:ext cx="11165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Apple SD Gothic Neo"/>
              </a:rPr>
              <a:t>생성자</a:t>
            </a:r>
            <a:r>
              <a:rPr lang="en-US" altLang="ko-KR" sz="1400" dirty="0">
                <a:solidFill>
                  <a:srgbClr val="FF0000"/>
                </a:solidFill>
                <a:latin typeface="Apple SD Gothic Neo"/>
              </a:rPr>
              <a:t>(Constructor) :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Apple SD Gothic Neo"/>
              </a:rPr>
              <a:t>객체를 생성할 때 항상 실행되는 것으로</a:t>
            </a:r>
            <a:r>
              <a:rPr lang="en-US" altLang="ko-KR" sz="1400" dirty="0">
                <a:solidFill>
                  <a:srgbClr val="FF0000"/>
                </a:solidFill>
                <a:latin typeface="Apple SD Gothic Neo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Apple SD Gothic Neo"/>
              </a:rPr>
              <a:t>객체를 초기화해주기 위해 맨 처음 실행되는 메소드이다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22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5. </a:t>
            </a:r>
            <a:r>
              <a:rPr lang="ko-KR" altLang="en-US" sz="3200" b="1" dirty="0"/>
              <a:t>화살표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function </a:t>
            </a:r>
            <a:r>
              <a:rPr lang="en-US" altLang="ko-KR" sz="1300" b="1" dirty="0">
                <a:latin typeface="Fira Mono"/>
              </a:rPr>
              <a:t>add</a:t>
            </a:r>
            <a:r>
              <a:rPr lang="en-US" altLang="ko-KR" sz="1300" dirty="0">
                <a:latin typeface="Fira Mono"/>
              </a:rPr>
              <a:t>(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,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    return 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}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//  </a:t>
            </a:r>
            <a:r>
              <a:rPr lang="en-US" altLang="ko-KR" sz="1300" dirty="0" err="1">
                <a:latin typeface="Fira Mono"/>
              </a:rPr>
              <a:t>typeof</a:t>
            </a:r>
            <a:r>
              <a:rPr lang="en-US" altLang="ko-KR" sz="1300" dirty="0">
                <a:latin typeface="Fira Mono"/>
              </a:rPr>
              <a:t> add === ‘function’</a:t>
            </a:r>
          </a:p>
          <a:p>
            <a:pPr marL="0" indent="0">
              <a:lnSpc>
                <a:spcPts val="700"/>
              </a:lnSpc>
              <a:buNone/>
            </a:pPr>
            <a:br>
              <a:rPr lang="en-US" altLang="ko-KR" sz="1300" dirty="0">
                <a:latin typeface="Fira Mono"/>
              </a:rPr>
            </a:br>
            <a:r>
              <a:rPr lang="en-US" altLang="ko-KR" sz="1300" dirty="0">
                <a:latin typeface="Fira Mono"/>
              </a:rPr>
              <a:t>var </a:t>
            </a:r>
            <a:r>
              <a:rPr lang="en-US" altLang="ko-KR" sz="1300" b="1" dirty="0">
                <a:latin typeface="Fira Mono"/>
              </a:rPr>
              <a:t>add</a:t>
            </a:r>
            <a:r>
              <a:rPr lang="en-US" altLang="ko-KR" sz="1300" dirty="0">
                <a:latin typeface="Fira Mono"/>
              </a:rPr>
              <a:t> = function(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,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) {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    return 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};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ko-KR" sz="1300" dirty="0">
                <a:latin typeface="Fira Mono"/>
              </a:rPr>
              <a:t>//  </a:t>
            </a:r>
            <a:r>
              <a:rPr lang="en-US" altLang="ko-KR" sz="1300" dirty="0" err="1">
                <a:latin typeface="Fira Mono"/>
              </a:rPr>
              <a:t>typeof</a:t>
            </a:r>
            <a:r>
              <a:rPr lang="en-US" altLang="ko-KR" sz="1300" dirty="0">
                <a:latin typeface="Fira Mono"/>
              </a:rPr>
              <a:t> add === ‘function’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3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var </a:t>
            </a:r>
            <a:r>
              <a:rPr lang="en-US" altLang="ko-KR" sz="1300" b="1" dirty="0" err="1">
                <a:latin typeface="Fira Mono"/>
              </a:rPr>
              <a:t>addThis</a:t>
            </a:r>
            <a:r>
              <a:rPr lang="en-US" altLang="ko-KR" sz="1300" dirty="0">
                <a:latin typeface="Fira Mono"/>
              </a:rPr>
              <a:t> = function(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,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    return </a:t>
            </a:r>
            <a:r>
              <a:rPr lang="en-US" altLang="ko-KR" sz="1300" dirty="0" err="1">
                <a:latin typeface="Fira Mono"/>
              </a:rPr>
              <a:t>self.value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};</a:t>
            </a:r>
          </a:p>
          <a:p>
            <a:pPr marL="0" indent="0">
              <a:buNone/>
            </a:pPr>
            <a:br>
              <a:rPr lang="en-US" altLang="ko-KR" sz="1300" dirty="0">
                <a:latin typeface="Fira Mono"/>
              </a:rPr>
            </a:br>
            <a:r>
              <a:rPr lang="en-US" altLang="ko-KR" sz="1300" dirty="0">
                <a:latin typeface="Fira Mono"/>
              </a:rPr>
              <a:t>var </a:t>
            </a:r>
            <a:r>
              <a:rPr lang="en-US" altLang="ko-KR" sz="1300" b="1" dirty="0" err="1">
                <a:latin typeface="Fira Mono"/>
              </a:rPr>
              <a:t>addThis</a:t>
            </a:r>
            <a:r>
              <a:rPr lang="en-US" altLang="ko-KR" sz="1300" dirty="0">
                <a:latin typeface="Fira Mono"/>
              </a:rPr>
              <a:t> = (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,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) =&gt; </a:t>
            </a:r>
            <a:r>
              <a:rPr lang="en-US" altLang="ko-KR" sz="1300" i="1" dirty="0">
                <a:latin typeface="Fira Mono"/>
              </a:rPr>
              <a:t>first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second</a:t>
            </a:r>
            <a:r>
              <a:rPr lang="en-US" altLang="ko-KR" sz="1300" dirty="0">
                <a:latin typeface="Fira Mono"/>
              </a:rPr>
              <a:t>;      // </a:t>
            </a:r>
            <a:r>
              <a:rPr lang="ko-KR" altLang="en-US" sz="1300" dirty="0">
                <a:latin typeface="Fira Mono"/>
              </a:rPr>
              <a:t>화살표 함수로 표현</a:t>
            </a:r>
            <a:r>
              <a:rPr lang="en-US" altLang="ko-KR" sz="1300" dirty="0">
                <a:latin typeface="Fira Mono"/>
              </a:rPr>
              <a:t> 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3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function </a:t>
            </a:r>
            <a:r>
              <a:rPr lang="en-US" altLang="ko-KR" sz="1300" b="1" dirty="0" err="1">
                <a:latin typeface="Fira Mono"/>
              </a:rPr>
              <a:t>addNumber</a:t>
            </a:r>
            <a:r>
              <a:rPr lang="en-US" altLang="ko-KR" sz="1300" dirty="0">
                <a:latin typeface="Fira Mono"/>
              </a:rPr>
              <a:t>(</a:t>
            </a:r>
            <a:r>
              <a:rPr lang="en-US" altLang="ko-KR" sz="1300" i="1" dirty="0">
                <a:latin typeface="Fira Mono"/>
              </a:rPr>
              <a:t>num</a:t>
            </a:r>
            <a:r>
              <a:rPr lang="en-US" altLang="ko-KR" sz="13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  return function(</a:t>
            </a:r>
            <a:r>
              <a:rPr lang="en-US" altLang="ko-KR" sz="1300" i="1" dirty="0">
                <a:latin typeface="Fira Mono"/>
              </a:rPr>
              <a:t>value</a:t>
            </a:r>
            <a:r>
              <a:rPr lang="en-US" altLang="ko-KR" sz="13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    return </a:t>
            </a:r>
            <a:r>
              <a:rPr lang="en-US" altLang="ko-KR" sz="1300" i="1" dirty="0">
                <a:latin typeface="Fira Mono"/>
              </a:rPr>
              <a:t>num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value</a:t>
            </a:r>
            <a:r>
              <a:rPr lang="en-US" altLang="ko-KR" sz="13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  };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}</a:t>
            </a:r>
          </a:p>
          <a:p>
            <a:pPr marL="0" indent="0">
              <a:buNone/>
            </a:pPr>
            <a:r>
              <a:rPr lang="en-US" altLang="ko-KR" sz="1300" dirty="0">
                <a:latin typeface="Fira Mono"/>
              </a:rPr>
              <a:t>var </a:t>
            </a:r>
            <a:r>
              <a:rPr lang="en-US" altLang="ko-KR" sz="1300" b="1" dirty="0" err="1">
                <a:latin typeface="Fira Mono"/>
              </a:rPr>
              <a:t>addNumber</a:t>
            </a:r>
            <a:r>
              <a:rPr lang="en-US" altLang="ko-KR" sz="1300" dirty="0">
                <a:latin typeface="Fira Mono"/>
              </a:rPr>
              <a:t> = </a:t>
            </a:r>
            <a:r>
              <a:rPr lang="en-US" altLang="ko-KR" sz="1300" i="1" dirty="0">
                <a:latin typeface="Fira Mono"/>
              </a:rPr>
              <a:t>num</a:t>
            </a:r>
            <a:r>
              <a:rPr lang="en-US" altLang="ko-KR" sz="1300" dirty="0">
                <a:latin typeface="Fira Mono"/>
              </a:rPr>
              <a:t> =&gt; </a:t>
            </a:r>
            <a:r>
              <a:rPr lang="en-US" altLang="ko-KR" sz="1300" i="1" dirty="0">
                <a:latin typeface="Fira Mono"/>
              </a:rPr>
              <a:t>value</a:t>
            </a:r>
            <a:r>
              <a:rPr lang="en-US" altLang="ko-KR" sz="1300" dirty="0">
                <a:latin typeface="Fira Mono"/>
              </a:rPr>
              <a:t> =&gt; </a:t>
            </a:r>
            <a:r>
              <a:rPr lang="en-US" altLang="ko-KR" sz="1300" i="1" dirty="0">
                <a:latin typeface="Fira Mono"/>
              </a:rPr>
              <a:t>num</a:t>
            </a:r>
            <a:r>
              <a:rPr lang="en-US" altLang="ko-KR" sz="1300" dirty="0">
                <a:latin typeface="Fira Mono"/>
              </a:rPr>
              <a:t> + </a:t>
            </a:r>
            <a:r>
              <a:rPr lang="en-US" altLang="ko-KR" sz="1300" i="1" dirty="0">
                <a:latin typeface="Fira Mono"/>
              </a:rPr>
              <a:t>value</a:t>
            </a:r>
            <a:r>
              <a:rPr lang="en-US" altLang="ko-KR" sz="1300" dirty="0">
                <a:latin typeface="Fira Mono"/>
              </a:rPr>
              <a:t>;      // </a:t>
            </a:r>
            <a:r>
              <a:rPr lang="ko-KR" altLang="en-US" sz="1300" dirty="0">
                <a:latin typeface="Fira Mono"/>
              </a:rPr>
              <a:t>화살표 함수로 표현</a:t>
            </a:r>
            <a:r>
              <a:rPr lang="en-US" altLang="ko-KR" sz="1300" dirty="0">
                <a:latin typeface="Fira Mono"/>
              </a:rPr>
              <a:t> 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ko-KR" sz="1200" dirty="0">
              <a:latin typeface="Fira Mon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class </a:t>
            </a:r>
            <a:r>
              <a:rPr lang="en-US" altLang="ko-KR" sz="1200" dirty="0" err="1">
                <a:latin typeface="Fira Mono"/>
              </a:rPr>
              <a:t>MyClass</a:t>
            </a:r>
            <a:r>
              <a:rPr lang="en-US" altLang="ko-KR" sz="1200" dirty="0">
                <a:latin typeface="Fira Mono"/>
              </a:rPr>
              <a:t>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value = 10;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constructor()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var </a:t>
            </a:r>
            <a:r>
              <a:rPr lang="en-US" altLang="ko-KR" sz="1200" b="1" dirty="0">
                <a:latin typeface="Fira Mono"/>
              </a:rPr>
              <a:t>addThis2</a:t>
            </a:r>
            <a:r>
              <a:rPr lang="en-US" altLang="ko-KR" sz="1200" dirty="0">
                <a:latin typeface="Fira Mono"/>
              </a:rPr>
              <a:t> = function(</a:t>
            </a:r>
            <a:r>
              <a:rPr lang="en-US" altLang="ko-KR" sz="1200" i="1" dirty="0">
                <a:latin typeface="Fira Mono"/>
              </a:rPr>
              <a:t>first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second</a:t>
            </a:r>
            <a:r>
              <a:rPr lang="en-US" altLang="ko-KR" sz="1200" dirty="0">
                <a:latin typeface="Fira Mono"/>
              </a:rPr>
              <a:t>)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  return </a:t>
            </a:r>
            <a:r>
              <a:rPr lang="en-US" altLang="ko-KR" sz="1200" dirty="0" err="1">
                <a:latin typeface="Fira Mono"/>
              </a:rPr>
              <a:t>this.value</a:t>
            </a:r>
            <a:r>
              <a:rPr lang="en-US" altLang="ko-KR" sz="1200" dirty="0">
                <a:latin typeface="Fira Mono"/>
              </a:rPr>
              <a:t> + </a:t>
            </a:r>
            <a:r>
              <a:rPr lang="en-US" altLang="ko-KR" sz="1200" i="1" dirty="0">
                <a:latin typeface="Fira Mono"/>
              </a:rPr>
              <a:t>first</a:t>
            </a:r>
            <a:r>
              <a:rPr lang="en-US" altLang="ko-KR" sz="1200" dirty="0">
                <a:latin typeface="Fira Mono"/>
              </a:rPr>
              <a:t> + </a:t>
            </a:r>
            <a:r>
              <a:rPr lang="en-US" altLang="ko-KR" sz="1200" i="1" dirty="0">
                <a:latin typeface="Fira Mono"/>
              </a:rPr>
              <a:t>second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}.</a:t>
            </a:r>
            <a:r>
              <a:rPr lang="en-US" altLang="ko-KR" sz="1200" b="1" dirty="0">
                <a:latin typeface="Fira Mono"/>
              </a:rPr>
              <a:t>bind</a:t>
            </a:r>
            <a:r>
              <a:rPr lang="en-US" altLang="ko-KR" sz="1200" dirty="0">
                <a:latin typeface="Fira Mono"/>
              </a:rPr>
              <a:t>(this);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  var </a:t>
            </a:r>
            <a:r>
              <a:rPr lang="en-US" altLang="ko-KR" sz="1200" b="1" dirty="0">
                <a:latin typeface="Fira Mono"/>
              </a:rPr>
              <a:t>addThis3</a:t>
            </a:r>
            <a:r>
              <a:rPr lang="en-US" altLang="ko-KR" sz="1200" dirty="0">
                <a:latin typeface="Fira Mono"/>
              </a:rPr>
              <a:t> = (</a:t>
            </a:r>
            <a:r>
              <a:rPr lang="en-US" altLang="ko-KR" sz="1200" i="1" dirty="0">
                <a:latin typeface="Fira Mono"/>
              </a:rPr>
              <a:t>first</a:t>
            </a:r>
            <a:r>
              <a:rPr lang="en-US" altLang="ko-KR" sz="1200" dirty="0">
                <a:latin typeface="Fira Mono"/>
              </a:rPr>
              <a:t>, </a:t>
            </a:r>
            <a:r>
              <a:rPr lang="en-US" altLang="ko-KR" sz="1200" i="1" dirty="0">
                <a:latin typeface="Fira Mono"/>
              </a:rPr>
              <a:t>second</a:t>
            </a:r>
            <a:r>
              <a:rPr lang="en-US" altLang="ko-KR" sz="1200" dirty="0">
                <a:latin typeface="Fira Mono"/>
              </a:rPr>
              <a:t>) =&gt; </a:t>
            </a:r>
            <a:r>
              <a:rPr lang="en-US" altLang="ko-KR" sz="1200" dirty="0" err="1">
                <a:latin typeface="Fira Mono"/>
              </a:rPr>
              <a:t>this.value</a:t>
            </a:r>
            <a:r>
              <a:rPr lang="en-US" altLang="ko-KR" sz="1200" dirty="0">
                <a:latin typeface="Fira Mono"/>
              </a:rPr>
              <a:t> + </a:t>
            </a:r>
            <a:r>
              <a:rPr lang="en-US" altLang="ko-KR" sz="1200" i="1" dirty="0">
                <a:latin typeface="Fira Mono"/>
              </a:rPr>
              <a:t>first</a:t>
            </a:r>
            <a:r>
              <a:rPr lang="en-US" altLang="ko-KR" sz="1200" dirty="0">
                <a:latin typeface="Fira Mono"/>
              </a:rPr>
              <a:t> + </a:t>
            </a:r>
            <a:r>
              <a:rPr lang="en-US" altLang="ko-KR" sz="1200" i="1" dirty="0">
                <a:latin typeface="Fira Mono"/>
              </a:rPr>
              <a:t>second</a:t>
            </a:r>
            <a:r>
              <a:rPr lang="en-US" altLang="ko-KR" sz="1200" dirty="0">
                <a:latin typeface="Fira Mono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}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ko-KR" altLang="en-US" sz="1200" dirty="0">
                <a:latin typeface="Fira Mono"/>
              </a:rPr>
              <a:t>화살표 함수는 </a:t>
            </a:r>
            <a:r>
              <a:rPr lang="ko-KR" altLang="en-US" sz="1200" dirty="0" err="1">
                <a:latin typeface="Fira Mono"/>
              </a:rPr>
              <a:t>콜백</a:t>
            </a:r>
            <a:r>
              <a:rPr lang="ko-KR" altLang="en-US" sz="1200" dirty="0">
                <a:latin typeface="Fira Mono"/>
              </a:rPr>
              <a:t> 함수의 </a:t>
            </a:r>
            <a:r>
              <a:rPr lang="en-US" altLang="ko-KR" sz="1200" dirty="0">
                <a:latin typeface="Fira Mono"/>
              </a:rPr>
              <a:t>this </a:t>
            </a:r>
            <a:r>
              <a:rPr lang="ko-KR" altLang="en-US" sz="1200" dirty="0">
                <a:latin typeface="Fira Mono"/>
              </a:rPr>
              <a:t>범위로 생기는 오류를 피하기 위해 </a:t>
            </a:r>
            <a:r>
              <a:rPr lang="en-US" altLang="ko-KR" sz="1200" dirty="0">
                <a:latin typeface="Fira Mono"/>
              </a:rPr>
              <a:t>bind() </a:t>
            </a:r>
            <a:r>
              <a:rPr lang="ko-KR" altLang="en-US" sz="1200" dirty="0">
                <a:latin typeface="Fira Mono"/>
              </a:rPr>
              <a:t>함수를 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ko-KR" altLang="en-US" sz="1200" dirty="0">
                <a:latin typeface="Fira Mono"/>
              </a:rPr>
              <a:t>사용하여 </a:t>
            </a:r>
            <a:r>
              <a:rPr lang="en-US" altLang="ko-KR" sz="1200" dirty="0">
                <a:latin typeface="Fira Mono"/>
              </a:rPr>
              <a:t>this </a:t>
            </a:r>
            <a:r>
              <a:rPr lang="ko-KR" altLang="en-US" sz="1200" dirty="0">
                <a:latin typeface="Fira Mono"/>
              </a:rPr>
              <a:t>객체를 전달하는 과정을 포함하고 있다</a:t>
            </a:r>
            <a:r>
              <a:rPr lang="en-US" altLang="ko-KR" sz="1200" dirty="0">
                <a:latin typeface="Fira Mono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bind(), call(), apply() </a:t>
            </a:r>
            <a:r>
              <a:rPr lang="ko-KR" altLang="en-US" sz="1200" dirty="0">
                <a:latin typeface="Fira Mono"/>
              </a:rPr>
              <a:t>차이점 설명 </a:t>
            </a:r>
            <a:r>
              <a:rPr lang="en-US" altLang="ko-KR" sz="1200" dirty="0">
                <a:latin typeface="Fira Mono"/>
              </a:rPr>
              <a:t>: </a:t>
            </a:r>
            <a:r>
              <a:rPr lang="ko-KR" altLang="en-US" sz="1200" dirty="0">
                <a:latin typeface="Fira Mono"/>
              </a:rPr>
              <a:t>아래 링크 참조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en-US" altLang="ko-KR" sz="1200" dirty="0">
                <a:latin typeface="Fira Mono"/>
                <a:hlinkClick r:id="rId2"/>
              </a:rPr>
              <a:t>https://kamang-it.tistory.com/entry/JavaScript07this-this%EB%B0%94%EC%9D%B8%EB%93%9C%ED%8E%B8bindcallapply</a:t>
            </a:r>
            <a:r>
              <a:rPr lang="en-US" altLang="ko-KR" sz="1200" dirty="0">
                <a:latin typeface="Fira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361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6. </a:t>
            </a:r>
            <a:r>
              <a:rPr lang="ko-KR" altLang="en-US" sz="3200" b="1" dirty="0"/>
              <a:t>객체 확장 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i="1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x = 0;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y = 0;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obj = { x: x, y: y};      // obj</a:t>
            </a:r>
            <a:r>
              <a:rPr lang="ko-KR" altLang="en-US" sz="1200" dirty="0">
                <a:latin typeface="Fira Mono"/>
              </a:rPr>
              <a:t>에 대입한 객체를 보면 키이름과 </a:t>
            </a:r>
            <a:r>
              <a:rPr lang="ko-KR" altLang="en-US" sz="1200" dirty="0" err="1">
                <a:latin typeface="Fira Mono"/>
              </a:rPr>
              <a:t>키값</a:t>
            </a:r>
            <a:r>
              <a:rPr lang="ko-KR" altLang="en-US" sz="1200" dirty="0">
                <a:latin typeface="Fira Mono"/>
              </a:rPr>
              <a:t> 동일함</a:t>
            </a:r>
            <a:r>
              <a:rPr lang="en-US" altLang="ko-KR" sz="1200" dirty="0">
                <a:latin typeface="Fira Mono"/>
              </a:rPr>
              <a:t>.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</a:t>
            </a:r>
            <a:r>
              <a:rPr lang="en-US" altLang="ko-KR" sz="1200" dirty="0" err="1">
                <a:latin typeface="Fira Mono"/>
              </a:rPr>
              <a:t>randomKeyString</a:t>
            </a:r>
            <a:r>
              <a:rPr lang="en-US" altLang="ko-KR" sz="1200" dirty="0">
                <a:latin typeface="Fira Mono"/>
              </a:rPr>
              <a:t> = 'other’;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ko-KR" altLang="en-US" sz="1200" dirty="0">
                <a:latin typeface="Fira Mono"/>
              </a:rPr>
              <a:t>연산 결과로 </a:t>
            </a:r>
            <a:r>
              <a:rPr lang="ko-KR" altLang="en-US" sz="1200" dirty="0" err="1">
                <a:latin typeface="Fira Mono"/>
              </a:rPr>
              <a:t>키값을</a:t>
            </a:r>
            <a:r>
              <a:rPr lang="ko-KR" altLang="en-US" sz="1200" dirty="0">
                <a:latin typeface="Fira Mono"/>
              </a:rPr>
              <a:t> 대입할 때에는 </a:t>
            </a:r>
            <a:r>
              <a:rPr lang="ko-KR" altLang="en-US" sz="1200" dirty="0" err="1">
                <a:latin typeface="Fira Mono"/>
              </a:rPr>
              <a:t>키값을</a:t>
            </a:r>
            <a:r>
              <a:rPr lang="ko-KR" altLang="en-US" sz="1200" dirty="0">
                <a:latin typeface="Fira Mono"/>
              </a:rPr>
              <a:t> 지정할 코드를 추가로 작성해야 함</a:t>
            </a:r>
            <a:r>
              <a:rPr lang="en-US" altLang="ko-KR" sz="1200" dirty="0">
                <a:latin typeface="Fira Mono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combined = {};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combined['one' + </a:t>
            </a:r>
            <a:r>
              <a:rPr lang="en-US" altLang="ko-KR" sz="1200" dirty="0" err="1">
                <a:latin typeface="Fira Mono"/>
              </a:rPr>
              <a:t>randomKeyString</a:t>
            </a:r>
            <a:r>
              <a:rPr lang="en-US" altLang="ko-KR" sz="1200" dirty="0">
                <a:latin typeface="Fira Mono"/>
              </a:rPr>
              <a:t>] = 'some value’;      //  { </a:t>
            </a:r>
            <a:r>
              <a:rPr lang="en-US" altLang="ko-KR" sz="1200" dirty="0" err="1">
                <a:latin typeface="Fira Mono"/>
              </a:rPr>
              <a:t>oneother</a:t>
            </a:r>
            <a:r>
              <a:rPr lang="en-US" altLang="ko-KR" sz="1200" dirty="0">
                <a:latin typeface="Fira Mono"/>
              </a:rPr>
              <a:t>: 'some value' }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ko-KR" altLang="en-US" sz="1200" dirty="0">
                <a:latin typeface="Fira Mono"/>
              </a:rPr>
              <a:t>객체에 함수를 추가할 때는 변수에 함수를 할당해야 함</a:t>
            </a:r>
            <a:r>
              <a:rPr lang="en-US" altLang="ko-KR" sz="1200" dirty="0">
                <a:latin typeface="Fira Mono"/>
              </a:rPr>
              <a:t>.</a:t>
            </a: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obj2 =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 err="1">
                <a:latin typeface="Fira Mono"/>
              </a:rPr>
              <a:t>methodA</a:t>
            </a:r>
            <a:r>
              <a:rPr lang="en-US" altLang="ko-KR" sz="1200" dirty="0">
                <a:latin typeface="Fira Mono"/>
              </a:rPr>
              <a:t>: function() { console.</a:t>
            </a:r>
            <a:r>
              <a:rPr lang="en-US" altLang="ko-KR" sz="1200" b="1" dirty="0">
                <a:latin typeface="Fira Mono"/>
              </a:rPr>
              <a:t>log</a:t>
            </a:r>
            <a:r>
              <a:rPr lang="en-US" altLang="ko-KR" sz="1200" dirty="0">
                <a:latin typeface="Fira Mono"/>
              </a:rPr>
              <a:t>('A'); },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 err="1">
                <a:latin typeface="Fira Mono"/>
              </a:rPr>
              <a:t>methodB</a:t>
            </a:r>
            <a:r>
              <a:rPr lang="en-US" altLang="ko-KR" sz="1200" dirty="0">
                <a:latin typeface="Fira Mono"/>
              </a:rPr>
              <a:t>: function() { return 0; },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 marL="0" indent="0">
              <a:lnSpc>
                <a:spcPts val="700"/>
              </a:lnSpc>
              <a:buNone/>
            </a:pPr>
            <a:endParaRPr lang="ko-KR" altLang="en-US" sz="1200" dirty="0">
              <a:latin typeface="Fira Mon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x = 0;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y = 0;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ko-KR" altLang="en-US" sz="1200" dirty="0">
                <a:latin typeface="Fira Mono"/>
              </a:rPr>
              <a:t>객체의 변수를 선언할 때 </a:t>
            </a:r>
            <a:r>
              <a:rPr lang="ko-KR" altLang="en-US" sz="1200" dirty="0" err="1">
                <a:latin typeface="Fira Mono"/>
              </a:rPr>
              <a:t>키값을</a:t>
            </a:r>
            <a:r>
              <a:rPr lang="ko-KR" altLang="en-US" sz="1200" dirty="0">
                <a:latin typeface="Fira Mono"/>
              </a:rPr>
              <a:t> 생략하면 자동으로 키이름으로 </a:t>
            </a:r>
            <a:r>
              <a:rPr lang="ko-KR" altLang="en-US" sz="1200" dirty="0" err="1">
                <a:latin typeface="Fira Mono"/>
              </a:rPr>
              <a:t>키값</a:t>
            </a:r>
            <a:r>
              <a:rPr lang="ko-KR" altLang="en-US" sz="1200" dirty="0">
                <a:latin typeface="Fira Mono"/>
              </a:rPr>
              <a:t> 지정</a:t>
            </a: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obj = { x, y };      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</a:t>
            </a:r>
            <a:r>
              <a:rPr lang="en-US" altLang="ko-KR" sz="1200" dirty="0" err="1">
                <a:latin typeface="Fira Mono"/>
              </a:rPr>
              <a:t>randomKeyString</a:t>
            </a:r>
            <a:r>
              <a:rPr lang="en-US" altLang="ko-KR" sz="1200" dirty="0">
                <a:latin typeface="Fira Mono"/>
              </a:rPr>
              <a:t> = </a:t>
            </a:r>
            <a:r>
              <a:rPr lang="ko-KR" altLang="en-US" sz="1200" dirty="0">
                <a:latin typeface="Fira Mono"/>
              </a:rPr>
              <a:t>＇</a:t>
            </a:r>
            <a:r>
              <a:rPr lang="en-US" altLang="ko-KR" sz="1200" dirty="0">
                <a:latin typeface="Fira Mono"/>
              </a:rPr>
              <a:t>other’;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</a:t>
            </a:r>
            <a:r>
              <a:rPr lang="ko-KR" altLang="en-US" sz="1200" dirty="0">
                <a:latin typeface="Fira Mono"/>
              </a:rPr>
              <a:t>객체 생성 블록 안에 대괄호 </a:t>
            </a:r>
            <a:r>
              <a:rPr lang="en-US" altLang="ko-KR" sz="1200" dirty="0">
                <a:latin typeface="Fira Mono"/>
              </a:rPr>
              <a:t>[ ]</a:t>
            </a:r>
            <a:r>
              <a:rPr lang="ko-KR" altLang="en-US" sz="1200" dirty="0">
                <a:latin typeface="Fira Mono"/>
              </a:rPr>
              <a:t>를 사용하여 표현식을 작성하면 추가하여 계산된 </a:t>
            </a:r>
            <a:r>
              <a:rPr lang="ko-KR" altLang="en-US" sz="1200" dirty="0" err="1">
                <a:latin typeface="Fira Mono"/>
              </a:rPr>
              <a:t>키값을</a:t>
            </a:r>
            <a:r>
              <a:rPr lang="ko-KR" altLang="en-US" sz="1200" dirty="0">
                <a:latin typeface="Fira Mono"/>
              </a:rPr>
              <a:t> 생성 할 수 있음</a:t>
            </a:r>
            <a:r>
              <a:rPr lang="en-US" altLang="ko-KR" sz="1200" dirty="0">
                <a:latin typeface="Fira Mono"/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combined =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['one' + </a:t>
            </a:r>
            <a:r>
              <a:rPr lang="en-US" altLang="ko-KR" sz="1200" dirty="0" err="1">
                <a:latin typeface="Fira Mono"/>
              </a:rPr>
              <a:t>randomKeyString</a:t>
            </a:r>
            <a:r>
              <a:rPr lang="en-US" altLang="ko-KR" sz="1200" dirty="0">
                <a:latin typeface="Fira Mono"/>
              </a:rPr>
              <a:t>]: 'some value',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}; 	//  { </a:t>
            </a:r>
            <a:r>
              <a:rPr lang="en-US" altLang="ko-KR" sz="1200" dirty="0" err="1">
                <a:latin typeface="Fira Mono"/>
              </a:rPr>
              <a:t>oneother</a:t>
            </a:r>
            <a:r>
              <a:rPr lang="en-US" altLang="ko-KR" sz="1200" dirty="0">
                <a:latin typeface="Fira Mono"/>
              </a:rPr>
              <a:t>: 'some value' }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// function </a:t>
            </a:r>
            <a:r>
              <a:rPr lang="ko-KR" altLang="en-US" sz="1200" dirty="0">
                <a:latin typeface="Fira Mono"/>
              </a:rPr>
              <a:t>키워드를 생략하여 함수를 선언할 수 있음</a:t>
            </a:r>
            <a:r>
              <a:rPr lang="en-US" altLang="ko-KR" sz="1200" dirty="0">
                <a:latin typeface="Fira Mono"/>
              </a:rPr>
              <a:t>.</a:t>
            </a: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obj2 =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x,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 err="1">
                <a:latin typeface="Fira Mono"/>
              </a:rPr>
              <a:t>methodA</a:t>
            </a:r>
            <a:r>
              <a:rPr lang="en-US" altLang="ko-KR" sz="1200" dirty="0">
                <a:latin typeface="Fira Mono"/>
              </a:rPr>
              <a:t>() { console.</a:t>
            </a:r>
            <a:r>
              <a:rPr lang="en-US" altLang="ko-KR" sz="1200" b="1" dirty="0">
                <a:latin typeface="Fira Mono"/>
              </a:rPr>
              <a:t>log</a:t>
            </a:r>
            <a:r>
              <a:rPr lang="en-US" altLang="ko-KR" sz="1200" dirty="0">
                <a:latin typeface="Fira Mono"/>
              </a:rPr>
              <a:t>('A'); },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</a:t>
            </a:r>
            <a:r>
              <a:rPr lang="en-US" altLang="ko-KR" sz="1200" b="1" dirty="0" err="1">
                <a:latin typeface="Fira Mono"/>
              </a:rPr>
              <a:t>methodB</a:t>
            </a:r>
            <a:r>
              <a:rPr lang="en-US" altLang="ko-KR" sz="1200" dirty="0">
                <a:latin typeface="Fira Mono"/>
              </a:rPr>
              <a:t>() { return 0; },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Installation</a:t>
            </a:r>
            <a:endParaRPr lang="ko-KR" altLang="en-US" sz="3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A0336-5CE6-46EC-A2BE-32AF5F7B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432112"/>
            <a:ext cx="7231414" cy="5106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95968F-A6A8-4EB8-8EF8-825040C45427}"/>
              </a:ext>
            </a:extLst>
          </p:cNvPr>
          <p:cNvSpPr/>
          <p:nvPr/>
        </p:nvSpPr>
        <p:spPr>
          <a:xfrm>
            <a:off x="7682753" y="1432112"/>
            <a:ext cx="432995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1AFD0"/>
                </a:solidFill>
                <a:latin typeface="Spoqa Han Sans"/>
                <a:hlinkClick r:id="rId3"/>
              </a:rPr>
              <a:t>https://nodejs.org/</a:t>
            </a:r>
            <a:r>
              <a:rPr lang="en-US" altLang="ko-KR" dirty="0">
                <a:solidFill>
                  <a:srgbClr val="71AFD0"/>
                </a:solidFill>
                <a:latin typeface="Spoqa Han Sans"/>
              </a:rPr>
              <a:t> </a:t>
            </a:r>
          </a:p>
          <a:p>
            <a:endParaRPr lang="en-US" altLang="ko-KR" sz="1600" dirty="0">
              <a:latin typeface="Spoqa Han Sans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Spoqa Han Sans"/>
              </a:rPr>
              <a:t>LTS </a:t>
            </a:r>
            <a:r>
              <a:rPr lang="ko-KR" altLang="en-US" sz="1600" dirty="0">
                <a:latin typeface="Spoqa Han Sans"/>
              </a:rPr>
              <a:t>버전</a:t>
            </a:r>
            <a:r>
              <a:rPr lang="en-US" altLang="ko-KR" sz="1600" dirty="0">
                <a:latin typeface="Spoqa Han Sans"/>
              </a:rPr>
              <a:t>(x64)</a:t>
            </a:r>
            <a:r>
              <a:rPr lang="ko-KR" altLang="en-US" sz="1600" dirty="0">
                <a:latin typeface="Spoqa Han Sans"/>
              </a:rPr>
              <a:t>을  </a:t>
            </a:r>
            <a:r>
              <a:rPr lang="en-US" altLang="ko-KR" sz="1600" dirty="0">
                <a:latin typeface="Spoqa Han Sans"/>
              </a:rPr>
              <a:t>download </a:t>
            </a:r>
            <a:r>
              <a:rPr lang="ko-KR" altLang="en-US" sz="1600" dirty="0">
                <a:latin typeface="Spoqa Han Sans"/>
              </a:rPr>
              <a:t>후</a:t>
            </a:r>
            <a:r>
              <a:rPr lang="en-US" altLang="ko-KR" sz="1600" dirty="0">
                <a:latin typeface="Spoqa Han Sans"/>
              </a:rPr>
              <a:t>, </a:t>
            </a:r>
            <a:r>
              <a:rPr lang="ko-KR" altLang="en-US" sz="1600" dirty="0">
                <a:latin typeface="Spoqa Han Sans"/>
              </a:rPr>
              <a:t>설치한다</a:t>
            </a:r>
            <a:r>
              <a:rPr lang="en-US" altLang="ko-KR" sz="1600" dirty="0">
                <a:latin typeface="Spoqa Han Sans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설치가 완료되면 </a:t>
            </a:r>
            <a:r>
              <a:rPr lang="ko-KR" altLang="en-US" sz="1600" dirty="0" err="1"/>
              <a:t>명령프롬프트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도스창</a:t>
            </a:r>
            <a:r>
              <a:rPr lang="en-US" altLang="ko-KR" sz="1600" dirty="0"/>
              <a:t>)</a:t>
            </a:r>
            <a:r>
              <a:rPr lang="ko-KR" altLang="en-US" sz="1600" dirty="0"/>
              <a:t>을 실행한다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node</a:t>
            </a:r>
            <a:r>
              <a:rPr lang="ko-KR" altLang="en-US" sz="1600" dirty="0"/>
              <a:t> </a:t>
            </a:r>
            <a:r>
              <a:rPr lang="en-US" altLang="ko-KR" sz="1600" dirty="0"/>
              <a:t>–v  </a:t>
            </a:r>
            <a:r>
              <a:rPr lang="ko-KR" altLang="en-US" sz="1600" dirty="0"/>
              <a:t>명령으로 버전 확인한다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/>
              <a:t>npm</a:t>
            </a:r>
            <a:r>
              <a:rPr lang="en-US" altLang="ko-KR" sz="1600" dirty="0"/>
              <a:t> –v </a:t>
            </a:r>
            <a:r>
              <a:rPr lang="ko-KR" altLang="en-US" sz="1600" dirty="0"/>
              <a:t>명령으로 버전 확인한다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01B0F-EC40-4D45-BA29-FB0D15F77D32}"/>
              </a:ext>
            </a:extLst>
          </p:cNvPr>
          <p:cNvSpPr txBox="1"/>
          <p:nvPr/>
        </p:nvSpPr>
        <p:spPr>
          <a:xfrm>
            <a:off x="7853082" y="5973296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en-US" altLang="ko-KR" b="1" dirty="0" err="1">
                <a:solidFill>
                  <a:srgbClr val="FF0000"/>
                </a:solidFill>
              </a:rPr>
              <a:t>npm</a:t>
            </a:r>
            <a:r>
              <a:rPr lang="en-US" altLang="ko-KR" b="1" dirty="0">
                <a:solidFill>
                  <a:srgbClr val="FF0000"/>
                </a:solidFill>
              </a:rPr>
              <a:t> : Node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Package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Manager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4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813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ES6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7. </a:t>
            </a:r>
            <a:r>
              <a:rPr lang="ko-KR" altLang="en-US" sz="3200" b="1" dirty="0"/>
              <a:t>객체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배열 구조 분해 및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974690"/>
            <a:ext cx="5722451" cy="538165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i="1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list = [0,1];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item1 = list[0];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item2 = list[1];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item3 = list[2] || -1;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temp = item2;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item2= item1;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item1 = temp;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obj =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key1: 'one',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key2: 'two',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key1 = obj.key1;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key2 = obj.key2;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key3 = obj.key3 || 'default key3 value';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C1AD8C-67B5-4E63-A864-A5E1345B3EF3}"/>
              </a:ext>
            </a:extLst>
          </p:cNvPr>
          <p:cNvSpPr txBox="1">
            <a:spLocks/>
          </p:cNvSpPr>
          <p:nvPr/>
        </p:nvSpPr>
        <p:spPr>
          <a:xfrm>
            <a:off x="6147816" y="974690"/>
            <a:ext cx="5722451" cy="5381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ts val="700"/>
              </a:lnSpc>
              <a:buNone/>
              <a:tabLst>
                <a:tab pos="216000" algn="l"/>
              </a:tabLst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list = [0, 1];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[  item1,   item2,   item3 = -1] = list;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[item2, item1] = [item1, item2];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obj =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key1: 'one',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key2: 'two',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};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newKey1 = key1;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{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key1: newKey1,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key2,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    key3 = 'default key3 value',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} = obj;</a:t>
            </a:r>
          </a:p>
          <a:p>
            <a:pPr marL="0" indent="0">
              <a:buNone/>
            </a:pPr>
            <a:br>
              <a:rPr lang="en-US" altLang="ko-KR" sz="1200" dirty="0">
                <a:latin typeface="Fira Mono"/>
              </a:rPr>
            </a:br>
            <a:r>
              <a:rPr lang="en-US" altLang="ko-KR" sz="1200" dirty="0">
                <a:latin typeface="Fira Mono"/>
              </a:rPr>
              <a:t>var [item1, ...</a:t>
            </a:r>
            <a:r>
              <a:rPr lang="en-US" altLang="ko-KR" sz="1200" dirty="0" err="1">
                <a:latin typeface="Fira Mono"/>
              </a:rPr>
              <a:t>otherItems</a:t>
            </a:r>
            <a:r>
              <a:rPr lang="en-US" altLang="ko-KR" sz="1200" dirty="0">
                <a:latin typeface="Fira Mono"/>
              </a:rPr>
              <a:t>] = [0, 1, 2];</a:t>
            </a:r>
          </a:p>
          <a:p>
            <a:pPr marL="0" indent="0">
              <a:buNone/>
            </a:pPr>
            <a:r>
              <a:rPr lang="en-US" altLang="ko-KR" sz="1200" dirty="0">
                <a:latin typeface="Fira Mono"/>
              </a:rPr>
              <a:t>var { key1, ...others } = { key1: 'one', key2: 'two' };</a:t>
            </a:r>
          </a:p>
          <a:p>
            <a:pPr marL="0" indent="0">
              <a:buNone/>
            </a:pPr>
            <a:endParaRPr lang="en-US" altLang="ko-KR" sz="1200" dirty="0">
              <a:latin typeface="Fira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034B3-D467-4C34-BF1C-AF1B97459FD5}"/>
              </a:ext>
            </a:extLst>
          </p:cNvPr>
          <p:cNvSpPr txBox="1"/>
          <p:nvPr/>
        </p:nvSpPr>
        <p:spPr>
          <a:xfrm>
            <a:off x="218101" y="631817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7B1E-AD35-449B-9132-27061A1DC21A}"/>
              </a:ext>
            </a:extLst>
          </p:cNvPr>
          <p:cNvSpPr txBox="1"/>
          <p:nvPr/>
        </p:nvSpPr>
        <p:spPr>
          <a:xfrm>
            <a:off x="6044184" y="63378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ES6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38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14 : </a:t>
            </a:r>
            <a:r>
              <a:rPr lang="ko-KR" altLang="en-US" sz="3200" dirty="0"/>
              <a:t>함수를 </a:t>
            </a:r>
            <a:r>
              <a:rPr lang="en-US" altLang="ko-KR" sz="3200" dirty="0"/>
              <a:t>Return </a:t>
            </a:r>
            <a:r>
              <a:rPr lang="ko-KR" altLang="en-US" sz="32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returnFunction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()</a:t>
            </a:r>
            <a:r>
              <a:rPr lang="ko-KR" altLang="en-US" sz="1600" dirty="0"/>
              <a:t> </a:t>
            </a:r>
            <a:r>
              <a:rPr lang="en-US" altLang="ko-KR" sz="1600" dirty="0"/>
              <a:t>=&gt;</a:t>
            </a:r>
            <a:r>
              <a:rPr lang="ko-KR" altLang="en-US" sz="1600" dirty="0"/>
              <a:t> </a:t>
            </a:r>
            <a:r>
              <a:rPr lang="en-US" altLang="ko-KR" sz="1600" dirty="0"/>
              <a:t>(a,</a:t>
            </a:r>
            <a:r>
              <a:rPr lang="ko-KR" altLang="en-US" sz="1600" dirty="0"/>
              <a:t> </a:t>
            </a:r>
            <a:r>
              <a:rPr lang="en-US" altLang="ko-KR" sz="1600" dirty="0"/>
              <a:t>b)</a:t>
            </a:r>
            <a:r>
              <a:rPr lang="ko-KR" altLang="en-US" sz="1600" dirty="0"/>
              <a:t> </a:t>
            </a:r>
            <a:r>
              <a:rPr lang="en-US" altLang="ko-KR" sz="1600" dirty="0"/>
              <a:t>=&gt;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b;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plus = </a:t>
            </a:r>
            <a:r>
              <a:rPr lang="en-US" altLang="ko-KR" sz="1600" dirty="0" err="1"/>
              <a:t>returnFunction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console.log(plus(10, 20));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28EF7-3D40-4E1C-9C46-6D7D69CEED62}"/>
              </a:ext>
            </a:extLst>
          </p:cNvPr>
          <p:cNvSpPr txBox="1"/>
          <p:nvPr/>
        </p:nvSpPr>
        <p:spPr>
          <a:xfrm>
            <a:off x="471672" y="4141694"/>
            <a:ext cx="1071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일급시민</a:t>
            </a:r>
            <a:r>
              <a:rPr lang="en-US" altLang="ko-KR" dirty="0"/>
              <a:t>(First Class) : </a:t>
            </a:r>
            <a:r>
              <a:rPr lang="ko-KR" altLang="en-US" dirty="0"/>
              <a:t>값이나 객체처럼 변수에 널거나 리턴 값으로 쓸 수 있는 것들을 </a:t>
            </a:r>
            <a:r>
              <a:rPr lang="ko-KR" altLang="en-US" dirty="0" err="1"/>
              <a:t>일급시민이라고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일급시민처럼 취급할 수 있는 함수를 일급함수라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화살표 함수를 두 번 이상 사용하는 방법을 </a:t>
            </a:r>
            <a:r>
              <a:rPr lang="en-US" altLang="ko-KR" dirty="0" err="1"/>
              <a:t>Curring</a:t>
            </a:r>
            <a:r>
              <a:rPr lang="en-US" altLang="ko-KR" dirty="0"/>
              <a:t> 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추후 실습 예정</a:t>
            </a:r>
          </a:p>
        </p:txBody>
      </p:sp>
    </p:spTree>
    <p:extLst>
      <p:ext uri="{BB962C8B-B14F-4D97-AF65-F5344CB8AC3E}">
        <p14:creationId xmlns:p14="http://schemas.microsoft.com/office/powerpoint/2010/main" val="1037685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15 : </a:t>
            </a:r>
            <a:r>
              <a:rPr lang="ko-KR" altLang="en-US" sz="3200" dirty="0"/>
              <a:t>재귀함수 </a:t>
            </a:r>
            <a:r>
              <a:rPr lang="en-US" altLang="ko-KR" sz="3200" dirty="0"/>
              <a:t>countdown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countdown = (value) =&gt; {</a:t>
            </a:r>
          </a:p>
          <a:p>
            <a:pPr marL="0" indent="0">
              <a:buNone/>
            </a:pPr>
            <a:r>
              <a:rPr lang="en-US" altLang="ko-KR" sz="1600" dirty="0"/>
              <a:t>    console.log('value:', value);</a:t>
            </a:r>
          </a:p>
          <a:p>
            <a:pPr marL="0" indent="0">
              <a:buNone/>
            </a:pPr>
            <a:r>
              <a:rPr lang="en-US" altLang="ko-KR" sz="1600" dirty="0"/>
              <a:t>    if (value === 0) return value;</a:t>
            </a:r>
          </a:p>
          <a:p>
            <a:pPr marL="0" indent="0">
              <a:buNone/>
            </a:pPr>
            <a:r>
              <a:rPr lang="en-US" altLang="ko-KR" sz="1600" dirty="0"/>
              <a:t>    return countdown(value - 1);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</a:p>
          <a:p>
            <a:pPr marL="0" indent="0">
              <a:buNone/>
            </a:pPr>
            <a:r>
              <a:rPr lang="en-US" altLang="ko-KR" sz="1600" dirty="0"/>
              <a:t>console.log('Result : ', countdown(5));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28EF7-3D40-4E1C-9C46-6D7D69CEED62}"/>
              </a:ext>
            </a:extLst>
          </p:cNvPr>
          <p:cNvSpPr txBox="1"/>
          <p:nvPr/>
        </p:nvSpPr>
        <p:spPr>
          <a:xfrm>
            <a:off x="321733" y="4141694"/>
            <a:ext cx="11365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함수형</a:t>
            </a:r>
            <a:r>
              <a:rPr lang="en-US" altLang="ko-KR" sz="1600" dirty="0"/>
              <a:t> </a:t>
            </a:r>
            <a:r>
              <a:rPr lang="ko-KR" altLang="en-US" sz="1600" dirty="0"/>
              <a:t>프로그래밍 패러다임에서는 반복을 위해 재귀함수를 이용한다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재귀함수를 이용하면 함수 내부에서 사용하는 값들은 불변성과 순수성을 가진다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재귀 함수는 사용하기 까다롭기 때문에 주의를 요하며</a:t>
            </a:r>
            <a:r>
              <a:rPr lang="en-US" altLang="ko-KR" sz="1600" dirty="0"/>
              <a:t>, </a:t>
            </a:r>
            <a:r>
              <a:rPr lang="ko-KR" altLang="en-US" sz="1600" dirty="0"/>
              <a:t>종료시점을 잘못 잡아서 무한 실행되는 경우가 나오지 않도록 주의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재귀함수 최적화를 위해 </a:t>
            </a:r>
            <a:r>
              <a:rPr lang="en-US" altLang="ko-KR" sz="1600" dirty="0"/>
              <a:t>Tail Recursion </a:t>
            </a:r>
            <a:r>
              <a:rPr lang="ko-KR" altLang="en-US" sz="1600" dirty="0"/>
              <a:t>최적화를 이용하여 </a:t>
            </a:r>
            <a:r>
              <a:rPr lang="ko-KR" altLang="en-US" sz="1600" dirty="0" err="1"/>
              <a:t>콜스택을</a:t>
            </a:r>
            <a:r>
              <a:rPr lang="ko-KR" altLang="en-US" sz="1600" dirty="0"/>
              <a:t> 최소화가 필요하며 </a:t>
            </a:r>
            <a:r>
              <a:rPr lang="en-US" altLang="ko-KR" sz="1600" dirty="0"/>
              <a:t>ES6</a:t>
            </a:r>
            <a:r>
              <a:rPr lang="ko-KR" altLang="en-US" sz="1600" dirty="0"/>
              <a:t>에서는 공식적으로 </a:t>
            </a:r>
            <a:r>
              <a:rPr lang="en-US" altLang="ko-KR" sz="1600" dirty="0"/>
              <a:t>Tail Recursion</a:t>
            </a:r>
            <a:r>
              <a:rPr lang="ko-KR" altLang="en-US" sz="1600" dirty="0"/>
              <a:t>을 지원하기 때문에 재귀함수 사용을 권장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668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16 : </a:t>
            </a:r>
            <a:r>
              <a:rPr lang="ko-KR" altLang="en-US" sz="3200" dirty="0"/>
              <a:t>재귀함수 </a:t>
            </a:r>
            <a:r>
              <a:rPr lang="en-US" altLang="ko-KR" sz="3200" dirty="0"/>
              <a:t>1 ~ n </a:t>
            </a:r>
            <a:r>
              <a:rPr lang="ko-KR" altLang="en-US" sz="3200" dirty="0"/>
              <a:t>까지 더하기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sumNumber</a:t>
            </a:r>
            <a:r>
              <a:rPr lang="en-US" altLang="ko-KR" sz="1600" dirty="0"/>
              <a:t> = (start, end, accumulator) =&gt; {</a:t>
            </a:r>
          </a:p>
          <a:p>
            <a:pPr marL="0" indent="0">
              <a:buNone/>
            </a:pPr>
            <a:r>
              <a:rPr lang="en-US" altLang="ko-KR" sz="1600" dirty="0"/>
              <a:t>    if (start &gt; end) return accumulator;</a:t>
            </a:r>
          </a:p>
          <a:p>
            <a:pPr marL="0" indent="0">
              <a:buNone/>
            </a:pPr>
            <a:r>
              <a:rPr lang="en-US" altLang="ko-KR" sz="1600" dirty="0"/>
              <a:t>    return </a:t>
            </a:r>
            <a:r>
              <a:rPr lang="en-US" altLang="ko-KR" sz="1600" dirty="0" err="1"/>
              <a:t>sumNumber</a:t>
            </a:r>
            <a:r>
              <a:rPr lang="en-US" altLang="ko-KR" sz="1600" dirty="0"/>
              <a:t>(start + 1, end, accumulator + start);</a:t>
            </a:r>
          </a:p>
          <a:p>
            <a:pPr marL="0" indent="0">
              <a:buNone/>
            </a:pPr>
            <a:r>
              <a:rPr lang="en-US" altLang="ko-KR" sz="1600" dirty="0"/>
              <a:t>};</a:t>
            </a:r>
          </a:p>
          <a:p>
            <a:pPr marL="0" indent="0">
              <a:buNone/>
            </a:pPr>
            <a:r>
              <a:rPr lang="en-US" altLang="ko-KR" sz="1600" dirty="0"/>
              <a:t>console.log('Result : ', </a:t>
            </a:r>
            <a:r>
              <a:rPr lang="en-US" altLang="ko-KR" sz="1600" dirty="0" err="1"/>
              <a:t>sumNumber</a:t>
            </a:r>
            <a:r>
              <a:rPr lang="en-US" altLang="ko-KR" sz="1600" dirty="0"/>
              <a:t>(1, 10, 0));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672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17 : </a:t>
            </a:r>
            <a:r>
              <a:rPr lang="ko-KR" altLang="en-US" sz="3200" dirty="0"/>
              <a:t>재귀함수 </a:t>
            </a:r>
            <a:r>
              <a:rPr lang="en-US" altLang="ko-KR" sz="3200" dirty="0"/>
              <a:t>factorial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pt-BR" altLang="ko-KR" sz="1600" dirty="0"/>
              <a:t>const factorial = (n) =&gt; {</a:t>
            </a:r>
          </a:p>
          <a:p>
            <a:pPr marL="0" indent="0">
              <a:buNone/>
            </a:pPr>
            <a:r>
              <a:rPr lang="pt-BR" altLang="ko-KR" sz="1600" dirty="0"/>
              <a:t>    if (n === 0) return 1;</a:t>
            </a:r>
          </a:p>
          <a:p>
            <a:pPr marL="0" indent="0">
              <a:buNone/>
            </a:pPr>
            <a:r>
              <a:rPr lang="pt-BR" altLang="ko-KR" sz="1600" dirty="0"/>
              <a:t>    return n * factorial(n - 1);</a:t>
            </a:r>
          </a:p>
          <a:p>
            <a:pPr marL="0" indent="0">
              <a:buNone/>
            </a:pPr>
            <a:r>
              <a:rPr lang="pt-BR" altLang="ko-KR" sz="1600" dirty="0"/>
              <a:t>};</a:t>
            </a:r>
          </a:p>
          <a:p>
            <a:pPr marL="0" indent="0">
              <a:buNone/>
            </a:pPr>
            <a:r>
              <a:rPr lang="pt-BR" altLang="ko-KR" sz="1600" dirty="0"/>
              <a:t>console.log(factorial(10));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23095-422D-4828-96B0-287D44BF70C7}"/>
              </a:ext>
            </a:extLst>
          </p:cNvPr>
          <p:cNvSpPr txBox="1"/>
          <p:nvPr/>
        </p:nvSpPr>
        <p:spPr>
          <a:xfrm>
            <a:off x="321733" y="3544343"/>
            <a:ext cx="1136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로또 번호 선택 </a:t>
            </a:r>
            <a:r>
              <a:rPr lang="en-US" altLang="ko-KR" sz="1600" dirty="0"/>
              <a:t>: 1 ~45 </a:t>
            </a:r>
            <a:r>
              <a:rPr lang="ko-KR" altLang="en-US" sz="1600" dirty="0"/>
              <a:t>개의 번호 중 중복되지 않는 </a:t>
            </a:r>
            <a:r>
              <a:rPr lang="en-US" altLang="ko-KR" sz="1600" dirty="0"/>
              <a:t>6</a:t>
            </a:r>
            <a:r>
              <a:rPr lang="ko-KR" altLang="en-US" sz="1600" dirty="0"/>
              <a:t>개의 번호를 선택하는 것</a:t>
            </a:r>
            <a:endParaRPr lang="en-US" altLang="ko-KR" sz="1600" dirty="0"/>
          </a:p>
          <a:p>
            <a:r>
              <a:rPr lang="ko-KR" altLang="en-US" sz="1600" dirty="0"/>
              <a:t>로또 당첨 확률 </a:t>
            </a:r>
            <a:r>
              <a:rPr lang="en-US" altLang="ko-KR" sz="1600" dirty="0"/>
              <a:t>: </a:t>
            </a:r>
            <a:r>
              <a:rPr lang="ko-KR" altLang="en-US" sz="1600" dirty="0"/>
              <a:t>아래식을 계산하면</a:t>
            </a:r>
            <a:r>
              <a:rPr lang="en-US" altLang="ko-KR" sz="1600" dirty="0"/>
              <a:t>, 8,145,060</a:t>
            </a:r>
            <a:r>
              <a:rPr lang="ko-KR" altLang="en-US" sz="1600" dirty="0"/>
              <a:t>이 나온다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1</a:t>
            </a:r>
            <a:r>
              <a:rPr lang="ko-KR" altLang="en-US" sz="1600" dirty="0"/>
              <a:t>등에 당첨 될 확률은 </a:t>
            </a:r>
            <a:r>
              <a:rPr lang="en-US" altLang="ko-KR" sz="1600" dirty="0"/>
              <a:t>1/ 8,145,060</a:t>
            </a:r>
          </a:p>
          <a:p>
            <a:r>
              <a:rPr lang="ko-KR" altLang="en-US" sz="1600" dirty="0"/>
              <a:t>이와 같이 실생활에 많이 사용하는 </a:t>
            </a:r>
            <a:r>
              <a:rPr lang="ko-KR" altLang="en-US" sz="1600" dirty="0" err="1"/>
              <a:t>팩토리얼</a:t>
            </a:r>
            <a:r>
              <a:rPr lang="en-US" altLang="ko-KR" sz="1600" dirty="0"/>
              <a:t>!!!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CE171-5AE2-430D-AE10-06760530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847423"/>
            <a:ext cx="33813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18 : </a:t>
            </a:r>
            <a:r>
              <a:rPr lang="ko-KR" altLang="en-US" sz="3200" dirty="0" err="1"/>
              <a:t>클로저</a:t>
            </a:r>
            <a:r>
              <a:rPr lang="ko-KR" altLang="en-US" sz="3200" dirty="0"/>
              <a:t> </a:t>
            </a:r>
            <a:r>
              <a:rPr lang="en-US" altLang="ko-KR" sz="3200" dirty="0"/>
              <a:t>(Closure)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4" y="1185332"/>
            <a:ext cx="3480722" cy="5171017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function </a:t>
            </a:r>
            <a:r>
              <a:rPr lang="en-US" altLang="ko-KR" b="1" dirty="0"/>
              <a:t>Hello</a:t>
            </a:r>
            <a:r>
              <a:rPr lang="en-US" altLang="ko-KR" dirty="0"/>
              <a:t>(</a:t>
            </a:r>
            <a:r>
              <a:rPr lang="en-US" altLang="ko-KR" i="1" dirty="0"/>
              <a:t>name</a:t>
            </a:r>
            <a:r>
              <a:rPr lang="en-US" altLang="ko-KR" dirty="0"/>
              <a:t>) {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this._name</a:t>
            </a:r>
            <a:r>
              <a:rPr lang="en-US" altLang="ko-KR" dirty="0"/>
              <a:t> = </a:t>
            </a:r>
            <a:r>
              <a:rPr lang="en-US" altLang="ko-KR" i="1" dirty="0"/>
              <a:t>name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Hello.prototype.</a:t>
            </a:r>
            <a:r>
              <a:rPr lang="en-US" altLang="ko-KR" b="1" dirty="0" err="1"/>
              <a:t>say</a:t>
            </a:r>
            <a:r>
              <a:rPr lang="en-US" altLang="ko-KR" dirty="0"/>
              <a:t> = function() {</a:t>
            </a:r>
          </a:p>
          <a:p>
            <a:pPr marL="0" indent="0">
              <a:buNone/>
            </a:pPr>
            <a:r>
              <a:rPr lang="en-US" altLang="ko-KR" dirty="0"/>
              <a:t>  console.</a:t>
            </a:r>
            <a:r>
              <a:rPr lang="en-US" altLang="ko-KR" b="1" dirty="0"/>
              <a:t>log</a:t>
            </a:r>
            <a:r>
              <a:rPr lang="en-US" altLang="ko-KR" dirty="0"/>
              <a:t>('Hello, ' + </a:t>
            </a:r>
            <a:r>
              <a:rPr lang="en-US" altLang="ko-KR" dirty="0" err="1"/>
              <a:t>this._name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var hello1 = new Hello('</a:t>
            </a:r>
            <a:r>
              <a:rPr lang="ko-KR" altLang="en-US" dirty="0"/>
              <a:t>승민</a:t>
            </a:r>
            <a:r>
              <a:rPr lang="en-US" altLang="ko-KR" dirty="0"/>
              <a:t>');</a:t>
            </a:r>
          </a:p>
          <a:p>
            <a:pPr marL="0" indent="0">
              <a:buNone/>
            </a:pPr>
            <a:r>
              <a:rPr lang="en-US" altLang="ko-KR" dirty="0"/>
              <a:t>var hello2 = new Hello('</a:t>
            </a:r>
            <a:r>
              <a:rPr lang="ko-KR" altLang="en-US" dirty="0"/>
              <a:t>현섭</a:t>
            </a:r>
            <a:r>
              <a:rPr lang="en-US" altLang="ko-KR" dirty="0"/>
              <a:t>');</a:t>
            </a:r>
          </a:p>
          <a:p>
            <a:pPr marL="0" indent="0">
              <a:buNone/>
            </a:pPr>
            <a:r>
              <a:rPr lang="en-US" altLang="ko-KR" dirty="0"/>
              <a:t>var hello3 = new Hello('</a:t>
            </a:r>
            <a:r>
              <a:rPr lang="ko-KR" altLang="en-US" dirty="0"/>
              <a:t>유근</a:t>
            </a:r>
            <a:r>
              <a:rPr lang="en-US" altLang="ko-KR" dirty="0"/>
              <a:t>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hello1.</a:t>
            </a:r>
            <a:r>
              <a:rPr lang="en-US" altLang="ko-KR" b="1" dirty="0"/>
              <a:t>say</a:t>
            </a:r>
            <a:r>
              <a:rPr lang="en-US" altLang="ko-KR" dirty="0"/>
              <a:t>(); </a:t>
            </a:r>
            <a:r>
              <a:rPr lang="en-US" altLang="ko-KR" i="1" dirty="0"/>
              <a:t>// 'Hello, </a:t>
            </a:r>
            <a:r>
              <a:rPr lang="ko-KR" altLang="en-US" i="1" dirty="0"/>
              <a:t>승민</a:t>
            </a:r>
            <a:r>
              <a:rPr lang="en-US" altLang="ko-KR" i="1" dirty="0"/>
              <a:t>'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hello2.</a:t>
            </a:r>
            <a:r>
              <a:rPr lang="en-US" altLang="ko-KR" b="1" dirty="0"/>
              <a:t>say</a:t>
            </a:r>
            <a:r>
              <a:rPr lang="en-US" altLang="ko-KR" dirty="0"/>
              <a:t>(); </a:t>
            </a:r>
            <a:r>
              <a:rPr lang="en-US" altLang="ko-KR" i="1" dirty="0"/>
              <a:t>// 'Hello, </a:t>
            </a:r>
            <a:r>
              <a:rPr lang="ko-KR" altLang="en-US" i="1" dirty="0"/>
              <a:t>현섭</a:t>
            </a:r>
            <a:r>
              <a:rPr lang="en-US" altLang="ko-KR" i="1" dirty="0"/>
              <a:t>'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hello3.</a:t>
            </a:r>
            <a:r>
              <a:rPr lang="en-US" altLang="ko-KR" b="1" dirty="0"/>
              <a:t>say</a:t>
            </a:r>
            <a:r>
              <a:rPr lang="en-US" altLang="ko-KR" dirty="0"/>
              <a:t>(); </a:t>
            </a:r>
            <a:r>
              <a:rPr lang="en-US" altLang="ko-KR" i="1" dirty="0"/>
              <a:t>// 'Hello, </a:t>
            </a:r>
            <a:r>
              <a:rPr lang="ko-KR" altLang="en-US" i="1" dirty="0"/>
              <a:t>유근</a:t>
            </a:r>
            <a:r>
              <a:rPr lang="en-US" altLang="ko-KR" i="1" dirty="0"/>
              <a:t>'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hello1._name = 'anonymous';</a:t>
            </a:r>
          </a:p>
          <a:p>
            <a:pPr marL="0" indent="0">
              <a:buNone/>
            </a:pPr>
            <a:r>
              <a:rPr lang="en-US" altLang="ko-KR" dirty="0"/>
              <a:t>hello1.</a:t>
            </a:r>
            <a:r>
              <a:rPr lang="en-US" altLang="ko-KR" b="1" dirty="0"/>
              <a:t>say</a:t>
            </a:r>
            <a:r>
              <a:rPr lang="en-US" altLang="ko-KR" dirty="0"/>
              <a:t>(); </a:t>
            </a:r>
            <a:r>
              <a:rPr lang="en-US" altLang="ko-KR" i="1" dirty="0"/>
              <a:t>// 'Hello, anonymous'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D2D758-0D67-4B5C-87A3-873C99B11CB9}"/>
              </a:ext>
            </a:extLst>
          </p:cNvPr>
          <p:cNvSpPr txBox="1">
            <a:spLocks/>
          </p:cNvSpPr>
          <p:nvPr/>
        </p:nvSpPr>
        <p:spPr>
          <a:xfrm>
            <a:off x="8389546" y="1185332"/>
            <a:ext cx="3580645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function </a:t>
            </a:r>
            <a:r>
              <a:rPr lang="en-US" altLang="ko-KR" sz="1600" b="1"/>
              <a:t>hello</a:t>
            </a:r>
            <a:r>
              <a:rPr lang="en-US" altLang="ko-KR" sz="1600"/>
              <a:t>(</a:t>
            </a:r>
            <a:r>
              <a:rPr lang="en-US" altLang="ko-KR" sz="1600" i="1"/>
              <a:t>name</a:t>
            </a:r>
            <a:r>
              <a:rPr lang="en-US" altLang="ko-KR" sz="1600"/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  var _name = </a:t>
            </a:r>
            <a:r>
              <a:rPr lang="en-US" altLang="ko-KR" sz="1600" i="1"/>
              <a:t>name</a:t>
            </a:r>
            <a:r>
              <a:rPr lang="en-US" altLang="ko-KR" sz="160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  return function()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    console.</a:t>
            </a:r>
            <a:r>
              <a:rPr lang="en-US" altLang="ko-KR" sz="1600" b="1"/>
              <a:t>log</a:t>
            </a:r>
            <a:r>
              <a:rPr lang="en-US" altLang="ko-KR" sz="1600"/>
              <a:t>('Hello, ' + _name);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  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sz="1600"/>
            </a:br>
            <a:r>
              <a:rPr lang="en-US" altLang="ko-KR" sz="1600"/>
              <a:t>var </a:t>
            </a:r>
            <a:r>
              <a:rPr lang="en-US" altLang="ko-KR" sz="1600" b="1"/>
              <a:t>hello1</a:t>
            </a:r>
            <a:r>
              <a:rPr lang="en-US" altLang="ko-KR" sz="1600"/>
              <a:t> = </a:t>
            </a:r>
            <a:r>
              <a:rPr lang="en-US" altLang="ko-KR" sz="1600" b="1"/>
              <a:t>hello</a:t>
            </a:r>
            <a:r>
              <a:rPr lang="en-US" altLang="ko-KR" sz="1600"/>
              <a:t>('</a:t>
            </a:r>
            <a:r>
              <a:rPr lang="ko-KR" altLang="en-US" sz="1600"/>
              <a:t>승민</a:t>
            </a:r>
            <a:r>
              <a:rPr lang="en-US" altLang="ko-KR" sz="1600"/>
              <a:t>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var </a:t>
            </a:r>
            <a:r>
              <a:rPr lang="en-US" altLang="ko-KR" sz="1600" b="1"/>
              <a:t>hello2</a:t>
            </a:r>
            <a:r>
              <a:rPr lang="en-US" altLang="ko-KR" sz="1600"/>
              <a:t> = </a:t>
            </a:r>
            <a:r>
              <a:rPr lang="en-US" altLang="ko-KR" sz="1600" b="1"/>
              <a:t>hello</a:t>
            </a:r>
            <a:r>
              <a:rPr lang="en-US" altLang="ko-KR" sz="1600"/>
              <a:t>('</a:t>
            </a:r>
            <a:r>
              <a:rPr lang="ko-KR" altLang="en-US" sz="1600"/>
              <a:t>현섭</a:t>
            </a:r>
            <a:r>
              <a:rPr lang="en-US" altLang="ko-KR" sz="1600"/>
              <a:t>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/>
              <a:t>var </a:t>
            </a:r>
            <a:r>
              <a:rPr lang="en-US" altLang="ko-KR" sz="1600" b="1"/>
              <a:t>hello3</a:t>
            </a:r>
            <a:r>
              <a:rPr lang="en-US" altLang="ko-KR" sz="1600"/>
              <a:t> = </a:t>
            </a:r>
            <a:r>
              <a:rPr lang="en-US" altLang="ko-KR" sz="1600" b="1"/>
              <a:t>hello</a:t>
            </a:r>
            <a:r>
              <a:rPr lang="en-US" altLang="ko-KR" sz="1600"/>
              <a:t>('</a:t>
            </a:r>
            <a:r>
              <a:rPr lang="ko-KR" altLang="en-US" sz="1600"/>
              <a:t>유근</a:t>
            </a:r>
            <a:r>
              <a:rPr lang="en-US" altLang="ko-KR" sz="1600"/>
              <a:t>');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sz="1600"/>
            </a:br>
            <a:r>
              <a:rPr lang="en-US" altLang="ko-KR" sz="1600" b="1"/>
              <a:t>hello1</a:t>
            </a:r>
            <a:r>
              <a:rPr lang="en-US" altLang="ko-KR" sz="1600"/>
              <a:t>(); </a:t>
            </a:r>
            <a:r>
              <a:rPr lang="en-US" altLang="ko-KR" sz="1600" i="1"/>
              <a:t>// 'Hello, </a:t>
            </a:r>
            <a:r>
              <a:rPr lang="ko-KR" altLang="en-US" sz="1600" i="1"/>
              <a:t>승민</a:t>
            </a:r>
            <a:r>
              <a:rPr lang="en-US" altLang="ko-KR" sz="1600" i="1"/>
              <a:t>'</a:t>
            </a:r>
            <a:endParaRPr lang="ko-KR" alt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/>
              <a:t>hello2</a:t>
            </a:r>
            <a:r>
              <a:rPr lang="en-US" altLang="ko-KR" sz="1600"/>
              <a:t>(); </a:t>
            </a:r>
            <a:r>
              <a:rPr lang="en-US" altLang="ko-KR" sz="1600" i="1"/>
              <a:t>// 'Hello, </a:t>
            </a:r>
            <a:r>
              <a:rPr lang="ko-KR" altLang="en-US" sz="1600" i="1"/>
              <a:t>현섭</a:t>
            </a:r>
            <a:r>
              <a:rPr lang="en-US" altLang="ko-KR" sz="1600" i="1"/>
              <a:t>'</a:t>
            </a:r>
            <a:endParaRPr lang="ko-KR" alt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/>
              <a:t>hello3</a:t>
            </a:r>
            <a:r>
              <a:rPr lang="en-US" altLang="ko-KR" sz="1600"/>
              <a:t>(); </a:t>
            </a:r>
            <a:r>
              <a:rPr lang="en-US" altLang="ko-KR" sz="1600" i="1"/>
              <a:t>// 'Hello, </a:t>
            </a:r>
            <a:r>
              <a:rPr lang="ko-KR" altLang="en-US" sz="1600" i="1"/>
              <a:t>유근</a:t>
            </a:r>
            <a:r>
              <a:rPr lang="en-US" altLang="ko-KR" sz="1600" i="1"/>
              <a:t>'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661C4F-CF10-4216-9895-9A734F1CD9B5}"/>
              </a:ext>
            </a:extLst>
          </p:cNvPr>
          <p:cNvSpPr/>
          <p:nvPr/>
        </p:nvSpPr>
        <p:spPr>
          <a:xfrm>
            <a:off x="3916439" y="1185332"/>
            <a:ext cx="43855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클로저는</a:t>
            </a:r>
            <a:r>
              <a:rPr lang="ko-KR" altLang="en-US" sz="1600" dirty="0"/>
              <a:t> 내부함수가 참조하는 외부함수의 지역변수가 외부함수가 리턴 된 이후에도 유효성이 유지될 때 이 내부함수를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클로저</a:t>
            </a:r>
            <a:r>
              <a:rPr lang="en-US" altLang="ko-KR" sz="1600" dirty="0"/>
              <a:t>” 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Hello</a:t>
            </a:r>
            <a:r>
              <a:rPr lang="ko-KR" altLang="en-US" sz="1600" dirty="0"/>
              <a:t>()로 생성된 객체들은 모두 _</a:t>
            </a:r>
            <a:r>
              <a:rPr lang="ko-KR" altLang="en-US" sz="1600" dirty="0" err="1"/>
              <a:t>name이라는</a:t>
            </a:r>
            <a:r>
              <a:rPr lang="ko-KR" altLang="en-US" sz="1600" dirty="0"/>
              <a:t> 변수를 가지게 된다.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변수명</a:t>
            </a:r>
            <a:r>
              <a:rPr lang="ko-KR" altLang="en-US" sz="1600" dirty="0"/>
              <a:t> 앞에 </a:t>
            </a:r>
            <a:r>
              <a:rPr lang="ko-KR" altLang="en-US" sz="1600" dirty="0" err="1"/>
              <a:t>underscore</a:t>
            </a:r>
            <a:r>
              <a:rPr lang="ko-KR" altLang="en-US" sz="1600" dirty="0"/>
              <a:t>(_)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포함했기 때문에 일반적인 </a:t>
            </a:r>
            <a:r>
              <a:rPr lang="ko-KR" altLang="en-US" sz="1600" dirty="0" err="1"/>
              <a:t>JavaScript</a:t>
            </a:r>
            <a:r>
              <a:rPr lang="ko-KR" altLang="en-US" sz="1600" dirty="0"/>
              <a:t> 네이밍 컨벤션을 생각해 </a:t>
            </a:r>
            <a:r>
              <a:rPr lang="ko-KR" altLang="en-US" sz="1600" dirty="0" err="1"/>
              <a:t>봤을때</a:t>
            </a:r>
            <a:r>
              <a:rPr lang="ko-KR" altLang="en-US" sz="1600" dirty="0"/>
              <a:t> 이 변수는 </a:t>
            </a:r>
            <a:r>
              <a:rPr lang="ko-KR" altLang="en-US" sz="1600" dirty="0" err="1"/>
              <a:t>Private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variable으로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쓰고싶다는</a:t>
            </a:r>
            <a:r>
              <a:rPr lang="ko-KR" altLang="en-US" sz="1600" dirty="0"/>
              <a:t> 의도를 알 수 있다.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하지만 실제로는 여전히 외부에서도 쉽게 접근가능한 변수일 뿐이다.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 경우에 </a:t>
            </a:r>
            <a:r>
              <a:rPr lang="ko-KR" altLang="en-US" sz="1600" dirty="0" err="1"/>
              <a:t>클로저를</a:t>
            </a:r>
            <a:r>
              <a:rPr lang="ko-KR" altLang="en-US" sz="1600" dirty="0"/>
              <a:t> 사용하여 외부에서 변수에 직접 접근하는 것을 제한할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879455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19 : </a:t>
            </a:r>
            <a:r>
              <a:rPr lang="ko-KR" altLang="en-US" sz="3200" dirty="0"/>
              <a:t>합성함수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multiple5 = x =&gt; x * 5;</a:t>
            </a:r>
          </a:p>
          <a:p>
            <a:pPr marL="0" indent="0">
              <a:buNone/>
            </a:pPr>
            <a:r>
              <a:rPr lang="en-US" altLang="ko-KR" sz="1600" dirty="0"/>
              <a:t>const add10 = x =&gt; x + 10;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plus = (a, b) =&gt; a + b;</a:t>
            </a:r>
          </a:p>
          <a:p>
            <a:pPr marL="0" indent="0">
              <a:buNone/>
            </a:pPr>
            <a:r>
              <a:rPr lang="en-US" altLang="ko-KR" sz="1600" dirty="0"/>
              <a:t>const minus = (a, b) =&gt; a - b;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console.log(multiple5(add10(20)));</a:t>
            </a:r>
          </a:p>
          <a:p>
            <a:pPr marL="0" indent="0">
              <a:buNone/>
            </a:pPr>
            <a:r>
              <a:rPr lang="en-US" altLang="ko-KR" sz="1600" dirty="0"/>
              <a:t>console.log(minus(plus(10, 20), 40));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CB437-8ADB-40E6-952C-554CCA9B7CD9}"/>
              </a:ext>
            </a:extLst>
          </p:cNvPr>
          <p:cNvSpPr/>
          <p:nvPr/>
        </p:nvSpPr>
        <p:spPr>
          <a:xfrm>
            <a:off x="6768280" y="1402615"/>
            <a:ext cx="43855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합성함수는 여러 개의 함수를 합쳐서 쓰는 방법이다</a:t>
            </a:r>
            <a:r>
              <a:rPr lang="en-US" altLang="ko-KR" sz="1600" dirty="0"/>
              <a:t>, </a:t>
            </a:r>
            <a:r>
              <a:rPr lang="ko-KR" altLang="en-US" sz="1600" dirty="0"/>
              <a:t>함수형 프로그래밍에서 함수는 하나의 재사용 가능한 단위라고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multiple5</a:t>
            </a:r>
            <a:r>
              <a:rPr lang="ko-KR" altLang="en-US" sz="1600" dirty="0"/>
              <a:t>와 </a:t>
            </a:r>
            <a:r>
              <a:rPr lang="en-US" altLang="ko-KR" sz="1600" dirty="0"/>
              <a:t>add10</a:t>
            </a:r>
            <a:r>
              <a:rPr lang="ko-KR" altLang="en-US" sz="1600" dirty="0"/>
              <a:t>을 만들어 놓고 또다시 이 </a:t>
            </a:r>
            <a:r>
              <a:rPr lang="en-US" altLang="ko-KR" sz="1600" dirty="0"/>
              <a:t>2</a:t>
            </a:r>
            <a:r>
              <a:rPr lang="ko-KR" altLang="en-US" sz="1600" dirty="0"/>
              <a:t>개를 결합한 함수를 별도로 만든다는 것은 함수형 프로그래밍의 패러다임에 적합하지 않은 사고 방식이다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786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20 : </a:t>
            </a:r>
            <a:r>
              <a:rPr lang="en-US" altLang="ko-KR" sz="3200" dirty="0" err="1"/>
              <a:t>Curring</a:t>
            </a:r>
            <a:r>
              <a:rPr lang="en-US" altLang="ko-KR" sz="3200" dirty="0"/>
              <a:t> 1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const add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y;</a:t>
            </a:r>
          </a:p>
          <a:p>
            <a:pPr marL="0" indent="0">
              <a:buNone/>
            </a:pPr>
            <a:r>
              <a:rPr lang="en-US" altLang="ko-KR" dirty="0"/>
              <a:t>const add10 = add(10);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console.log(add10(20));</a:t>
            </a:r>
          </a:p>
          <a:p>
            <a:pPr marL="0" indent="0">
              <a:buNone/>
            </a:pPr>
            <a:r>
              <a:rPr lang="en-US" altLang="ko-KR" dirty="0"/>
              <a:t>console.log(add(10)(20));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CB437-8ADB-40E6-952C-554CCA9B7CD9}"/>
              </a:ext>
            </a:extLst>
          </p:cNvPr>
          <p:cNvSpPr/>
          <p:nvPr/>
        </p:nvSpPr>
        <p:spPr>
          <a:xfrm>
            <a:off x="6768280" y="1402615"/>
            <a:ext cx="49188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여러 개의 파라미터를 갖는 함수가 있을 때 그 중 일부의 파라미터만 필요로 하는 함수를 만드는 기법을 </a:t>
            </a:r>
            <a:r>
              <a:rPr lang="en-US" altLang="ko-KR" sz="1600" dirty="0" err="1"/>
              <a:t>Curring</a:t>
            </a:r>
            <a:r>
              <a:rPr lang="en-US" altLang="ko-KR" sz="1600" dirty="0"/>
              <a:t> 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구조를 만들어 낸 사람의 이음을 따라 지은 명칭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함수는 매개변수가 </a:t>
            </a:r>
            <a:r>
              <a:rPr lang="en-US" altLang="ko-KR" sz="1600" dirty="0"/>
              <a:t>2</a:t>
            </a:r>
            <a:r>
              <a:rPr lang="ko-KR" altLang="en-US" sz="1600" dirty="0"/>
              <a:t>개 들어와야 연산이</a:t>
            </a:r>
            <a:r>
              <a:rPr lang="en-US" altLang="ko-KR" sz="1600" dirty="0"/>
              <a:t> </a:t>
            </a:r>
            <a:r>
              <a:rPr lang="ko-KR" altLang="en-US" sz="1600" dirty="0"/>
              <a:t>되는 함수이다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</a:t>
            </a:r>
            <a:r>
              <a:rPr lang="en-US" altLang="ko-KR" sz="1600" dirty="0"/>
              <a:t>add(10)(20) </a:t>
            </a:r>
            <a:r>
              <a:rPr lang="ko-KR" altLang="en-US" sz="1600" dirty="0"/>
              <a:t>라고 주어야 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이중 하나의 주어도 리턴을 받을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다시 말해 두번째 라인의 코드는 아래와 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const add10 = { y =&gt; 10 + y };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3157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21 : </a:t>
            </a:r>
            <a:r>
              <a:rPr lang="en-US" altLang="ko-KR" sz="3200" dirty="0" err="1"/>
              <a:t>Curring</a:t>
            </a:r>
            <a:r>
              <a:rPr lang="en-US" altLang="ko-KR" sz="3200" dirty="0"/>
              <a:t> 2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const </a:t>
            </a:r>
            <a:r>
              <a:rPr lang="en-US" altLang="ko-KR" sz="1400" dirty="0" err="1"/>
              <a:t>coffeeMachine</a:t>
            </a:r>
            <a:r>
              <a:rPr lang="en-US" altLang="ko-KR" sz="1400" dirty="0"/>
              <a:t> = </a:t>
            </a:r>
            <a:r>
              <a:rPr lang="en-US" altLang="ko-KR" sz="1400" i="1" dirty="0"/>
              <a:t>liquid</a:t>
            </a:r>
            <a:r>
              <a:rPr lang="en-US" altLang="ko-KR" sz="1400" dirty="0"/>
              <a:t> =&gt; </a:t>
            </a:r>
            <a:r>
              <a:rPr lang="en-US" altLang="ko-KR" sz="1400" i="1" dirty="0"/>
              <a:t>espresso</a:t>
            </a:r>
            <a:r>
              <a:rPr lang="en-US" altLang="ko-KR" sz="1400" dirty="0"/>
              <a:t> =&gt; `${</a:t>
            </a:r>
            <a:r>
              <a:rPr lang="en-US" altLang="ko-KR" sz="1400" i="1" dirty="0"/>
              <a:t>espresso</a:t>
            </a:r>
            <a:r>
              <a:rPr lang="en-US" altLang="ko-KR" sz="1400" dirty="0"/>
              <a:t>}+${</a:t>
            </a:r>
            <a:r>
              <a:rPr lang="en-US" altLang="ko-KR" sz="1400" i="1" dirty="0"/>
              <a:t>liquid</a:t>
            </a:r>
            <a:r>
              <a:rPr lang="en-US" altLang="ko-KR" sz="1400" dirty="0"/>
              <a:t>}`;</a:t>
            </a:r>
          </a:p>
          <a:p>
            <a:pPr marL="0" indent="0">
              <a:buNone/>
            </a:pPr>
            <a:r>
              <a:rPr lang="en-US" altLang="ko-KR" sz="1400" i="1" dirty="0"/>
              <a:t>//const </a:t>
            </a:r>
            <a:r>
              <a:rPr lang="en-US" altLang="ko-KR" sz="1400" i="1" dirty="0" err="1"/>
              <a:t>coffeeMachine</a:t>
            </a:r>
            <a:r>
              <a:rPr lang="en-US" altLang="ko-KR" sz="1400" i="1" dirty="0"/>
              <a:t> = espresso =&gt; liquid =&gt; `${espresso}+${liquid}`;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i="1" dirty="0"/>
              <a:t>//const </a:t>
            </a:r>
            <a:r>
              <a:rPr lang="en-US" altLang="ko-KR" sz="1400" i="1" dirty="0" err="1"/>
              <a:t>coffeeMachine</a:t>
            </a:r>
            <a:r>
              <a:rPr lang="en-US" altLang="ko-KR" sz="1400" i="1" dirty="0"/>
              <a:t> = liquid =&gt; espresso =&gt; `${liquid}+${espresso}`;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i="1" dirty="0"/>
              <a:t>//const </a:t>
            </a:r>
            <a:r>
              <a:rPr lang="en-US" altLang="ko-KR" sz="1400" i="1" dirty="0" err="1"/>
              <a:t>coffeeMachine</a:t>
            </a:r>
            <a:r>
              <a:rPr lang="en-US" altLang="ko-KR" sz="1400" i="1" dirty="0"/>
              <a:t> = espresso =&gt; liquid =&gt; `${liquid}+${espresso}`;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i="1" dirty="0"/>
              <a:t>// </a:t>
            </a:r>
            <a:r>
              <a:rPr lang="ko-KR" altLang="en-US" sz="1400" i="1" dirty="0" err="1"/>
              <a:t>커링</a:t>
            </a:r>
            <a:r>
              <a:rPr lang="ko-KR" altLang="en-US" sz="1400" i="1" dirty="0"/>
              <a:t> 함수에서는 왼쪽부터 오른쪽으로 수행해 나감</a:t>
            </a:r>
            <a:r>
              <a:rPr lang="en-US" altLang="ko-KR" sz="1400" i="1" dirty="0"/>
              <a:t>.</a:t>
            </a:r>
            <a:endParaRPr lang="ko-KR" altLang="en-US" sz="1400" dirty="0"/>
          </a:p>
          <a:p>
            <a:pPr marL="0" indent="0">
              <a:buNone/>
            </a:pPr>
            <a:br>
              <a:rPr lang="ko-KR" altLang="en-US" sz="1400" dirty="0"/>
            </a:br>
            <a:br>
              <a:rPr lang="ko-KR" altLang="en-US" sz="1400" dirty="0"/>
            </a:br>
            <a:r>
              <a:rPr lang="en-US" altLang="ko-KR" sz="1400" dirty="0"/>
              <a:t>const </a:t>
            </a:r>
            <a:r>
              <a:rPr lang="en-US" altLang="ko-KR" sz="1400" dirty="0" err="1"/>
              <a:t>americanoMachine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coffeeMachine</a:t>
            </a:r>
            <a:r>
              <a:rPr lang="en-US" altLang="ko-KR" sz="1400" dirty="0"/>
              <a:t>('water');</a:t>
            </a:r>
          </a:p>
          <a:p>
            <a:pPr marL="0" indent="0">
              <a:buNone/>
            </a:pPr>
            <a:r>
              <a:rPr lang="en-US" altLang="ko-KR" sz="1400" dirty="0"/>
              <a:t>const </a:t>
            </a:r>
            <a:r>
              <a:rPr lang="en-US" altLang="ko-KR" sz="1400" dirty="0" err="1"/>
              <a:t>latteMachine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coffeeMachine</a:t>
            </a:r>
            <a:r>
              <a:rPr lang="en-US" altLang="ko-KR" sz="1400" dirty="0"/>
              <a:t>('milk');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const americano = </a:t>
            </a:r>
            <a:r>
              <a:rPr lang="en-US" altLang="ko-KR" sz="1400" dirty="0" err="1"/>
              <a:t>americanoMachine</a:t>
            </a:r>
            <a:r>
              <a:rPr lang="en-US" altLang="ko-KR" sz="1400" dirty="0"/>
              <a:t>('coffee bean');</a:t>
            </a:r>
          </a:p>
          <a:p>
            <a:pPr marL="0" indent="0">
              <a:buNone/>
            </a:pPr>
            <a:r>
              <a:rPr lang="en-US" altLang="ko-KR" sz="1400" dirty="0"/>
              <a:t>const latte = </a:t>
            </a:r>
            <a:r>
              <a:rPr lang="en-US" altLang="ko-KR" sz="1400" dirty="0" err="1"/>
              <a:t>latteMachine</a:t>
            </a:r>
            <a:r>
              <a:rPr lang="en-US" altLang="ko-KR" sz="1400" dirty="0"/>
              <a:t>('coffee bean');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console.log(americano);</a:t>
            </a:r>
          </a:p>
          <a:p>
            <a:pPr marL="0" indent="0">
              <a:buNone/>
            </a:pPr>
            <a:r>
              <a:rPr lang="en-US" altLang="ko-KR" sz="1400" dirty="0"/>
              <a:t>console.log(latte);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CB437-8ADB-40E6-952C-554CCA9B7CD9}"/>
              </a:ext>
            </a:extLst>
          </p:cNvPr>
          <p:cNvSpPr/>
          <p:nvPr/>
        </p:nvSpPr>
        <p:spPr>
          <a:xfrm>
            <a:off x="6768280" y="1402615"/>
            <a:ext cx="4918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Curring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파라미터를 여러 개 받는 함수를 분리해서 파라미터로 값이 모두 들어오면 값을 반환하고</a:t>
            </a:r>
            <a:r>
              <a:rPr lang="en-US" altLang="ko-KR" sz="1600" dirty="0"/>
              <a:t>, </a:t>
            </a:r>
            <a:r>
              <a:rPr lang="ko-KR" altLang="en-US" sz="1600" dirty="0"/>
              <a:t>부족하게 들어오면 함수를 반환하는 기법이다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380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22 : </a:t>
            </a:r>
            <a:r>
              <a:rPr lang="en-US" altLang="ko-KR" sz="3200" dirty="0" err="1"/>
              <a:t>Curring</a:t>
            </a:r>
            <a:r>
              <a:rPr lang="en-US" altLang="ko-KR" sz="3200" dirty="0"/>
              <a:t> 3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const fs = require('fs');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const </a:t>
            </a:r>
            <a:r>
              <a:rPr lang="en-US" altLang="ko-KR" sz="1400" dirty="0" err="1"/>
              <a:t>openFileAndPrint</a:t>
            </a:r>
            <a:r>
              <a:rPr lang="en-US" altLang="ko-KR" sz="1400" dirty="0"/>
              <a:t> = </a:t>
            </a:r>
            <a:r>
              <a:rPr lang="en-US" altLang="ko-KR" sz="1400" i="1" dirty="0"/>
              <a:t>path</a:t>
            </a:r>
            <a:r>
              <a:rPr lang="en-US" altLang="ko-KR" sz="1400" dirty="0"/>
              <a:t> =&gt; </a:t>
            </a:r>
            <a:r>
              <a:rPr lang="en-US" altLang="ko-KR" sz="1400" i="1" dirty="0" err="1"/>
              <a:t>fileName</a:t>
            </a:r>
            <a:r>
              <a:rPr lang="en-US" altLang="ko-KR" sz="1400" dirty="0"/>
              <a:t> =&gt; </a:t>
            </a:r>
            <a:r>
              <a:rPr lang="en-US" altLang="ko-KR" sz="1400" dirty="0" err="1"/>
              <a:t>fs.readFile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path</a:t>
            </a:r>
            <a:r>
              <a:rPr lang="en-US" altLang="ko-KR" sz="1400" dirty="0" err="1"/>
              <a:t>+</a:t>
            </a:r>
            <a:r>
              <a:rPr lang="en-US" altLang="ko-KR" sz="1400" i="1" dirty="0" err="1"/>
              <a:t>fileName</a:t>
            </a:r>
            <a:r>
              <a:rPr lang="en-US" altLang="ko-KR" sz="1400" dirty="0"/>
              <a:t>, </a:t>
            </a:r>
          </a:p>
          <a:p>
            <a:pPr marL="0" indent="0">
              <a:buNone/>
            </a:pPr>
            <a:r>
              <a:rPr lang="en-US" altLang="ko-KR" sz="1400" dirty="0"/>
              <a:t>    (</a:t>
            </a:r>
            <a:r>
              <a:rPr lang="en-US" altLang="ko-KR" sz="1400" i="1" dirty="0"/>
              <a:t>err</a:t>
            </a:r>
            <a:r>
              <a:rPr lang="en-US" altLang="ko-KR" sz="1400" dirty="0"/>
              <a:t>, </a:t>
            </a:r>
            <a:r>
              <a:rPr lang="en-US" altLang="ko-KR" sz="1400" i="1" dirty="0"/>
              <a:t>data</a:t>
            </a:r>
            <a:r>
              <a:rPr lang="en-US" altLang="ko-KR" sz="1400" dirty="0"/>
              <a:t>) =&gt; { </a:t>
            </a:r>
          </a:p>
          <a:p>
            <a:pPr marL="0" indent="0">
              <a:buNone/>
            </a:pPr>
            <a:r>
              <a:rPr lang="en-US" altLang="ko-KR" sz="1400" dirty="0"/>
              <a:t>        if (</a:t>
            </a:r>
            <a:r>
              <a:rPr lang="en-US" altLang="ko-KR" sz="1400" i="1" dirty="0"/>
              <a:t>err</a:t>
            </a:r>
            <a:r>
              <a:rPr lang="en-US" altLang="ko-KR" sz="1400" dirty="0"/>
              <a:t>) throw </a:t>
            </a:r>
            <a:r>
              <a:rPr lang="en-US" altLang="ko-KR" sz="1400" i="1" dirty="0"/>
              <a:t>err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        console.log(</a:t>
            </a:r>
            <a:r>
              <a:rPr lang="en-US" altLang="ko-KR" sz="1400" i="1" dirty="0" err="1"/>
              <a:t>data</a:t>
            </a:r>
            <a:r>
              <a:rPr lang="en-US" altLang="ko-KR" sz="1400" dirty="0" err="1"/>
              <a:t>.toString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/>
              <a:t>    });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const </a:t>
            </a:r>
            <a:r>
              <a:rPr lang="en-US" altLang="ko-KR" sz="1400" dirty="0" err="1"/>
              <a:t>thisDirOpenFileAndPrint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openFileAndPrint</a:t>
            </a:r>
            <a:r>
              <a:rPr lang="en-US" altLang="ko-KR" sz="1400" dirty="0"/>
              <a:t>(‘./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 </a:t>
            </a:r>
            <a:r>
              <a:rPr lang="ko-KR" altLang="en-US" sz="1400" dirty="0"/>
              <a:t>파일이 있는 </a:t>
            </a:r>
            <a:r>
              <a:rPr lang="ko-KR" altLang="en-US" sz="1400" dirty="0" err="1"/>
              <a:t>폴더명</a:t>
            </a:r>
            <a:r>
              <a:rPr lang="en-US" altLang="ko-KR" sz="1400" dirty="0"/>
              <a:t>/</a:t>
            </a:r>
            <a:r>
              <a:rPr lang="ko-KR" altLang="en-US" sz="1400" dirty="0"/>
              <a:t>＇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const </a:t>
            </a:r>
            <a:r>
              <a:rPr lang="en-US" altLang="ko-KR" sz="1400" dirty="0" err="1"/>
              <a:t>otherDirOpenFileAndPrint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openFileAndPrint</a:t>
            </a:r>
            <a:r>
              <a:rPr lang="en-US" altLang="ko-KR" sz="1400" dirty="0"/>
              <a:t>(</a:t>
            </a:r>
            <a:r>
              <a:rPr lang="ko-KR" altLang="en-US" sz="1400" dirty="0"/>
              <a:t>＇</a:t>
            </a:r>
            <a:r>
              <a:rPr lang="en-US" altLang="ko-KR" sz="1400" dirty="0"/>
              <a:t>./ 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 </a:t>
            </a:r>
            <a:r>
              <a:rPr lang="ko-KR" altLang="en-US" sz="1400" dirty="0"/>
              <a:t>파일이 있는 </a:t>
            </a:r>
            <a:r>
              <a:rPr lang="ko-KR" altLang="en-US" sz="1400" dirty="0" err="1"/>
              <a:t>폴더명</a:t>
            </a:r>
            <a:r>
              <a:rPr lang="ko-KR" altLang="en-US" sz="1400" dirty="0"/>
              <a:t> </a:t>
            </a:r>
            <a:r>
              <a:rPr lang="en-US" altLang="ko-KR" sz="1400" dirty="0"/>
              <a:t>/');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thisDirOpenFileAndPrint</a:t>
            </a:r>
            <a:r>
              <a:rPr lang="en-US" altLang="ko-KR" sz="1400" dirty="0"/>
              <a:t>(‘</a:t>
            </a:r>
            <a:r>
              <a:rPr lang="ko-KR" altLang="en-US" sz="1400" dirty="0"/>
              <a:t>실습</a:t>
            </a:r>
            <a:r>
              <a:rPr lang="en-US" altLang="ko-KR" sz="1400" dirty="0"/>
              <a:t>20</a:t>
            </a:r>
            <a:r>
              <a:rPr lang="ko-KR" altLang="en-US" sz="1400" dirty="0"/>
              <a:t>에서 사용한 파일 이름</a:t>
            </a:r>
            <a:r>
              <a:rPr lang="en-US" altLang="ko-KR" sz="1400" dirty="0"/>
              <a:t>.js');</a:t>
            </a:r>
          </a:p>
          <a:p>
            <a:pPr marL="0" indent="0">
              <a:buNone/>
            </a:pPr>
            <a:r>
              <a:rPr lang="en-US" altLang="ko-KR" sz="1400" dirty="0" err="1"/>
              <a:t>otherDirOpenFileAndPrint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package.json</a:t>
            </a:r>
            <a:r>
              <a:rPr lang="en-US" altLang="ko-KR" sz="1400" dirty="0"/>
              <a:t>');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6CB437-8ADB-40E6-952C-554CCA9B7CD9}"/>
              </a:ext>
            </a:extLst>
          </p:cNvPr>
          <p:cNvSpPr/>
          <p:nvPr/>
        </p:nvSpPr>
        <p:spPr>
          <a:xfrm>
            <a:off x="7197505" y="1402615"/>
            <a:ext cx="4489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Filesystem</a:t>
            </a:r>
            <a:r>
              <a:rPr lang="ko-KR" altLang="en-US" sz="1600" dirty="0"/>
              <a:t>에 접근하여 파일을 읽어 오기 위해 </a:t>
            </a:r>
            <a:r>
              <a:rPr lang="ko-KR" altLang="en-US" sz="1600" dirty="0" err="1"/>
              <a:t>내장모듈인</a:t>
            </a:r>
            <a:r>
              <a:rPr lang="ko-KR" altLang="en-US" sz="1600" dirty="0"/>
              <a:t> </a:t>
            </a:r>
            <a:r>
              <a:rPr lang="en-US" altLang="ko-KR" sz="1600" dirty="0"/>
              <a:t>“fs”</a:t>
            </a:r>
            <a:r>
              <a:rPr lang="ko-KR" altLang="en-US" sz="1600" dirty="0"/>
              <a:t>를 </a:t>
            </a:r>
            <a:r>
              <a:rPr lang="en-US" altLang="ko-KR" sz="1600" dirty="0"/>
              <a:t>require() </a:t>
            </a:r>
            <a:r>
              <a:rPr lang="ko-KR" altLang="en-US" sz="1600" dirty="0"/>
              <a:t>함수를 이용하여 불러 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openFileAndPrint</a:t>
            </a:r>
            <a:r>
              <a:rPr lang="ko-KR" altLang="en-US" sz="1600" dirty="0"/>
              <a:t>는</a:t>
            </a:r>
            <a:r>
              <a:rPr lang="en-US" altLang="ko-KR" sz="1600" dirty="0"/>
              <a:t> path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fileName</a:t>
            </a:r>
            <a:r>
              <a:rPr lang="ko-KR" altLang="en-US" sz="1600" dirty="0"/>
              <a:t>을 파라미터로 넘기는 </a:t>
            </a:r>
            <a:r>
              <a:rPr lang="ko-KR" altLang="en-US" sz="1600" dirty="0" err="1"/>
              <a:t>커링함수이다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926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VS</a:t>
            </a:r>
            <a:r>
              <a:rPr lang="ko-KR" altLang="en-US" sz="3200" dirty="0"/>
              <a:t> </a:t>
            </a:r>
            <a:r>
              <a:rPr lang="en-US" altLang="ko-KR" sz="3200" dirty="0"/>
              <a:t>Code (Visual Studio Code) </a:t>
            </a:r>
            <a:r>
              <a:rPr lang="ko-KR" altLang="en-US" sz="3200" dirty="0"/>
              <a:t>개발환경 </a:t>
            </a:r>
            <a:r>
              <a:rPr lang="en-US" altLang="ko-KR" sz="3200" dirty="0"/>
              <a:t>Setup.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VS Code </a:t>
            </a:r>
            <a:r>
              <a:rPr lang="ko-KR" altLang="en-US" sz="1600" dirty="0"/>
              <a:t>플러그인 </a:t>
            </a:r>
            <a:r>
              <a:rPr lang="en-US" altLang="ko-KR" sz="1600" dirty="0"/>
              <a:t>Code Runner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C:\project\node\mycode</a:t>
            </a:r>
            <a:r>
              <a:rPr lang="ko-KR" altLang="en-US" sz="1600" dirty="0"/>
              <a:t> 폴더 생성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VS Code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mycode</a:t>
            </a:r>
            <a:r>
              <a:rPr lang="en-US" altLang="ko-KR" sz="1600" dirty="0"/>
              <a:t> </a:t>
            </a:r>
            <a:r>
              <a:rPr lang="ko-KR" altLang="en-US" sz="1600" dirty="0"/>
              <a:t>폴더 작업공간으로 등록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dirty="0" err="1"/>
              <a:t>도스창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명령프롬프트</a:t>
            </a:r>
            <a:r>
              <a:rPr lang="en-US" altLang="ko-KR" sz="1600" dirty="0"/>
              <a:t>)</a:t>
            </a:r>
            <a:r>
              <a:rPr lang="ko-KR" altLang="en-US" sz="1600" dirty="0"/>
              <a:t> 실행한 후 </a:t>
            </a:r>
            <a:r>
              <a:rPr lang="en-US" altLang="ko-KR" sz="1600" dirty="0" err="1"/>
              <a:t>mycode</a:t>
            </a:r>
            <a:r>
              <a:rPr lang="ko-KR" altLang="en-US" sz="1600" dirty="0"/>
              <a:t> 폴더에서 다음 명령 수행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 err="1"/>
              <a:t>mycode</a:t>
            </a:r>
            <a:r>
              <a:rPr lang="en-US" altLang="ko-KR" sz="1600" dirty="0"/>
              <a:t> </a:t>
            </a:r>
            <a:r>
              <a:rPr lang="ko-KR" altLang="en-US" sz="1600" dirty="0"/>
              <a:t>폴더에 </a:t>
            </a:r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 생성 여부 확인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 err="1"/>
              <a:t>mycode</a:t>
            </a:r>
            <a:r>
              <a:rPr lang="en-US" altLang="ko-KR" sz="1600" dirty="0"/>
              <a:t> </a:t>
            </a:r>
            <a:r>
              <a:rPr lang="ko-KR" altLang="en-US" sz="1600" dirty="0"/>
              <a:t>폴더에서 메모장이나 본인이 사용하는 </a:t>
            </a:r>
            <a:r>
              <a:rPr lang="en-US" altLang="ko-KR" sz="1600" dirty="0"/>
              <a:t>Editor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이용하여 </a:t>
            </a:r>
            <a:r>
              <a:rPr lang="en-US" altLang="ko-KR" sz="1600" dirty="0"/>
              <a:t>test.js</a:t>
            </a:r>
            <a:r>
              <a:rPr lang="ko-KR" altLang="en-US" sz="1600" dirty="0"/>
              <a:t>을 작성한다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dirty="0"/>
              <a:t>작성할 내용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console.log(‘Hello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World’);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 err="1"/>
              <a:t>mycode</a:t>
            </a:r>
            <a:r>
              <a:rPr lang="en-US" altLang="ko-KR" sz="1600" dirty="0"/>
              <a:t> </a:t>
            </a:r>
            <a:r>
              <a:rPr lang="ko-KR" altLang="en-US" sz="1600" dirty="0"/>
              <a:t>폴더에서 </a:t>
            </a:r>
            <a:r>
              <a:rPr lang="ko-KR" altLang="en-US" sz="1600" dirty="0" err="1"/>
              <a:t>도스창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명령프롬프트</a:t>
            </a:r>
            <a:r>
              <a:rPr lang="en-US" altLang="ko-KR" sz="1600" dirty="0"/>
              <a:t>) </a:t>
            </a:r>
            <a:r>
              <a:rPr lang="ko-KR" altLang="en-US" sz="1600" dirty="0"/>
              <a:t>실행한다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/>
              <a:t>node</a:t>
            </a:r>
            <a:r>
              <a:rPr lang="ko-KR" altLang="en-US" sz="1600" dirty="0"/>
              <a:t> </a:t>
            </a:r>
            <a:r>
              <a:rPr lang="en-US" altLang="ko-KR" sz="1600" dirty="0"/>
              <a:t>test.js </a:t>
            </a:r>
            <a:r>
              <a:rPr lang="ko-KR" altLang="en-US" sz="1600" dirty="0"/>
              <a:t>실행 후 결과 확인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600" dirty="0"/>
              <a:t>같은 파일을 </a:t>
            </a:r>
            <a:r>
              <a:rPr lang="en-US" altLang="ko-KR" sz="1600" dirty="0"/>
              <a:t>VS Code</a:t>
            </a:r>
            <a:r>
              <a:rPr lang="ko-KR" altLang="en-US" sz="1600" dirty="0"/>
              <a:t>에서 실행해 본다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66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Prerequisite Knowledges for Asynchronous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Concurrent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Time Sharing &amp; Context Switching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IPC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Program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Memory structure of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Process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Memory structure of thread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Kerner Area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User Area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Kernel Mode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User Mode (feat. RICS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CISC)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Kernel-level</a:t>
            </a:r>
            <a:r>
              <a:rPr lang="ko-KR" altLang="en-US" sz="3200" dirty="0"/>
              <a:t> </a:t>
            </a:r>
            <a:r>
              <a:rPr lang="en-US" altLang="ko-KR" sz="3200" dirty="0"/>
              <a:t>Thread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en-US" altLang="ko-KR" sz="3200" dirty="0"/>
              <a:t> User-level</a:t>
            </a:r>
            <a:r>
              <a:rPr lang="ko-KR" altLang="en-US" sz="3200" dirty="0"/>
              <a:t> </a:t>
            </a:r>
            <a:r>
              <a:rPr lang="en-US" altLang="ko-KR" sz="3200" dirty="0"/>
              <a:t>Thread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26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Single thread &amp; Event </a:t>
            </a:r>
            <a:r>
              <a:rPr lang="ko-KR" altLang="en-US" sz="3200" dirty="0"/>
              <a:t>기반의 비동기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36544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Multi</a:t>
            </a:r>
            <a:r>
              <a:rPr lang="ko-KR" altLang="en-US" sz="3200" dirty="0"/>
              <a:t> </a:t>
            </a:r>
            <a:r>
              <a:rPr lang="en-US" altLang="ko-KR" sz="3200" dirty="0"/>
              <a:t>thread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vs</a:t>
            </a:r>
            <a:r>
              <a:rPr lang="ko-KR" altLang="en-US" sz="3200" dirty="0"/>
              <a:t> 비동기 처리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/>
              <a:t>Node.js = Single</a:t>
            </a:r>
            <a:r>
              <a:rPr lang="ko-KR" altLang="en-US" sz="3600" dirty="0"/>
              <a:t> </a:t>
            </a:r>
            <a:r>
              <a:rPr lang="en-US" altLang="ko-KR" sz="3600" dirty="0"/>
              <a:t>thread</a:t>
            </a:r>
            <a:r>
              <a:rPr lang="ko-KR" altLang="en-US" sz="3600" dirty="0"/>
              <a:t> </a:t>
            </a:r>
            <a:r>
              <a:rPr lang="en-US" altLang="ko-KR" sz="36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/>
              <a:t>Sing thread = Event Loop 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/>
              <a:t>Node.js </a:t>
            </a:r>
            <a:r>
              <a:rPr lang="ko-KR" altLang="en-US" sz="3600" dirty="0"/>
              <a:t>비동기 처리 모델</a:t>
            </a:r>
            <a:endParaRPr lang="en-US" altLang="ko-KR" sz="36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600" dirty="0"/>
              <a:t>Call Stack, Web APIs, Task Queue, Event Loop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96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Callback </a:t>
            </a:r>
            <a:r>
              <a:rPr lang="ko-KR" altLang="en-US" sz="3200" dirty="0"/>
              <a:t>함수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5389256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// callback</a:t>
            </a:r>
            <a:r>
              <a:rPr lang="ko-KR" altLang="en-US" sz="2000" dirty="0">
                <a:solidFill>
                  <a:srgbClr val="FF0000"/>
                </a:solidFill>
              </a:rPr>
              <a:t> 함수 정의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const </a:t>
            </a:r>
            <a:r>
              <a:rPr lang="en-US" altLang="ko-KR" sz="2000" b="1" dirty="0" err="1"/>
              <a:t>calledback</a:t>
            </a:r>
            <a:r>
              <a:rPr lang="en-US" altLang="ko-KR" sz="2000" dirty="0"/>
              <a:t> = (x) =&gt; {</a:t>
            </a:r>
          </a:p>
          <a:p>
            <a:pPr marL="0" indent="0">
              <a:buNone/>
            </a:pPr>
            <a:r>
              <a:rPr lang="en-US" altLang="ko-KR" sz="2000" dirty="0"/>
              <a:t>    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(x);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// Callback</a:t>
            </a:r>
            <a:r>
              <a:rPr lang="ko-KR" altLang="en-US" sz="2000" dirty="0">
                <a:solidFill>
                  <a:srgbClr val="FF0000"/>
                </a:solidFill>
              </a:rPr>
              <a:t> 함수를 </a:t>
            </a:r>
            <a:r>
              <a:rPr lang="en-US" altLang="ko-KR" sz="2000" dirty="0">
                <a:solidFill>
                  <a:srgbClr val="FF0000"/>
                </a:solidFill>
              </a:rPr>
              <a:t>Call </a:t>
            </a:r>
            <a:r>
              <a:rPr lang="ko-KR" altLang="en-US" sz="2000" dirty="0">
                <a:solidFill>
                  <a:srgbClr val="FF0000"/>
                </a:solidFill>
              </a:rPr>
              <a:t>할 함수 정의</a:t>
            </a:r>
            <a:br>
              <a:rPr lang="en-US" altLang="ko-KR" sz="2000" dirty="0"/>
            </a:br>
            <a:r>
              <a:rPr lang="en-US" altLang="ko-KR" sz="2000" dirty="0"/>
              <a:t>function </a:t>
            </a:r>
            <a:r>
              <a:rPr lang="en-US" altLang="ko-KR" sz="2000" b="1" dirty="0" err="1"/>
              <a:t>callingback</a:t>
            </a:r>
            <a:r>
              <a:rPr lang="en-US" altLang="ko-KR" sz="2000" dirty="0"/>
              <a:t>(a, b, callback) {</a:t>
            </a:r>
          </a:p>
          <a:p>
            <a:pPr marL="0" indent="0">
              <a:buNone/>
            </a:pPr>
            <a:r>
              <a:rPr lang="en-US" altLang="ko-KR" sz="2000" dirty="0"/>
              <a:t>    const v = a + b;</a:t>
            </a:r>
          </a:p>
          <a:p>
            <a:pPr marL="0" indent="0">
              <a:buNone/>
            </a:pPr>
            <a:r>
              <a:rPr lang="en-US" altLang="ko-KR" sz="2000" dirty="0"/>
              <a:t>    </a:t>
            </a:r>
            <a:r>
              <a:rPr lang="en-US" altLang="ko-KR" sz="2000" b="1" dirty="0"/>
              <a:t>callback</a:t>
            </a:r>
            <a:r>
              <a:rPr lang="en-US" altLang="ko-KR" sz="2000" dirty="0"/>
              <a:t>(v); 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// </a:t>
            </a:r>
            <a:r>
              <a:rPr lang="ko-KR" altLang="en-US" sz="2000" dirty="0">
                <a:solidFill>
                  <a:srgbClr val="FF0000"/>
                </a:solidFill>
              </a:rPr>
              <a:t>실행 코드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b="1" dirty="0" err="1"/>
              <a:t>callingback</a:t>
            </a:r>
            <a:r>
              <a:rPr lang="en-US" altLang="ko-KR" sz="2000" dirty="0"/>
              <a:t>(2, 3, </a:t>
            </a:r>
            <a:r>
              <a:rPr lang="en-US" altLang="ko-KR" sz="2000" b="1" dirty="0" err="1"/>
              <a:t>calledback</a:t>
            </a:r>
            <a:r>
              <a:rPr lang="en-US" altLang="ko-KR" sz="2000" dirty="0"/>
              <a:t>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6434223" y="1185332"/>
            <a:ext cx="5389256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// Callback</a:t>
            </a:r>
            <a:r>
              <a:rPr lang="ko-KR" altLang="en-US" sz="2000" dirty="0">
                <a:solidFill>
                  <a:srgbClr val="FF0000"/>
                </a:solidFill>
              </a:rPr>
              <a:t> 함수를 </a:t>
            </a:r>
            <a:r>
              <a:rPr lang="en-US" altLang="ko-KR" sz="2000" dirty="0">
                <a:solidFill>
                  <a:srgbClr val="FF0000"/>
                </a:solidFill>
              </a:rPr>
              <a:t>Call </a:t>
            </a:r>
            <a:r>
              <a:rPr lang="ko-KR" altLang="en-US" sz="2000" dirty="0">
                <a:solidFill>
                  <a:srgbClr val="FF0000"/>
                </a:solidFill>
              </a:rPr>
              <a:t>할 함수 정의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function </a:t>
            </a:r>
            <a:r>
              <a:rPr lang="en-US" altLang="ko-KR" sz="2000" dirty="0" err="1"/>
              <a:t>callingback</a:t>
            </a:r>
            <a:r>
              <a:rPr lang="en-US" altLang="ko-KR" sz="2000" dirty="0"/>
              <a:t>(a, b, callback) {</a:t>
            </a:r>
          </a:p>
          <a:p>
            <a:pPr marL="0" indent="0">
              <a:buNone/>
            </a:pPr>
            <a:r>
              <a:rPr lang="en-US" altLang="ko-KR" sz="2000" dirty="0"/>
              <a:t>    const v = a + b;</a:t>
            </a:r>
          </a:p>
          <a:p>
            <a:pPr marL="0" indent="0">
              <a:buNone/>
            </a:pPr>
            <a:r>
              <a:rPr lang="en-US" altLang="ko-KR" sz="2000" dirty="0"/>
              <a:t>    callback(v); 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// </a:t>
            </a:r>
            <a:r>
              <a:rPr lang="ko-KR" altLang="en-US" sz="2000" dirty="0">
                <a:solidFill>
                  <a:srgbClr val="FF0000"/>
                </a:solidFill>
              </a:rPr>
              <a:t>실행 코드에 </a:t>
            </a:r>
            <a:r>
              <a:rPr lang="en-US" altLang="ko-KR" sz="2000" dirty="0">
                <a:solidFill>
                  <a:srgbClr val="FF0000"/>
                </a:solidFill>
              </a:rPr>
              <a:t>Callback </a:t>
            </a:r>
            <a:r>
              <a:rPr lang="ko-KR" altLang="en-US" sz="2000" dirty="0">
                <a:solidFill>
                  <a:srgbClr val="FF0000"/>
                </a:solidFill>
              </a:rPr>
              <a:t>함수 정의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 err="1"/>
              <a:t>callingback</a:t>
            </a:r>
            <a:r>
              <a:rPr lang="en-US" altLang="ko-KR" sz="2000" dirty="0"/>
              <a:t>(2, 3, (x) =&gt; {</a:t>
            </a:r>
          </a:p>
          <a:p>
            <a:pPr marL="0" indent="0">
              <a:buNone/>
            </a:pPr>
            <a:r>
              <a:rPr lang="en-US" altLang="ko-KR" sz="2000" dirty="0"/>
              <a:t>    console.log(x);</a:t>
            </a:r>
          </a:p>
          <a:p>
            <a:pPr marL="0" indent="0">
              <a:buNone/>
            </a:pPr>
            <a:r>
              <a:rPr lang="en-US" altLang="ko-KR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7037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실행</a:t>
            </a:r>
            <a:r>
              <a:rPr lang="en-US" altLang="ko-KR" sz="3200" dirty="0"/>
              <a:t> </a:t>
            </a:r>
            <a:r>
              <a:rPr lang="ko-KR" altLang="en-US" sz="3200" dirty="0"/>
              <a:t>결과는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13" y="1185332"/>
            <a:ext cx="1892078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(1);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(2);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(3);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(4);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5ABC3F-0228-4B2D-948F-94D88785F555}"/>
              </a:ext>
            </a:extLst>
          </p:cNvPr>
          <p:cNvSpPr txBox="1">
            <a:spLocks/>
          </p:cNvSpPr>
          <p:nvPr/>
        </p:nvSpPr>
        <p:spPr>
          <a:xfrm>
            <a:off x="2164354" y="1185332"/>
            <a:ext cx="4828674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function </a:t>
            </a:r>
            <a:r>
              <a:rPr lang="en-US" altLang="ko-KR" sz="2000" b="1" dirty="0" err="1"/>
              <a:t>fakeTimeout</a:t>
            </a:r>
            <a:r>
              <a:rPr lang="en-US" altLang="ko-KR" sz="2000" dirty="0"/>
              <a:t>(</a:t>
            </a:r>
            <a:r>
              <a:rPr lang="en-US" altLang="ko-KR" sz="2000" i="1" dirty="0"/>
              <a:t>callback</a:t>
            </a:r>
            <a:r>
              <a:rPr lang="en-US" altLang="ko-KR" sz="2000" dirty="0"/>
              <a:t>, </a:t>
            </a:r>
            <a:r>
              <a:rPr lang="en-US" altLang="ko-KR" sz="2000" i="1" dirty="0"/>
              <a:t>delay</a:t>
            </a:r>
            <a:r>
              <a:rPr lang="en-US" altLang="ko-KR" sz="2000" dirty="0"/>
              <a:t>) {</a:t>
            </a:r>
          </a:p>
          <a:p>
            <a:pPr marL="0" indent="0">
              <a:buNone/>
            </a:pPr>
            <a:r>
              <a:rPr lang="en-US" altLang="ko-KR" sz="2000" dirty="0"/>
              <a:t>    </a:t>
            </a:r>
            <a:r>
              <a:rPr lang="en-US" altLang="ko-KR" sz="2000" b="1" dirty="0"/>
              <a:t>callback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br>
              <a:rPr lang="en-US" altLang="ko-KR" sz="2000" dirty="0"/>
            </a:b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(1);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(2);</a:t>
            </a:r>
          </a:p>
          <a:p>
            <a:pPr marL="0" indent="0">
              <a:buNone/>
            </a:pPr>
            <a:r>
              <a:rPr lang="en-US" altLang="ko-KR" sz="2000" b="1" dirty="0" err="1"/>
              <a:t>fakeTimeout</a:t>
            </a:r>
            <a:r>
              <a:rPr lang="en-US" altLang="ko-KR" sz="2000" dirty="0"/>
              <a:t>(() =&gt; {</a:t>
            </a:r>
          </a:p>
          <a:p>
            <a:pPr marL="0" indent="0">
              <a:buNone/>
            </a:pPr>
            <a:r>
              <a:rPr lang="en-US" altLang="ko-KR" sz="2000" dirty="0"/>
              <a:t>    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(3);</a:t>
            </a:r>
          </a:p>
          <a:p>
            <a:pPr marL="0" indent="0">
              <a:buNone/>
            </a:pPr>
            <a:r>
              <a:rPr lang="en-US" altLang="ko-KR" sz="2000" dirty="0"/>
              <a:t>}, 1000);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(4);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A0D2C59-5E71-49D3-9893-22B48A43AAE9}"/>
              </a:ext>
            </a:extLst>
          </p:cNvPr>
          <p:cNvSpPr txBox="1">
            <a:spLocks/>
          </p:cNvSpPr>
          <p:nvPr/>
        </p:nvSpPr>
        <p:spPr>
          <a:xfrm>
            <a:off x="7104205" y="1185332"/>
            <a:ext cx="2392723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(1);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(2);</a:t>
            </a:r>
          </a:p>
          <a:p>
            <a:pPr marL="0" indent="0">
              <a:buNone/>
            </a:pPr>
            <a:r>
              <a:rPr lang="en-US" altLang="ko-KR" sz="2000" b="1" dirty="0" err="1"/>
              <a:t>setTimeout</a:t>
            </a:r>
            <a:r>
              <a:rPr lang="en-US" altLang="ko-KR" sz="2000" dirty="0"/>
              <a:t>(() =&gt; {</a:t>
            </a:r>
          </a:p>
          <a:p>
            <a:pPr marL="0" indent="0">
              <a:buNone/>
            </a:pPr>
            <a:r>
              <a:rPr lang="en-US" altLang="ko-KR" sz="2000" dirty="0"/>
              <a:t>    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(3);</a:t>
            </a:r>
          </a:p>
          <a:p>
            <a:pPr marL="0" indent="0">
              <a:buNone/>
            </a:pPr>
            <a:r>
              <a:rPr lang="en-US" altLang="ko-KR" sz="2000" dirty="0"/>
              <a:t>}, 1000);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(5);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E10D9A7-02EB-4EE5-8759-F8CAB15E5C91}"/>
              </a:ext>
            </a:extLst>
          </p:cNvPr>
          <p:cNvSpPr txBox="1">
            <a:spLocks/>
          </p:cNvSpPr>
          <p:nvPr/>
        </p:nvSpPr>
        <p:spPr>
          <a:xfrm>
            <a:off x="9630499" y="1185332"/>
            <a:ext cx="2392723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(1);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(2);</a:t>
            </a:r>
          </a:p>
          <a:p>
            <a:pPr marL="0" indent="0">
              <a:buNone/>
            </a:pPr>
            <a:r>
              <a:rPr lang="en-US" altLang="ko-KR" sz="2000" b="1" dirty="0" err="1"/>
              <a:t>setTimeout</a:t>
            </a:r>
            <a:r>
              <a:rPr lang="en-US" altLang="ko-KR" sz="2000" dirty="0"/>
              <a:t>(() =&gt; {</a:t>
            </a:r>
          </a:p>
          <a:p>
            <a:pPr marL="0" indent="0">
              <a:buNone/>
            </a:pPr>
            <a:r>
              <a:rPr lang="en-US" altLang="ko-KR" sz="2000" dirty="0"/>
              <a:t>    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(3);</a:t>
            </a:r>
          </a:p>
          <a:p>
            <a:pPr marL="0" indent="0">
              <a:buNone/>
            </a:pPr>
            <a:r>
              <a:rPr lang="en-US" altLang="ko-KR" sz="2000" dirty="0"/>
              <a:t>}, 2000);</a:t>
            </a:r>
          </a:p>
          <a:p>
            <a:pPr marL="0" indent="0">
              <a:buNone/>
            </a:pPr>
            <a:r>
              <a:rPr lang="en-US" altLang="ko-KR" sz="2000" b="1" dirty="0" err="1"/>
              <a:t>setTimeout</a:t>
            </a:r>
            <a:r>
              <a:rPr lang="en-US" altLang="ko-KR" sz="2000" dirty="0"/>
              <a:t>(() =&gt; {</a:t>
            </a:r>
          </a:p>
          <a:p>
            <a:pPr marL="0" indent="0">
              <a:buNone/>
            </a:pPr>
            <a:r>
              <a:rPr lang="en-US" altLang="ko-KR" sz="2000" dirty="0"/>
              <a:t>    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(4);</a:t>
            </a:r>
          </a:p>
          <a:p>
            <a:pPr marL="0" indent="0">
              <a:buNone/>
            </a:pPr>
            <a:r>
              <a:rPr lang="en-US" altLang="ko-KR" sz="2000" dirty="0"/>
              <a:t>}, 1000);</a:t>
            </a:r>
          </a:p>
          <a:p>
            <a:pPr marL="0" indent="0">
              <a:buNone/>
            </a:pPr>
            <a:r>
              <a:rPr lang="en-US" altLang="ko-KR" sz="2000" dirty="0"/>
              <a:t>console.</a:t>
            </a:r>
            <a:r>
              <a:rPr lang="en-US" altLang="ko-KR" sz="2000" b="1" dirty="0"/>
              <a:t>log</a:t>
            </a:r>
            <a:r>
              <a:rPr lang="en-US" altLang="ko-KR" sz="20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497049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Callback</a:t>
            </a:r>
            <a:r>
              <a:rPr lang="ko-KR" altLang="en-US" sz="3200" dirty="0"/>
              <a:t> </a:t>
            </a:r>
            <a:r>
              <a:rPr lang="en-US" altLang="ko-KR" sz="3200" dirty="0"/>
              <a:t>hell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D467-370C-4287-BE31-6877C9376A7F}"/>
              </a:ext>
            </a:extLst>
          </p:cNvPr>
          <p:cNvSpPr txBox="1"/>
          <p:nvPr/>
        </p:nvSpPr>
        <p:spPr>
          <a:xfrm rot="10800000">
            <a:off x="545017" y="1286539"/>
            <a:ext cx="10156627" cy="45629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 err="1"/>
              <a:t>setTimeout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    (</a:t>
            </a:r>
            <a:r>
              <a:rPr lang="en-US" altLang="ko-KR" i="1" dirty="0"/>
              <a:t>name</a:t>
            </a:r>
            <a:r>
              <a:rPr lang="en-US" altLang="ko-KR" dirty="0"/>
              <a:t>) =&gt; {</a:t>
            </a:r>
          </a:p>
          <a:p>
            <a:r>
              <a:rPr lang="en-US" altLang="ko-KR" dirty="0"/>
              <a:t>      let </a:t>
            </a:r>
            <a:r>
              <a:rPr lang="en-US" altLang="ko-KR" dirty="0" err="1"/>
              <a:t>coffeeList</a:t>
            </a:r>
            <a:r>
              <a:rPr lang="en-US" altLang="ko-KR" dirty="0"/>
              <a:t> = </a:t>
            </a:r>
            <a:r>
              <a:rPr lang="en-US" altLang="ko-KR" i="1" dirty="0"/>
              <a:t>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console.</a:t>
            </a:r>
            <a:r>
              <a:rPr lang="en-US" altLang="ko-KR" b="1" dirty="0"/>
              <a:t>log</a:t>
            </a:r>
            <a:r>
              <a:rPr lang="en-US" altLang="ko-KR" dirty="0"/>
              <a:t>(</a:t>
            </a:r>
            <a:r>
              <a:rPr lang="en-US" altLang="ko-KR" dirty="0" err="1"/>
              <a:t>coffeeList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</a:t>
            </a:r>
          </a:p>
          <a:p>
            <a:r>
              <a:rPr lang="en-US" altLang="ko-KR" dirty="0"/>
              <a:t>      </a:t>
            </a:r>
            <a:r>
              <a:rPr lang="en-US" altLang="ko-KR" b="1" dirty="0" err="1"/>
              <a:t>setTimeout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        (</a:t>
            </a:r>
            <a:r>
              <a:rPr lang="en-US" altLang="ko-KR" i="1" dirty="0"/>
              <a:t>name</a:t>
            </a:r>
            <a:r>
              <a:rPr lang="en-US" altLang="ko-KR" dirty="0"/>
              <a:t>) =&gt; {</a:t>
            </a:r>
          </a:p>
          <a:p>
            <a:r>
              <a:rPr lang="en-US" altLang="ko-KR" dirty="0"/>
              <a:t>          </a:t>
            </a:r>
            <a:r>
              <a:rPr lang="en-US" altLang="ko-KR" dirty="0" err="1"/>
              <a:t>coffeeList</a:t>
            </a:r>
            <a:r>
              <a:rPr lang="en-US" altLang="ko-KR" dirty="0"/>
              <a:t> += ', ' + </a:t>
            </a:r>
            <a:r>
              <a:rPr lang="en-US" altLang="ko-KR" i="1" dirty="0"/>
              <a:t>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    console.</a:t>
            </a:r>
            <a:r>
              <a:rPr lang="en-US" altLang="ko-KR" b="1" dirty="0"/>
              <a:t>log</a:t>
            </a:r>
            <a:r>
              <a:rPr lang="en-US" altLang="ko-KR" dirty="0"/>
              <a:t>(</a:t>
            </a:r>
            <a:r>
              <a:rPr lang="en-US" altLang="ko-KR" dirty="0" err="1"/>
              <a:t>coffeeList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</a:t>
            </a:r>
          </a:p>
          <a:p>
            <a:r>
              <a:rPr lang="en-US" altLang="ko-KR" dirty="0"/>
              <a:t>          </a:t>
            </a:r>
            <a:r>
              <a:rPr lang="en-US" altLang="ko-KR" b="1" dirty="0" err="1"/>
              <a:t>setTimeout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            (</a:t>
            </a:r>
            <a:r>
              <a:rPr lang="en-US" altLang="ko-KR" i="1" dirty="0"/>
              <a:t>name</a:t>
            </a:r>
            <a:r>
              <a:rPr lang="en-US" altLang="ko-KR" dirty="0"/>
              <a:t>) =&gt; {</a:t>
            </a:r>
          </a:p>
          <a:p>
            <a:r>
              <a:rPr lang="en-US" altLang="ko-KR" dirty="0"/>
              <a:t>              </a:t>
            </a:r>
            <a:r>
              <a:rPr lang="en-US" altLang="ko-KR" dirty="0" err="1"/>
              <a:t>coffeeList</a:t>
            </a:r>
            <a:r>
              <a:rPr lang="en-US" altLang="ko-KR" dirty="0"/>
              <a:t> += ', ' + </a:t>
            </a:r>
            <a:r>
              <a:rPr lang="en-US" altLang="ko-KR" i="1" dirty="0"/>
              <a:t>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        console.</a:t>
            </a:r>
            <a:r>
              <a:rPr lang="en-US" altLang="ko-KR" b="1" dirty="0"/>
              <a:t>log</a:t>
            </a:r>
            <a:r>
              <a:rPr lang="en-US" altLang="ko-KR" dirty="0"/>
              <a:t>(</a:t>
            </a:r>
            <a:r>
              <a:rPr lang="en-US" altLang="ko-KR" dirty="0" err="1"/>
              <a:t>coffeeList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</a:t>
            </a:r>
          </a:p>
          <a:p>
            <a:r>
              <a:rPr lang="en-US" altLang="ko-KR" dirty="0"/>
              <a:t>              </a:t>
            </a:r>
            <a:r>
              <a:rPr lang="en-US" altLang="ko-KR" b="1" dirty="0" err="1"/>
              <a:t>setTimeout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                (</a:t>
            </a:r>
            <a:r>
              <a:rPr lang="en-US" altLang="ko-KR" i="1" dirty="0"/>
              <a:t>name</a:t>
            </a:r>
            <a:r>
              <a:rPr lang="en-US" altLang="ko-KR" dirty="0"/>
              <a:t>) =&gt; {</a:t>
            </a:r>
          </a:p>
          <a:p>
            <a:r>
              <a:rPr lang="en-US" altLang="ko-KR" dirty="0"/>
              <a:t>                  </a:t>
            </a:r>
            <a:r>
              <a:rPr lang="en-US" altLang="ko-KR" dirty="0" err="1"/>
              <a:t>coffeeList</a:t>
            </a:r>
            <a:r>
              <a:rPr lang="en-US" altLang="ko-KR" dirty="0"/>
              <a:t> += ', ' + </a:t>
            </a:r>
            <a:r>
              <a:rPr lang="en-US" altLang="ko-KR" i="1" dirty="0"/>
              <a:t>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            console.</a:t>
            </a:r>
            <a:r>
              <a:rPr lang="en-US" altLang="ko-KR" b="1" dirty="0"/>
              <a:t>log</a:t>
            </a:r>
            <a:r>
              <a:rPr lang="en-US" altLang="ko-KR" dirty="0"/>
              <a:t>(</a:t>
            </a:r>
            <a:r>
              <a:rPr lang="en-US" altLang="ko-KR" dirty="0" err="1"/>
              <a:t>coffeeList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              },</a:t>
            </a:r>
          </a:p>
          <a:p>
            <a:r>
              <a:rPr lang="en-US" altLang="ko-KR" dirty="0"/>
              <a:t>                500,</a:t>
            </a:r>
          </a:p>
          <a:p>
            <a:r>
              <a:rPr lang="en-US" altLang="ko-KR" dirty="0"/>
              <a:t>                'Latte',</a:t>
            </a:r>
          </a:p>
          <a:p>
            <a:r>
              <a:rPr lang="en-US" altLang="ko-KR" dirty="0"/>
              <a:t>              );</a:t>
            </a:r>
          </a:p>
          <a:p>
            <a:r>
              <a:rPr lang="en-US" altLang="ko-KR" dirty="0"/>
              <a:t>            },</a:t>
            </a:r>
          </a:p>
          <a:p>
            <a:r>
              <a:rPr lang="en-US" altLang="ko-KR" dirty="0"/>
              <a:t>            500,</a:t>
            </a:r>
          </a:p>
          <a:p>
            <a:r>
              <a:rPr lang="en-US" altLang="ko-KR" dirty="0"/>
              <a:t>            'Mocha',</a:t>
            </a:r>
          </a:p>
          <a:p>
            <a:r>
              <a:rPr lang="en-US" altLang="ko-KR" dirty="0"/>
              <a:t>          );</a:t>
            </a:r>
          </a:p>
          <a:p>
            <a:r>
              <a:rPr lang="en-US" altLang="ko-KR" dirty="0"/>
              <a:t>        },</a:t>
            </a:r>
          </a:p>
          <a:p>
            <a:r>
              <a:rPr lang="en-US" altLang="ko-KR" dirty="0"/>
              <a:t>        500,</a:t>
            </a:r>
          </a:p>
          <a:p>
            <a:r>
              <a:rPr lang="en-US" altLang="ko-KR" dirty="0"/>
              <a:t>        'Americano',</a:t>
            </a:r>
          </a:p>
          <a:p>
            <a:r>
              <a:rPr lang="en-US" altLang="ko-KR" dirty="0"/>
              <a:t>      );</a:t>
            </a:r>
          </a:p>
          <a:p>
            <a:r>
              <a:rPr lang="en-US" altLang="ko-KR" dirty="0"/>
              <a:t>    },</a:t>
            </a:r>
          </a:p>
          <a:p>
            <a:r>
              <a:rPr lang="en-US" altLang="ko-KR" dirty="0"/>
              <a:t>    500,</a:t>
            </a:r>
          </a:p>
          <a:p>
            <a:r>
              <a:rPr lang="en-US" altLang="ko-KR" dirty="0"/>
              <a:t>    'Espresso',</a:t>
            </a:r>
          </a:p>
          <a:p>
            <a:r>
              <a:rPr lang="en-US" altLang="ko-KR" dirty="0"/>
              <a:t>  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532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JSON.stringify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value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replacer,</a:t>
            </a:r>
            <a:r>
              <a:rPr lang="ko-KR" altLang="en-US" sz="3200" dirty="0"/>
              <a:t> </a:t>
            </a:r>
            <a:r>
              <a:rPr lang="en-US" altLang="ko-KR" sz="3200" dirty="0"/>
              <a:t>space)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const fs = </a:t>
            </a:r>
            <a:r>
              <a:rPr lang="en-US" altLang="ko-KR" sz="1600" b="1" dirty="0"/>
              <a:t>require</a:t>
            </a:r>
            <a:r>
              <a:rPr lang="en-US" altLang="ko-KR" sz="1600" dirty="0"/>
              <a:t>('fs');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/>
              <a:t>const 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 = [</a:t>
            </a:r>
          </a:p>
          <a:p>
            <a:pPr marL="0" indent="0">
              <a:buNone/>
            </a:pPr>
            <a:r>
              <a:rPr lang="en-US" altLang="ko-KR" sz="1600" dirty="0"/>
              <a:t>    {name:'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', age: 31},</a:t>
            </a:r>
          </a:p>
          <a:p>
            <a:pPr marL="0" indent="0">
              <a:buNone/>
            </a:pPr>
            <a:r>
              <a:rPr lang="en-US" altLang="ko-KR" sz="1600" dirty="0"/>
              <a:t>    {name:'</a:t>
            </a:r>
            <a:r>
              <a:rPr lang="en-US" altLang="ko-KR" sz="1600" dirty="0" err="1"/>
              <a:t>jihyun</a:t>
            </a:r>
            <a:r>
              <a:rPr lang="en-US" altLang="ko-KR" sz="1600" dirty="0"/>
              <a:t>'   , age:32}</a:t>
            </a:r>
          </a:p>
          <a:p>
            <a:pPr marL="0" indent="0">
              <a:buNone/>
            </a:pPr>
            <a:r>
              <a:rPr lang="en-US" altLang="ko-KR" sz="1600" dirty="0"/>
              <a:t>]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fs.</a:t>
            </a:r>
            <a:r>
              <a:rPr lang="en-US" altLang="ko-KR" sz="1600" b="1" dirty="0" err="1"/>
              <a:t>writeFile</a:t>
            </a:r>
            <a:r>
              <a:rPr lang="en-US" altLang="ko-KR" sz="1600" dirty="0"/>
              <a:t>('./</a:t>
            </a:r>
            <a:r>
              <a:rPr lang="en-US" altLang="ko-KR" sz="1600" dirty="0" err="1"/>
              <a:t>list.json</a:t>
            </a:r>
            <a:r>
              <a:rPr lang="en-US" altLang="ko-KR" sz="1600" dirty="0"/>
              <a:t>', </a:t>
            </a:r>
            <a:r>
              <a:rPr lang="en-US" altLang="ko-KR" sz="1600" dirty="0" err="1"/>
              <a:t>JSON.</a:t>
            </a:r>
            <a:r>
              <a:rPr lang="en-US" altLang="ko-KR" sz="1600" b="1" dirty="0" err="1"/>
              <a:t>stringify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userList</a:t>
            </a:r>
            <a:r>
              <a:rPr lang="en-US" altLang="ko-KR" sz="1600" dirty="0"/>
              <a:t>), (</a:t>
            </a:r>
            <a:r>
              <a:rPr lang="en-US" altLang="ko-KR" sz="1600" i="1" dirty="0"/>
              <a:t>err</a:t>
            </a:r>
            <a:r>
              <a:rPr lang="en-US" altLang="ko-KR" sz="1600" dirty="0"/>
              <a:t>) =&gt; {</a:t>
            </a:r>
          </a:p>
          <a:p>
            <a:pPr marL="0" indent="0">
              <a:buNone/>
            </a:pPr>
            <a:r>
              <a:rPr lang="en-US" altLang="ko-KR" sz="1600" dirty="0"/>
              <a:t>    if (</a:t>
            </a:r>
            <a:r>
              <a:rPr lang="en-US" altLang="ko-KR" sz="1600" i="1" dirty="0"/>
              <a:t>err</a:t>
            </a:r>
            <a:r>
              <a:rPr lang="en-US" altLang="ko-KR" sz="1600" dirty="0"/>
              <a:t>) throw </a:t>
            </a:r>
            <a:r>
              <a:rPr lang="en-US" altLang="ko-KR" sz="1600" i="1" dirty="0"/>
              <a:t>err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JSON.stringify</a:t>
            </a:r>
            <a:r>
              <a:rPr lang="en-US" altLang="ko-KR" sz="1200" b="1" dirty="0"/>
              <a:t>(value, replacer, space)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자바스크립트 값을 </a:t>
            </a:r>
            <a:r>
              <a:rPr lang="en-US" altLang="ko-KR" sz="1200" dirty="0"/>
              <a:t>JSON </a:t>
            </a:r>
            <a:r>
              <a:rPr lang="ko-KR" altLang="en-US" sz="1200" dirty="0"/>
              <a:t>으로 변환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value(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문자열로 변환할 값이다</a:t>
            </a:r>
            <a:r>
              <a:rPr lang="en-US" altLang="ko-KR" sz="1200" dirty="0"/>
              <a:t>. (</a:t>
            </a:r>
            <a:r>
              <a:rPr lang="ko-KR" altLang="en-US" sz="1200" dirty="0"/>
              <a:t>자바스크립트 값 </a:t>
            </a:r>
            <a:r>
              <a:rPr lang="en-US" altLang="ko-KR" sz="1200" dirty="0"/>
              <a:t>: </a:t>
            </a:r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등이 될 수 있다</a:t>
            </a:r>
            <a:r>
              <a:rPr lang="en-US" altLang="ko-KR" sz="1200" dirty="0"/>
              <a:t>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replacer(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/>
              <a:t>함수 또는 배열이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</a:t>
            </a:r>
            <a:r>
              <a:rPr lang="en-US" altLang="ko-KR" sz="1200" dirty="0"/>
              <a:t>null </a:t>
            </a:r>
            <a:r>
              <a:rPr lang="ko-KR" altLang="en-US" sz="1200" dirty="0"/>
              <a:t>이거나 제공되지 않으면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객체의 모든 속성들이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 결과에 포함된다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함수일 때</a:t>
            </a:r>
            <a:r>
              <a:rPr lang="en-US" altLang="ko-KR" sz="1100" b="1" dirty="0"/>
              <a:t>]</a:t>
            </a:r>
            <a:endParaRPr lang="ko-KR" altLang="en-US" sz="1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dirty="0"/>
              <a:t>JSON </a:t>
            </a:r>
            <a:r>
              <a:rPr lang="ko-KR" altLang="en-US" sz="1100" dirty="0"/>
              <a:t>화 프로세스의 작동을 함수로 사용할 수 있다</a:t>
            </a:r>
            <a:r>
              <a:rPr lang="en-US" altLang="ko-KR" sz="11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dirty="0"/>
              <a:t>JSON</a:t>
            </a:r>
            <a:r>
              <a:rPr lang="ko-KR" altLang="en-US" sz="1100" dirty="0"/>
              <a:t> 화 될 </a:t>
            </a:r>
            <a:r>
              <a:rPr lang="en-US" altLang="ko-KR" sz="1100" dirty="0"/>
              <a:t>key</a:t>
            </a:r>
            <a:r>
              <a:rPr lang="ko-KR" altLang="en-US" sz="1100" dirty="0"/>
              <a:t>와 </a:t>
            </a:r>
            <a:r>
              <a:rPr lang="en-US" altLang="ko-KR" sz="1100" dirty="0"/>
              <a:t>value, 2</a:t>
            </a:r>
            <a:r>
              <a:rPr lang="ko-KR" altLang="en-US" sz="1100" dirty="0"/>
              <a:t>개의 매개변수를 받는다</a:t>
            </a:r>
            <a:r>
              <a:rPr lang="en-US" altLang="ko-KR" sz="11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배열일 때</a:t>
            </a:r>
            <a:r>
              <a:rPr lang="en-US" altLang="ko-KR" sz="1100" b="1" dirty="0"/>
              <a:t>]</a:t>
            </a:r>
            <a:endParaRPr lang="ko-KR" altLang="en-US" sz="1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100" dirty="0"/>
              <a:t>배열의 키와 일치하는 값만 </a:t>
            </a:r>
            <a:r>
              <a:rPr lang="en-US" altLang="ko-KR" sz="1100" dirty="0"/>
              <a:t>JSON </a:t>
            </a:r>
            <a:r>
              <a:rPr lang="ko-KR" altLang="en-US" sz="1100" dirty="0"/>
              <a:t>으로 변환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200" b="1" dirty="0"/>
              <a:t>space(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/>
              <a:t>가독성을 목적으로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 출력에 공백을 삽입하는데 사용</a:t>
            </a:r>
            <a:r>
              <a:rPr lang="en-US" altLang="ko-KR" sz="1200" dirty="0"/>
              <a:t>, string</a:t>
            </a:r>
            <a:r>
              <a:rPr lang="ko-KR" altLang="en-US" sz="1200" dirty="0"/>
              <a:t>이나 </a:t>
            </a:r>
            <a:r>
              <a:rPr lang="en-US" altLang="ko-KR" sz="1200" dirty="0"/>
              <a:t>number </a:t>
            </a:r>
            <a:r>
              <a:rPr lang="ko-KR" altLang="en-US" sz="1200" dirty="0"/>
              <a:t>객체가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 </a:t>
            </a:r>
            <a:r>
              <a:rPr lang="en-US" altLang="ko-KR" sz="1200" dirty="0"/>
              <a:t>null</a:t>
            </a:r>
            <a:r>
              <a:rPr lang="ko-KR" altLang="en-US" sz="1200" dirty="0"/>
              <a:t>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제공되지 않으면 공백이 사용되지 않는다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262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JSON.stringify</a:t>
            </a:r>
            <a:r>
              <a:rPr lang="en-US" altLang="ko-KR" sz="3200" dirty="0"/>
              <a:t>(value,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replacer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space)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JSON.stringify</a:t>
            </a:r>
            <a:r>
              <a:rPr lang="en-US" altLang="ko-KR" sz="1200" b="1" dirty="0"/>
              <a:t>(value, replacer, space)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자바스크립트 값을 </a:t>
            </a:r>
            <a:r>
              <a:rPr lang="en-US" altLang="ko-KR" sz="1200" dirty="0"/>
              <a:t>JSON </a:t>
            </a:r>
            <a:r>
              <a:rPr lang="ko-KR" altLang="en-US" sz="1200" dirty="0"/>
              <a:t>으로 변환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value(</a:t>
            </a:r>
            <a:r>
              <a:rPr lang="ko-KR" altLang="en-US" sz="1200" b="1" dirty="0"/>
              <a:t>필수</a:t>
            </a:r>
            <a:r>
              <a:rPr lang="en-US" altLang="ko-KR" sz="1200" b="1" dirty="0"/>
              <a:t>)</a:t>
            </a:r>
            <a:r>
              <a:rPr lang="en-US" altLang="ko-KR" sz="1200" dirty="0"/>
              <a:t>: JSON </a:t>
            </a:r>
            <a:r>
              <a:rPr lang="ko-KR" altLang="en-US" sz="1200" dirty="0"/>
              <a:t>문자열로 변환할 값이다</a:t>
            </a:r>
            <a:r>
              <a:rPr lang="en-US" altLang="ko-KR" sz="1200" dirty="0"/>
              <a:t>. (</a:t>
            </a:r>
            <a:r>
              <a:rPr lang="ko-KR" altLang="en-US" sz="1200" dirty="0"/>
              <a:t>자바스크립트 값 </a:t>
            </a:r>
            <a:r>
              <a:rPr lang="en-US" altLang="ko-KR" sz="1200" dirty="0"/>
              <a:t>: </a:t>
            </a:r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등이 될 수 있다</a:t>
            </a:r>
            <a:r>
              <a:rPr lang="en-US" altLang="ko-KR" sz="1200" dirty="0"/>
              <a:t>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replacer(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/>
              <a:t>함수 또는 배열이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</a:t>
            </a:r>
            <a:r>
              <a:rPr lang="en-US" altLang="ko-KR" sz="1200" dirty="0"/>
              <a:t>null </a:t>
            </a:r>
            <a:r>
              <a:rPr lang="ko-KR" altLang="en-US" sz="1200" dirty="0"/>
              <a:t>이거나 제공되지 않으면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객체의 모든 속성들이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 결과에 포함된다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함수일 때</a:t>
            </a:r>
            <a:r>
              <a:rPr lang="en-US" altLang="ko-KR" sz="1100" b="1" dirty="0"/>
              <a:t>]</a:t>
            </a:r>
            <a:endParaRPr lang="ko-KR" altLang="en-US" sz="1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dirty="0"/>
              <a:t>JSON </a:t>
            </a:r>
            <a:r>
              <a:rPr lang="ko-KR" altLang="en-US" sz="1100" dirty="0"/>
              <a:t>화 프로세스의 작동을 함수로 사용할 수 있다</a:t>
            </a:r>
            <a:r>
              <a:rPr lang="en-US" altLang="ko-KR" sz="11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dirty="0"/>
              <a:t>JSON</a:t>
            </a:r>
            <a:r>
              <a:rPr lang="ko-KR" altLang="en-US" sz="1100" dirty="0"/>
              <a:t> 화 될 </a:t>
            </a:r>
            <a:r>
              <a:rPr lang="en-US" altLang="ko-KR" sz="1100" dirty="0"/>
              <a:t>key</a:t>
            </a:r>
            <a:r>
              <a:rPr lang="ko-KR" altLang="en-US" sz="1100" dirty="0"/>
              <a:t>와 </a:t>
            </a:r>
            <a:r>
              <a:rPr lang="en-US" altLang="ko-KR" sz="1100" dirty="0"/>
              <a:t>value, 2</a:t>
            </a:r>
            <a:r>
              <a:rPr lang="ko-KR" altLang="en-US" sz="1100" dirty="0"/>
              <a:t>개의 매개변수를 받는다</a:t>
            </a:r>
            <a:r>
              <a:rPr lang="en-US" altLang="ko-KR" sz="11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배열일 때</a:t>
            </a:r>
            <a:r>
              <a:rPr lang="en-US" altLang="ko-KR" sz="1100" b="1" dirty="0"/>
              <a:t>]</a:t>
            </a:r>
            <a:endParaRPr lang="ko-KR" altLang="en-US" sz="1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100" dirty="0"/>
              <a:t>배열의 키와 일치하는 값만 </a:t>
            </a:r>
            <a:r>
              <a:rPr lang="en-US" altLang="ko-KR" sz="1100" dirty="0"/>
              <a:t>JSON </a:t>
            </a:r>
            <a:r>
              <a:rPr lang="ko-KR" altLang="en-US" sz="1100" dirty="0"/>
              <a:t>으로 변환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200" b="1" dirty="0"/>
              <a:t>space(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/>
              <a:t>가독성을 목적으로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 출력에 공백을 삽입하는데 사용</a:t>
            </a:r>
            <a:r>
              <a:rPr lang="en-US" altLang="ko-KR" sz="1200" dirty="0"/>
              <a:t>, string</a:t>
            </a:r>
            <a:r>
              <a:rPr lang="ko-KR" altLang="en-US" sz="1200" dirty="0"/>
              <a:t>이나 </a:t>
            </a:r>
            <a:r>
              <a:rPr lang="en-US" altLang="ko-KR" sz="1200" dirty="0"/>
              <a:t>number </a:t>
            </a:r>
            <a:r>
              <a:rPr lang="ko-KR" altLang="en-US" sz="1200" dirty="0"/>
              <a:t>객체가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 </a:t>
            </a:r>
            <a:r>
              <a:rPr lang="en-US" altLang="ko-KR" sz="1200" dirty="0"/>
              <a:t>null</a:t>
            </a:r>
            <a:r>
              <a:rPr lang="ko-KR" altLang="en-US" sz="1200" dirty="0"/>
              <a:t>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제공되지 않으면 공백이 사용되지 않는다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CBE9CEA-4467-4498-9095-5D65B3984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521" y="1185517"/>
            <a:ext cx="5334794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함수일 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replacer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===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’) {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undefined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nickname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75};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useJson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JSON.stringify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replacer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 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useJson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// {"weight":75}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DA6931-1086-4B11-92E6-D66EB32D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" y="4688891"/>
            <a:ext cx="5533566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배열일 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nickname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75};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useJson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JSON.stringify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[‘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nickname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’,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’]);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useJson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 // {“nickname”:”ball”,”weight”:75}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2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JSON.stringify</a:t>
            </a:r>
            <a:r>
              <a:rPr lang="en-US" altLang="ko-KR" sz="3200" dirty="0"/>
              <a:t>(value,</a:t>
            </a:r>
            <a:r>
              <a:rPr lang="ko-KR" altLang="en-US" sz="3200" dirty="0"/>
              <a:t> </a:t>
            </a:r>
            <a:r>
              <a:rPr lang="en-US" altLang="ko-KR" sz="3200" dirty="0"/>
              <a:t>replacer,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space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JSON.stringify</a:t>
            </a:r>
            <a:r>
              <a:rPr lang="en-US" altLang="ko-KR" sz="1200" b="1" dirty="0"/>
              <a:t>(value, replacer, space)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자바스크립트 값을 </a:t>
            </a:r>
            <a:r>
              <a:rPr lang="en-US" altLang="ko-KR" sz="1200" dirty="0"/>
              <a:t>JSON string</a:t>
            </a:r>
            <a:r>
              <a:rPr lang="ko-KR" altLang="en-US" sz="1200" dirty="0"/>
              <a:t>으로 변환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value(</a:t>
            </a:r>
            <a:r>
              <a:rPr lang="ko-KR" altLang="en-US" sz="1200" b="1" dirty="0"/>
              <a:t>필수</a:t>
            </a:r>
            <a:r>
              <a:rPr lang="en-US" altLang="ko-KR" sz="1200" b="1" dirty="0"/>
              <a:t>)</a:t>
            </a:r>
            <a:r>
              <a:rPr lang="en-US" altLang="ko-KR" sz="1200" dirty="0"/>
              <a:t>: JSON </a:t>
            </a:r>
            <a:r>
              <a:rPr lang="ko-KR" altLang="en-US" sz="1200" dirty="0"/>
              <a:t>문자열로 변환할 값이다</a:t>
            </a:r>
            <a:r>
              <a:rPr lang="en-US" altLang="ko-KR" sz="1200" dirty="0"/>
              <a:t>. (</a:t>
            </a:r>
            <a:r>
              <a:rPr lang="ko-KR" altLang="en-US" sz="1200" dirty="0"/>
              <a:t>자바스크립트 값 </a:t>
            </a:r>
            <a:r>
              <a:rPr lang="en-US" altLang="ko-KR" sz="1200" dirty="0"/>
              <a:t>: </a:t>
            </a:r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등이 될 수 있다</a:t>
            </a:r>
            <a:r>
              <a:rPr lang="en-US" altLang="ko-KR" sz="1200" dirty="0"/>
              <a:t>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replacer(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/>
              <a:t>함수 또는 배열이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</a:t>
            </a:r>
            <a:r>
              <a:rPr lang="en-US" altLang="ko-KR" sz="1200" dirty="0"/>
              <a:t>null </a:t>
            </a:r>
            <a:r>
              <a:rPr lang="ko-KR" altLang="en-US" sz="1200" dirty="0"/>
              <a:t>이거나 제공되지 않으면</a:t>
            </a:r>
            <a:r>
              <a:rPr lang="en-US" altLang="ko-KR" sz="1200" dirty="0"/>
              <a:t>, </a:t>
            </a:r>
            <a:r>
              <a:rPr lang="ko-KR" altLang="en-US" sz="1200" dirty="0"/>
              <a:t>객체의 모든 속성들이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 결과에 포함된다</a:t>
            </a:r>
            <a:r>
              <a:rPr lang="en-US" altLang="ko-KR" sz="12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함수일 때</a:t>
            </a:r>
            <a:r>
              <a:rPr lang="en-US" altLang="ko-KR" sz="1100" b="1" dirty="0"/>
              <a:t>]</a:t>
            </a:r>
            <a:endParaRPr lang="ko-KR" altLang="en-US" sz="1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dirty="0"/>
              <a:t>JSON </a:t>
            </a:r>
            <a:r>
              <a:rPr lang="ko-KR" altLang="en-US" sz="1100" dirty="0"/>
              <a:t>화 프로세스의 작동을 함수로 사용할 수 있다</a:t>
            </a:r>
            <a:r>
              <a:rPr lang="en-US" altLang="ko-KR" sz="11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dirty="0"/>
              <a:t>JSON</a:t>
            </a:r>
            <a:r>
              <a:rPr lang="ko-KR" altLang="en-US" sz="1100" dirty="0"/>
              <a:t> 화 될 </a:t>
            </a:r>
            <a:r>
              <a:rPr lang="en-US" altLang="ko-KR" sz="1100" dirty="0"/>
              <a:t>key</a:t>
            </a:r>
            <a:r>
              <a:rPr lang="ko-KR" altLang="en-US" sz="1100" dirty="0"/>
              <a:t>와 </a:t>
            </a:r>
            <a:r>
              <a:rPr lang="en-US" altLang="ko-KR" sz="1100" dirty="0"/>
              <a:t>value, 2</a:t>
            </a:r>
            <a:r>
              <a:rPr lang="ko-KR" altLang="en-US" sz="1100" dirty="0"/>
              <a:t>개의 매개변수를 받는다</a:t>
            </a:r>
            <a:r>
              <a:rPr lang="en-US" altLang="ko-KR" sz="1100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배열일 때</a:t>
            </a:r>
            <a:r>
              <a:rPr lang="en-US" altLang="ko-KR" sz="1100" b="1" dirty="0"/>
              <a:t>]</a:t>
            </a:r>
            <a:endParaRPr lang="ko-KR" altLang="en-US" sz="11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100" dirty="0"/>
              <a:t>배열의 키와 일치하는 값만 </a:t>
            </a:r>
            <a:r>
              <a:rPr lang="en-US" altLang="ko-KR" sz="1100" dirty="0"/>
              <a:t>JSON </a:t>
            </a:r>
            <a:r>
              <a:rPr lang="ko-KR" altLang="en-US" sz="1100" dirty="0"/>
              <a:t>으로 변환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space(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/>
              <a:t>가독성을 목적으로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 출력에 공백을 삽입하는데 사용</a:t>
            </a:r>
            <a:r>
              <a:rPr lang="en-US" altLang="ko-KR" sz="1200" dirty="0"/>
              <a:t>, string</a:t>
            </a:r>
            <a:r>
              <a:rPr lang="ko-KR" altLang="en-US" sz="1200" dirty="0"/>
              <a:t>이나 </a:t>
            </a:r>
            <a:r>
              <a:rPr lang="en-US" altLang="ko-KR" sz="1200" dirty="0"/>
              <a:t>number </a:t>
            </a:r>
            <a:r>
              <a:rPr lang="ko-KR" altLang="en-US" sz="1200" dirty="0"/>
              <a:t>객체가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값이  </a:t>
            </a:r>
            <a:r>
              <a:rPr lang="en-US" altLang="ko-KR" sz="1200" dirty="0"/>
              <a:t>null</a:t>
            </a:r>
            <a:r>
              <a:rPr lang="ko-KR" altLang="en-US" sz="1200" dirty="0"/>
              <a:t>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제공되지 않으면 공백이 사용되지 않는다</a:t>
            </a:r>
            <a:r>
              <a:rPr lang="en-US" altLang="ko-KR" sz="1200" dirty="0"/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89586A6-00C0-4C54-9DCA-3A68A86DD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" y="1185332"/>
            <a:ext cx="4953279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  <a:cs typeface="Courier New" panose="02070309020205020404" pitchFamily="49" charset="0"/>
              </a:rPr>
              <a:t>// string</a:t>
            </a:r>
            <a:r>
              <a:rPr lang="ko-KR" alt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일 때</a:t>
            </a:r>
            <a:endParaRPr lang="en-US" altLang="ko-KR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JSON.stringify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2},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‘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’);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{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string”a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”: 2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}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05E12B8-C3D7-4DAE-B33B-A2740E76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" y="4369684"/>
            <a:ext cx="4372992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//number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일 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JSON.stringify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2},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5);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space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5칸의 공백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{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     “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”: 2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}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20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JSON.parse</a:t>
            </a:r>
            <a:r>
              <a:rPr lang="en-US" altLang="ko-KR" sz="3200" dirty="0"/>
              <a:t>(text,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reviver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JSON.parse</a:t>
            </a:r>
            <a:r>
              <a:rPr lang="en-US" altLang="ko-KR" sz="1200" b="1" dirty="0"/>
              <a:t>(text, reviver)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JSON string</a:t>
            </a:r>
            <a:r>
              <a:rPr lang="ko-KR" altLang="en-US" sz="1200" dirty="0"/>
              <a:t>을 자바스크립트 값으로 변환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text(</a:t>
            </a:r>
            <a:r>
              <a:rPr lang="ko-KR" altLang="en-US" sz="1200" b="1" dirty="0"/>
              <a:t>필수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/>
              <a:t>자바스크립트 값으로 변환할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</a:t>
            </a:r>
            <a:r>
              <a:rPr lang="en-US" altLang="ko-KR" sz="1200" dirty="0"/>
              <a:t>. (</a:t>
            </a:r>
            <a:r>
              <a:rPr lang="ko-KR" altLang="en-US" sz="1200" dirty="0"/>
              <a:t>자바스크립트 값 </a:t>
            </a:r>
            <a:r>
              <a:rPr lang="en-US" altLang="ko-KR" sz="1200" dirty="0"/>
              <a:t>: </a:t>
            </a:r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등이 될 수 있다</a:t>
            </a:r>
            <a:r>
              <a:rPr lang="en-US" altLang="ko-KR" sz="1200" dirty="0"/>
              <a:t>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reviver(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/>
              <a:t>변환 결과를 반환하기 전에 이 인수</a:t>
            </a:r>
            <a:r>
              <a:rPr lang="en-US" altLang="ko-KR" sz="1200" dirty="0"/>
              <a:t>(</a:t>
            </a:r>
            <a:r>
              <a:rPr lang="ko-KR" altLang="en-US" sz="1200" dirty="0"/>
              <a:t>함수</a:t>
            </a:r>
            <a:r>
              <a:rPr lang="en-US" altLang="ko-KR" sz="1200" dirty="0"/>
              <a:t>)</a:t>
            </a:r>
            <a:r>
              <a:rPr lang="ko-KR" altLang="en-US" sz="1200" dirty="0"/>
              <a:t>에 전달하여 변형</a:t>
            </a:r>
            <a:endParaRPr lang="en-US" altLang="ko-KR" sz="1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48F589B-B931-4774-B187-7C093191E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4" y="1185332"/>
            <a:ext cx="6854441" cy="51090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예제 </a:t>
            </a:r>
            <a:r>
              <a:rPr lang="en-US" altLang="ko-KR" sz="1400" dirty="0"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JSON.parse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('{"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": 5}',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=&gt;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=== 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?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* 2 // 숫자라면 2배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나머진 그대로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 // { p: 10 }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latin typeface="Consolas" panose="020B0609020204030204" pitchFamily="49" charset="0"/>
              </a:rPr>
              <a:t>예제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JSON.parse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('{"1": 1, "2": 2, "3": {"4": 4, "5": {"6": 6}}}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’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=&gt; {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console.log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현재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속성명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출력, 마지막은 빈 문자열("")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value</a:t>
            </a:r>
            <a:r>
              <a:rPr lang="ko-KR" altLang="ko-KR" sz="1400" dirty="0"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latin typeface="Consolas" panose="020B0609020204030204" pitchFamily="49" charset="0"/>
              </a:rPr>
              <a:t>	</a:t>
            </a:r>
            <a:r>
              <a:rPr lang="ko-KR" altLang="ko-KR" sz="1400" dirty="0">
                <a:latin typeface="Consolas" panose="020B0609020204030204" pitchFamily="49" charset="0"/>
              </a:rPr>
              <a:t>// 변환하지 않고 그대로 반환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1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2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4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6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5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3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""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15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JSON.parse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text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reviver)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const fs = </a:t>
            </a:r>
            <a:r>
              <a:rPr lang="en-US" altLang="ko-KR" sz="1600" b="1" dirty="0"/>
              <a:t>require</a:t>
            </a:r>
            <a:r>
              <a:rPr lang="en-US" altLang="ko-KR" sz="1600" dirty="0"/>
              <a:t>('fs');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fs.</a:t>
            </a:r>
            <a:r>
              <a:rPr lang="en-US" altLang="ko-KR" sz="1600" b="1" dirty="0" err="1"/>
              <a:t>readFile</a:t>
            </a:r>
            <a:r>
              <a:rPr lang="en-US" altLang="ko-KR" sz="1600" dirty="0"/>
              <a:t>('./</a:t>
            </a:r>
            <a:r>
              <a:rPr lang="en-US" altLang="ko-KR" sz="1600" dirty="0" err="1"/>
              <a:t>list.json</a:t>
            </a:r>
            <a:r>
              <a:rPr lang="en-US" altLang="ko-KR" sz="1600" dirty="0"/>
              <a:t>', (</a:t>
            </a:r>
            <a:r>
              <a:rPr lang="en-US" altLang="ko-KR" sz="1600" i="1" dirty="0"/>
              <a:t>err</a:t>
            </a:r>
            <a:r>
              <a:rPr lang="en-US" altLang="ko-KR" sz="1600" dirty="0"/>
              <a:t>, </a:t>
            </a:r>
            <a:r>
              <a:rPr lang="en-US" altLang="ko-KR" sz="1600" i="1" dirty="0"/>
              <a:t>data</a:t>
            </a:r>
            <a:r>
              <a:rPr lang="en-US" altLang="ko-KR" sz="1600" dirty="0"/>
              <a:t>) =&gt; {</a:t>
            </a:r>
          </a:p>
          <a:p>
            <a:pPr marL="0" indent="0">
              <a:buNone/>
            </a:pPr>
            <a:r>
              <a:rPr lang="en-US" altLang="ko-KR" sz="1600" dirty="0"/>
              <a:t>    if (</a:t>
            </a:r>
            <a:r>
              <a:rPr lang="en-US" altLang="ko-KR" sz="1600" i="1" dirty="0"/>
              <a:t>err</a:t>
            </a:r>
            <a:r>
              <a:rPr lang="en-US" altLang="ko-KR" sz="1600" dirty="0"/>
              <a:t>) throw </a:t>
            </a:r>
            <a:r>
              <a:rPr lang="en-US" altLang="ko-KR" sz="1600" i="1" dirty="0"/>
              <a:t>err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    const 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JSON.</a:t>
            </a:r>
            <a:r>
              <a:rPr lang="en-US" altLang="ko-KR" sz="1600" b="1" dirty="0" err="1"/>
              <a:t>parse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data</a:t>
            </a:r>
            <a:r>
              <a:rPr lang="en-US" altLang="ko-KR" sz="1600" dirty="0" err="1"/>
              <a:t>.</a:t>
            </a:r>
            <a:r>
              <a:rPr lang="en-US" altLang="ko-KR" sz="1600" b="1" dirty="0" err="1"/>
              <a:t>toString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/>
              <a:t>    console.</a:t>
            </a:r>
            <a:r>
              <a:rPr lang="en-US" altLang="ko-KR" sz="1600" b="1" dirty="0"/>
              <a:t>log</a:t>
            </a:r>
            <a:r>
              <a:rPr lang="en-US" altLang="ko-KR" sz="1600" dirty="0"/>
              <a:t>(‘Name: ’, 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[0].name);</a:t>
            </a:r>
          </a:p>
          <a:p>
            <a:pPr marL="0" indent="0">
              <a:buNone/>
            </a:pPr>
            <a:r>
              <a:rPr lang="en-US" altLang="ko-KR" sz="1600" dirty="0"/>
              <a:t>    console.</a:t>
            </a:r>
            <a:r>
              <a:rPr lang="en-US" altLang="ko-KR" sz="1600" b="1" dirty="0"/>
              <a:t>log</a:t>
            </a:r>
            <a:r>
              <a:rPr lang="en-US" altLang="ko-KR" sz="1600" dirty="0"/>
              <a:t>(‘Name: ’, 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[1].name);</a:t>
            </a:r>
          </a:p>
          <a:p>
            <a:pPr marL="0" indent="0">
              <a:buNone/>
            </a:pPr>
            <a:r>
              <a:rPr lang="en-US" altLang="ko-KR" sz="1600" dirty="0"/>
              <a:t>})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JSON.parse</a:t>
            </a:r>
            <a:r>
              <a:rPr lang="en-US" altLang="ko-KR" sz="1200" b="1" dirty="0"/>
              <a:t>(text, reviver)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JSON string</a:t>
            </a:r>
            <a:r>
              <a:rPr lang="ko-KR" altLang="en-US" sz="1200" dirty="0"/>
              <a:t>을 자바스크립트 값으로 변환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text(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r>
              <a:rPr lang="ko-KR" altLang="en-US" sz="1200" dirty="0"/>
              <a:t>자바스크립트 값으로 변환할 </a:t>
            </a:r>
            <a:r>
              <a:rPr lang="en-US" altLang="ko-KR" sz="1200" dirty="0"/>
              <a:t>JSON </a:t>
            </a:r>
            <a:r>
              <a:rPr lang="ko-KR" altLang="en-US" sz="1200" dirty="0"/>
              <a:t>문자열</a:t>
            </a:r>
            <a:r>
              <a:rPr lang="en-US" altLang="ko-KR" sz="1200" dirty="0"/>
              <a:t>. (</a:t>
            </a:r>
            <a:r>
              <a:rPr lang="ko-KR" altLang="en-US" sz="1200" dirty="0"/>
              <a:t>자바스크립트 값 </a:t>
            </a:r>
            <a:r>
              <a:rPr lang="en-US" altLang="ko-KR" sz="1200" dirty="0"/>
              <a:t>: </a:t>
            </a:r>
            <a:r>
              <a:rPr lang="ko-KR" altLang="en-US" sz="1200" dirty="0"/>
              <a:t>배열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등이 될 수 있는 </a:t>
            </a:r>
            <a:r>
              <a:rPr lang="en-US" altLang="ko-KR" sz="1200" dirty="0"/>
              <a:t>JSON.)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reviver(</a:t>
            </a:r>
            <a:r>
              <a:rPr lang="ko-KR" altLang="en-US" sz="1200" b="1" dirty="0"/>
              <a:t>선택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/>
              <a:t>변환 결과를 반환하기 전 이 인수에 전달해 변형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1336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01 : </a:t>
            </a:r>
            <a:r>
              <a:rPr lang="ko-KR" altLang="en-US" sz="3200" dirty="0" err="1"/>
              <a:t>포맷팅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console.log('name:%s', 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'); // </a:t>
            </a:r>
            <a:r>
              <a:rPr lang="ko-KR" altLang="en-US" sz="1600" dirty="0"/>
              <a:t>템플릿 형식으로 출력하기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console.log('age:%d', 31); // </a:t>
            </a:r>
            <a:r>
              <a:rPr lang="ko-KR" altLang="en-US" sz="1600" dirty="0"/>
              <a:t>숫자는 </a:t>
            </a:r>
            <a:r>
              <a:rPr lang="en-US" altLang="ko-KR" sz="1600" dirty="0"/>
              <a:t>%d</a:t>
            </a:r>
          </a:p>
          <a:p>
            <a:pPr marL="0" indent="0">
              <a:buNone/>
            </a:pPr>
            <a:r>
              <a:rPr lang="en-US" altLang="ko-KR" sz="1600" dirty="0"/>
              <a:t>console.log('pi:%d', 3.14); // </a:t>
            </a:r>
            <a:r>
              <a:rPr lang="ko-KR" altLang="en-US" sz="1600" dirty="0"/>
              <a:t>숫자는 </a:t>
            </a:r>
            <a:r>
              <a:rPr lang="en-US" altLang="ko-KR" sz="1600" dirty="0"/>
              <a:t>%d</a:t>
            </a:r>
          </a:p>
          <a:p>
            <a:pPr marL="0" indent="0">
              <a:buNone/>
            </a:pPr>
            <a:r>
              <a:rPr lang="en-US" altLang="ko-KR" sz="1600" dirty="0"/>
              <a:t>console.log('math:%d science:%d', 92, 84); // 2</a:t>
            </a:r>
            <a:r>
              <a:rPr lang="ko-KR" altLang="en-US" sz="1600" dirty="0"/>
              <a:t>가지 같이 쓰기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console.log('name:%s age:%d', 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', 31); // </a:t>
            </a:r>
            <a:r>
              <a:rPr lang="ko-KR" altLang="en-US" sz="1600" dirty="0"/>
              <a:t>여러가지 같이 쓰기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console.log('name:%s math:%d science:%d', 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', 92, 84); // 3</a:t>
            </a:r>
            <a:r>
              <a:rPr lang="ko-KR" altLang="en-US" sz="1600" dirty="0"/>
              <a:t>가지 같이 쓰기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console.log('name:%s math:%s science:%s', '</a:t>
            </a:r>
            <a:r>
              <a:rPr lang="en-US" altLang="ko-KR" sz="1600" dirty="0" err="1"/>
              <a:t>kyeongrok</a:t>
            </a:r>
            <a:r>
              <a:rPr lang="en-US" altLang="ko-KR" sz="1600" dirty="0"/>
              <a:t>', 92, 84); // %s</a:t>
            </a:r>
            <a:r>
              <a:rPr lang="ko-KR" altLang="en-US" sz="1600" dirty="0"/>
              <a:t>로 다 쓰기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2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Hello Express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const </a:t>
            </a:r>
            <a:r>
              <a:rPr lang="en-US" altLang="ko-KR" sz="1400" b="1" dirty="0"/>
              <a:t>express</a:t>
            </a:r>
            <a:r>
              <a:rPr lang="en-US" altLang="ko-KR" sz="1400" dirty="0"/>
              <a:t> = </a:t>
            </a:r>
            <a:r>
              <a:rPr lang="en-US" altLang="ko-KR" sz="1400" b="1" dirty="0"/>
              <a:t>require</a:t>
            </a:r>
            <a:r>
              <a:rPr lang="en-US" altLang="ko-KR" sz="1400" dirty="0"/>
              <a:t>('express');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const app = </a:t>
            </a:r>
            <a:r>
              <a:rPr lang="en-US" altLang="ko-KR" sz="1400" b="1" dirty="0"/>
              <a:t>express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app.</a:t>
            </a:r>
            <a:r>
              <a:rPr lang="en-US" altLang="ko-KR" sz="1400" b="1" dirty="0" err="1"/>
              <a:t>get</a:t>
            </a:r>
            <a:r>
              <a:rPr lang="en-US" altLang="ko-KR" sz="1400" dirty="0"/>
              <a:t>('/', (</a:t>
            </a:r>
            <a:r>
              <a:rPr lang="en-US" altLang="ko-KR" sz="1400" i="1" dirty="0"/>
              <a:t>request</a:t>
            </a:r>
            <a:r>
              <a:rPr lang="en-US" altLang="ko-KR" sz="1400" dirty="0"/>
              <a:t>, </a:t>
            </a:r>
            <a:r>
              <a:rPr lang="en-US" altLang="ko-KR" sz="1400" i="1" dirty="0"/>
              <a:t>response</a:t>
            </a:r>
            <a:r>
              <a:rPr lang="en-US" altLang="ko-KR" sz="1400" dirty="0"/>
              <a:t>) =&gt; {</a:t>
            </a:r>
          </a:p>
          <a:p>
            <a:pPr marL="0" indent="0">
              <a:buNone/>
            </a:pPr>
            <a:r>
              <a:rPr lang="en-US" altLang="ko-KR" sz="1400" dirty="0"/>
              <a:t>    </a:t>
            </a:r>
            <a:r>
              <a:rPr lang="en-US" altLang="ko-KR" sz="1400" i="1" dirty="0" err="1"/>
              <a:t>response</a:t>
            </a:r>
            <a:r>
              <a:rPr lang="en-US" altLang="ko-KR" sz="1400" dirty="0" err="1"/>
              <a:t>.</a:t>
            </a:r>
            <a:r>
              <a:rPr lang="en-US" altLang="ko-KR" sz="1400" b="1" dirty="0" err="1"/>
              <a:t>send</a:t>
            </a:r>
            <a:r>
              <a:rPr lang="en-US" altLang="ko-KR" sz="1400" dirty="0"/>
              <a:t>('Hello express module');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app.</a:t>
            </a:r>
            <a:r>
              <a:rPr lang="en-US" altLang="ko-KR" sz="1400" b="1" dirty="0" err="1"/>
              <a:t>listen</a:t>
            </a:r>
            <a:r>
              <a:rPr lang="en-US" altLang="ko-KR" sz="1400" dirty="0"/>
              <a:t>(3000, () =&gt; {</a:t>
            </a:r>
          </a:p>
          <a:p>
            <a:pPr marL="0" indent="0">
              <a:buNone/>
            </a:pPr>
            <a:r>
              <a:rPr lang="en-US" altLang="ko-KR" sz="1400" dirty="0"/>
              <a:t>    console.</a:t>
            </a:r>
            <a:r>
              <a:rPr lang="en-US" altLang="ko-KR" sz="1400" b="1" dirty="0"/>
              <a:t>log</a:t>
            </a:r>
            <a:r>
              <a:rPr lang="en-US" altLang="ko-KR" sz="1400" dirty="0"/>
              <a:t>('Server is running on port 3000');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Express </a:t>
            </a:r>
            <a:r>
              <a:rPr lang="ko-KR" altLang="en-US" sz="1200" b="1" dirty="0"/>
              <a:t>로컬 설치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install –-save express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uninstall –-save express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FF0000"/>
                </a:solidFill>
              </a:rPr>
              <a:t>** </a:t>
            </a:r>
            <a:r>
              <a:rPr lang="en-US" altLang="ko-KR" sz="1200" dirty="0" err="1">
                <a:solidFill>
                  <a:srgbClr val="FF0000"/>
                </a:solidFill>
              </a:rPr>
              <a:t>package.json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</a:rPr>
              <a:t>express </a:t>
            </a:r>
            <a:r>
              <a:rPr lang="ko-KR" altLang="en-US" sz="1200" dirty="0">
                <a:solidFill>
                  <a:srgbClr val="FF0000"/>
                </a:solidFill>
              </a:rPr>
              <a:t>설치 내역 적용되었는지 확인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Express </a:t>
            </a:r>
            <a:r>
              <a:rPr lang="ko-KR" altLang="en-US" sz="1200" b="1" dirty="0"/>
              <a:t>전역 설치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install –g express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uninstall –g express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========================================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Express </a:t>
            </a:r>
            <a:r>
              <a:rPr lang="ko-KR" altLang="en-US" sz="1100" b="1" dirty="0"/>
              <a:t>모듈은 </a:t>
            </a:r>
            <a:r>
              <a:rPr lang="en-US" altLang="ko-KR" sz="1100" b="1" dirty="0"/>
              <a:t>NODE.JS</a:t>
            </a:r>
            <a:r>
              <a:rPr lang="ko-KR" altLang="en-US" sz="1100" b="1" dirty="0"/>
              <a:t>로 웹서버 개발에 가장 많이 사용되는 모듈로 </a:t>
            </a:r>
            <a:r>
              <a:rPr lang="en-US" altLang="ko-KR" sz="1100" b="1" dirty="0"/>
              <a:t>HTTP </a:t>
            </a:r>
            <a:r>
              <a:rPr lang="ko-KR" altLang="en-US" sz="1100" b="1" dirty="0"/>
              <a:t>모듈로 웹서버를 개발할 수도 있으나 </a:t>
            </a:r>
            <a:r>
              <a:rPr lang="en-US" altLang="ko-KR" sz="1100" b="1" dirty="0"/>
              <a:t>express </a:t>
            </a:r>
            <a:r>
              <a:rPr lang="ko-KR" altLang="en-US" sz="1100" b="1" dirty="0"/>
              <a:t>모듈이 훨씬 쉽고 편하게 개발 할 수 있다</a:t>
            </a:r>
            <a:r>
              <a:rPr lang="en-US" altLang="ko-KR" sz="11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100" b="1" dirty="0"/>
              <a:t>기본적인 작성 형태는 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require </a:t>
            </a:r>
            <a:r>
              <a:rPr lang="ko-KR" altLang="en-US" sz="1100" b="1" dirty="0"/>
              <a:t>함수로 가져온 후 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express() </a:t>
            </a:r>
            <a:r>
              <a:rPr lang="ko-KR" altLang="en-US" sz="1100" b="1" dirty="0"/>
              <a:t>함수로 객체 생성하고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get()</a:t>
            </a:r>
            <a:r>
              <a:rPr lang="ko-KR" altLang="en-US" sz="1100" b="1" dirty="0"/>
              <a:t>로 </a:t>
            </a:r>
            <a:r>
              <a:rPr lang="en-US" altLang="ko-KR" sz="1100" b="1" dirty="0"/>
              <a:t>”/” </a:t>
            </a:r>
            <a:r>
              <a:rPr lang="ko-KR" altLang="en-US" sz="1100" b="1" dirty="0" err="1"/>
              <a:t>호출시</a:t>
            </a:r>
            <a:r>
              <a:rPr lang="ko-KR" altLang="en-US" sz="1100" b="1" dirty="0"/>
              <a:t> 로직</a:t>
            </a:r>
            <a:r>
              <a:rPr lang="en-US" altLang="ko-KR" sz="1100" b="1" dirty="0"/>
              <a:t>(Hello express module </a:t>
            </a:r>
            <a:r>
              <a:rPr lang="ko-KR" altLang="en-US" sz="1100" b="1" dirty="0"/>
              <a:t>출력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실행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app.listen</a:t>
            </a:r>
            <a:r>
              <a:rPr lang="ko-KR" altLang="en-US" sz="1100" b="1" dirty="0"/>
              <a:t>으로 서버 실행</a:t>
            </a:r>
            <a:r>
              <a:rPr lang="en-US" altLang="ko-KR" sz="11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hlinkClick r:id="rId2"/>
              </a:rPr>
              <a:t>http://127.0.0.1:3000</a:t>
            </a:r>
            <a:r>
              <a:rPr lang="ko-KR" altLang="en-US" sz="1100" b="1" dirty="0"/>
              <a:t>에 접속하여 실행 여부 확인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867083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response </a:t>
            </a:r>
            <a:r>
              <a:rPr lang="ko-KR" altLang="en-US" sz="3200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/>
              <a:t>express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('express');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app = </a:t>
            </a:r>
            <a:r>
              <a:rPr lang="en-US" altLang="ko-KR" b="1" dirty="0"/>
              <a:t>express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get</a:t>
            </a:r>
            <a:r>
              <a:rPr lang="en-US" altLang="ko-KR" dirty="0"/>
              <a:t>('/', 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const result = [];</a:t>
            </a:r>
          </a:p>
          <a:p>
            <a:pPr marL="0" indent="0">
              <a:buNone/>
            </a:pPr>
            <a:r>
              <a:rPr lang="en-US" altLang="ko-KR" dirty="0"/>
              <a:t>    const </a:t>
            </a:r>
            <a:r>
              <a:rPr lang="en-US" altLang="ko-KR" dirty="0" err="1"/>
              <a:t>multipleNumber</a:t>
            </a:r>
            <a:r>
              <a:rPr lang="en-US" altLang="ko-KR" dirty="0"/>
              <a:t> = 9;</a:t>
            </a:r>
          </a:p>
          <a:p>
            <a:pPr marL="0" indent="0">
              <a:buNone/>
            </a:pPr>
            <a:r>
              <a:rPr lang="en-US" altLang="ko-KR" dirty="0"/>
              <a:t>    for (let </a:t>
            </a:r>
            <a:r>
              <a:rPr lang="en-US" altLang="ko-KR" dirty="0" err="1"/>
              <a:t>i</a:t>
            </a:r>
            <a:r>
              <a:rPr lang="en-US" altLang="ko-KR" dirty="0"/>
              <a:t> = 1; </a:t>
            </a:r>
            <a:r>
              <a:rPr lang="en-US" altLang="ko-KR" dirty="0" err="1"/>
              <a:t>i</a:t>
            </a:r>
            <a:r>
              <a:rPr lang="en-US" altLang="ko-KR" dirty="0"/>
              <a:t> &lt; 10; </a:t>
            </a:r>
            <a:r>
              <a:rPr lang="en-US" altLang="ko-KR" dirty="0" err="1"/>
              <a:t>i</a:t>
            </a:r>
            <a:r>
              <a:rPr lang="en-US" altLang="ko-KR" dirty="0"/>
              <a:t>++) {</a:t>
            </a:r>
          </a:p>
          <a:p>
            <a:pPr marL="0" indent="0">
              <a:buNone/>
            </a:pPr>
            <a:r>
              <a:rPr lang="en-US" altLang="ko-KR" dirty="0"/>
              <a:t>        </a:t>
            </a:r>
            <a:r>
              <a:rPr lang="en-US" altLang="ko-KR" dirty="0" err="1"/>
              <a:t>result.</a:t>
            </a:r>
            <a:r>
              <a:rPr lang="en-US" altLang="ko-KR" b="1" dirty="0" err="1"/>
              <a:t>push</a:t>
            </a:r>
            <a:r>
              <a:rPr lang="en-US" altLang="ko-KR" dirty="0"/>
              <a:t>({</a:t>
            </a:r>
          </a:p>
          <a:p>
            <a:pPr marL="0" indent="0">
              <a:buNone/>
            </a:pPr>
            <a:r>
              <a:rPr lang="en-US" altLang="ko-KR" dirty="0"/>
              <a:t>            number: `${</a:t>
            </a:r>
            <a:r>
              <a:rPr lang="en-US" altLang="ko-KR" dirty="0" err="1"/>
              <a:t>multipleNumber</a:t>
            </a:r>
            <a:r>
              <a:rPr lang="en-US" altLang="ko-KR" dirty="0"/>
              <a:t>}X${</a:t>
            </a:r>
            <a:r>
              <a:rPr lang="en-US" altLang="ko-KR" dirty="0" err="1"/>
              <a:t>i</a:t>
            </a:r>
            <a:r>
              <a:rPr lang="en-US" altLang="ko-KR" dirty="0"/>
              <a:t>}`,</a:t>
            </a:r>
          </a:p>
          <a:p>
            <a:pPr marL="0" indent="0">
              <a:buNone/>
            </a:pPr>
            <a:r>
              <a:rPr lang="en-US" altLang="ko-KR" dirty="0"/>
              <a:t>            multiple: </a:t>
            </a:r>
            <a:r>
              <a:rPr lang="en-US" altLang="ko-KR" dirty="0" err="1"/>
              <a:t>multipleNumber</a:t>
            </a:r>
            <a:r>
              <a:rPr lang="en-US" altLang="ko-KR" dirty="0"/>
              <a:t> * </a:t>
            </a:r>
            <a:r>
              <a:rPr lang="en-US" altLang="ko-KR" dirty="0" err="1"/>
              <a:t>i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        });</a:t>
            </a:r>
          </a:p>
          <a:p>
            <a:pPr marL="0" indent="0">
              <a:buNone/>
            </a:pPr>
            <a:r>
              <a:rPr lang="en-US" altLang="ko-KR" dirty="0"/>
              <a:t>    }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send</a:t>
            </a:r>
            <a:r>
              <a:rPr lang="en-US" altLang="ko-KR" dirty="0"/>
              <a:t>(result);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get</a:t>
            </a:r>
            <a:r>
              <a:rPr lang="en-US" altLang="ko-KR" dirty="0"/>
              <a:t>('/error', 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status</a:t>
            </a:r>
            <a:r>
              <a:rPr lang="en-US" altLang="ko-KR" dirty="0"/>
              <a:t>(404).</a:t>
            </a:r>
            <a:r>
              <a:rPr lang="en-US" altLang="ko-KR" b="1" dirty="0"/>
              <a:t>send</a:t>
            </a:r>
            <a:r>
              <a:rPr lang="en-US" altLang="ko-KR" dirty="0"/>
              <a:t>('404 ERROR');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listen</a:t>
            </a:r>
            <a:r>
              <a:rPr lang="en-US" altLang="ko-KR" dirty="0"/>
              <a:t>(3000, () =&gt; {</a:t>
            </a:r>
          </a:p>
          <a:p>
            <a:pPr marL="0" indent="0">
              <a:buNone/>
            </a:pPr>
            <a:r>
              <a:rPr lang="en-US" altLang="ko-KR" dirty="0"/>
              <a:t>    console.</a:t>
            </a:r>
            <a:r>
              <a:rPr lang="en-US" altLang="ko-KR" b="1" dirty="0"/>
              <a:t>log</a:t>
            </a:r>
            <a:r>
              <a:rPr lang="en-US" altLang="ko-KR" dirty="0"/>
              <a:t>('Server id running on port 3000');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Response</a:t>
            </a:r>
            <a:r>
              <a:rPr lang="ko-KR" altLang="en-US" sz="1100" b="1" dirty="0"/>
              <a:t> 객체의 </a:t>
            </a:r>
            <a:r>
              <a:rPr lang="en-US" altLang="ko-KR" sz="1100" b="1" dirty="0"/>
              <a:t>Methods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res.download</a:t>
            </a:r>
            <a:r>
              <a:rPr lang="en-US" altLang="ko-KR" sz="1100" b="1" dirty="0"/>
              <a:t>() : </a:t>
            </a:r>
            <a:r>
              <a:rPr lang="ko-KR" altLang="en-US" sz="1100" b="1" dirty="0"/>
              <a:t>파일이 다운로드 되도록 프롬프트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res.end</a:t>
            </a:r>
            <a:r>
              <a:rPr lang="en-US" altLang="ko-KR" sz="1100" b="1" dirty="0"/>
              <a:t>() : </a:t>
            </a:r>
            <a:r>
              <a:rPr lang="ko-KR" altLang="en-US" sz="1100" b="1" dirty="0"/>
              <a:t>응답 프로세스를 종료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res.json</a:t>
            </a:r>
            <a:r>
              <a:rPr lang="en-US" altLang="ko-KR" sz="1100" b="1" dirty="0"/>
              <a:t>() : json </a:t>
            </a:r>
            <a:r>
              <a:rPr lang="ko-KR" altLang="en-US" sz="1100" b="1" dirty="0"/>
              <a:t>응답을 전송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res.jsonp</a:t>
            </a:r>
            <a:r>
              <a:rPr lang="en-US" altLang="ko-KR" sz="1100" b="1" dirty="0"/>
              <a:t>() : </a:t>
            </a:r>
            <a:r>
              <a:rPr lang="en-US" altLang="ko-KR" sz="1100" b="1" dirty="0" err="1"/>
              <a:t>jsonp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지원을 통해 </a:t>
            </a:r>
            <a:r>
              <a:rPr lang="en-US" altLang="ko-KR" sz="1100" b="1" dirty="0"/>
              <a:t>json </a:t>
            </a:r>
            <a:r>
              <a:rPr lang="ko-KR" altLang="en-US" sz="1100" b="1" dirty="0"/>
              <a:t>응답을 전송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res.redirect</a:t>
            </a:r>
            <a:r>
              <a:rPr lang="en-US" altLang="ko-KR" sz="1100" b="1" dirty="0"/>
              <a:t>()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</a:t>
            </a:r>
            <a:r>
              <a:rPr lang="ko-KR" altLang="en-US" sz="1100" b="1" dirty="0"/>
              <a:t> 요청의 경로를 재지정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res.render</a:t>
            </a:r>
            <a:r>
              <a:rPr lang="en-US" altLang="ko-KR" sz="1100" b="1" dirty="0"/>
              <a:t>() : </a:t>
            </a:r>
            <a:r>
              <a:rPr lang="ko-KR" altLang="en-US" sz="1100" b="1" dirty="0"/>
              <a:t>템플릿을 렌더링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res.send</a:t>
            </a:r>
            <a:r>
              <a:rPr lang="en-US" altLang="ko-KR" sz="1100" b="1" dirty="0"/>
              <a:t>() : </a:t>
            </a:r>
            <a:r>
              <a:rPr lang="ko-KR" altLang="en-US" sz="1100" b="1" dirty="0"/>
              <a:t>다양한 유형의 응답을  전송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문자열 </a:t>
            </a:r>
            <a:r>
              <a:rPr lang="en-US" altLang="ko-KR" sz="800" b="1" dirty="0"/>
              <a:t>HTML, </a:t>
            </a:r>
            <a:r>
              <a:rPr lang="ko-KR" altLang="en-US" sz="800" b="1" dirty="0"/>
              <a:t>객체 </a:t>
            </a:r>
            <a:r>
              <a:rPr lang="en-US" altLang="ko-KR" sz="800" b="1" dirty="0"/>
              <a:t>JSON, </a:t>
            </a:r>
            <a:r>
              <a:rPr lang="ko-KR" altLang="en-US" sz="800" b="1" dirty="0"/>
              <a:t>배열 </a:t>
            </a:r>
            <a:r>
              <a:rPr lang="en-US" altLang="ko-KR" sz="800" b="1" dirty="0"/>
              <a:t>JSON)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res.sendFile</a:t>
            </a:r>
            <a:r>
              <a:rPr lang="en-US" altLang="ko-KR" sz="1100" b="1" dirty="0"/>
              <a:t>() : </a:t>
            </a:r>
            <a:r>
              <a:rPr lang="ko-KR" altLang="en-US" sz="1100" b="1" dirty="0"/>
              <a:t>파일을 전송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 err="1"/>
              <a:t>res.sendStatus</a:t>
            </a:r>
            <a:r>
              <a:rPr lang="en-US" altLang="ko-KR" sz="1100" b="1" dirty="0"/>
              <a:t>() : </a:t>
            </a:r>
            <a:r>
              <a:rPr lang="ko-KR" altLang="en-US" sz="1100" b="1" dirty="0"/>
              <a:t>응답 상태 코드를 설정한 후 해당 코드를 문자열로 표현한 내용을 응답 본문으로 전송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247254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request </a:t>
            </a:r>
            <a:r>
              <a:rPr lang="ko-KR" altLang="en-US" sz="3200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3366348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const </a:t>
            </a:r>
            <a:r>
              <a:rPr lang="en-US" altLang="ko-KR" sz="1200" b="1" dirty="0"/>
              <a:t>express</a:t>
            </a:r>
            <a:r>
              <a:rPr lang="en-US" altLang="ko-KR" sz="1200" dirty="0"/>
              <a:t> = </a:t>
            </a:r>
            <a:r>
              <a:rPr lang="en-US" altLang="ko-KR" sz="1200" b="1" dirty="0"/>
              <a:t>require</a:t>
            </a:r>
            <a:r>
              <a:rPr lang="en-US" altLang="ko-KR" sz="1200" dirty="0"/>
              <a:t>('express');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/>
              <a:t>const app = </a:t>
            </a:r>
            <a:r>
              <a:rPr lang="en-US" altLang="ko-KR" sz="1200" b="1" dirty="0"/>
              <a:t>express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 err="1"/>
              <a:t>app.</a:t>
            </a:r>
            <a:r>
              <a:rPr lang="en-US" altLang="ko-KR" sz="1200" b="1" dirty="0" err="1"/>
              <a:t>use</a:t>
            </a:r>
            <a:r>
              <a:rPr lang="en-US" altLang="ko-KR" sz="1200" dirty="0"/>
              <a:t>((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, </a:t>
            </a:r>
            <a:r>
              <a:rPr lang="en-US" altLang="ko-KR" sz="1200" i="1" dirty="0"/>
              <a:t>response</a:t>
            </a:r>
            <a:r>
              <a:rPr lang="en-US" altLang="ko-KR" sz="1200" dirty="0"/>
              <a:t>) =&gt; {</a:t>
            </a:r>
          </a:p>
          <a:p>
            <a:pPr marL="0" indent="0">
              <a:buNone/>
            </a:pPr>
            <a:r>
              <a:rPr lang="en-US" altLang="ko-KR" sz="1200" dirty="0"/>
              <a:t>  const agent = </a:t>
            </a:r>
            <a:r>
              <a:rPr lang="en-US" altLang="ko-KR" sz="1200" i="1" dirty="0" err="1"/>
              <a:t>request</a:t>
            </a:r>
            <a:r>
              <a:rPr lang="en-US" altLang="ko-KR" sz="1200" dirty="0" err="1"/>
              <a:t>.</a:t>
            </a:r>
            <a:r>
              <a:rPr lang="en-US" altLang="ko-KR" sz="1200" b="1" dirty="0" err="1"/>
              <a:t>header</a:t>
            </a:r>
            <a:r>
              <a:rPr lang="en-US" altLang="ko-KR" sz="1200" dirty="0"/>
              <a:t>('User-Agent');</a:t>
            </a:r>
          </a:p>
          <a:p>
            <a:pPr marL="0" indent="0">
              <a:buNone/>
            </a:pPr>
            <a:r>
              <a:rPr lang="en-US" altLang="ko-KR" sz="1200" dirty="0"/>
              <a:t>  const 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 = 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.query.name;</a:t>
            </a:r>
          </a:p>
          <a:p>
            <a:pPr marL="0" indent="0">
              <a:buNone/>
            </a:pPr>
            <a:r>
              <a:rPr lang="en-US" altLang="ko-KR" sz="1200" dirty="0"/>
              <a:t>  const </a:t>
            </a:r>
            <a:r>
              <a:rPr lang="en-US" altLang="ko-KR" sz="1200" dirty="0" err="1"/>
              <a:t>browserChrome</a:t>
            </a:r>
            <a:r>
              <a:rPr lang="en-US" altLang="ko-KR" sz="1200" dirty="0"/>
              <a:t> = 'Hello Chrome';</a:t>
            </a:r>
          </a:p>
          <a:p>
            <a:pPr marL="0" indent="0">
              <a:buNone/>
            </a:pPr>
            <a:r>
              <a:rPr lang="en-US" altLang="ko-KR" sz="1200" dirty="0"/>
              <a:t>  const </a:t>
            </a:r>
            <a:r>
              <a:rPr lang="en-US" altLang="ko-KR" sz="1200" dirty="0" err="1"/>
              <a:t>browserOthers</a:t>
            </a:r>
            <a:r>
              <a:rPr lang="en-US" altLang="ko-KR" sz="1200" dirty="0"/>
              <a:t> = 'Hello Others';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/>
              <a:t>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(“Header”, </a:t>
            </a:r>
            <a:r>
              <a:rPr lang="en-US" altLang="ko-KR" sz="1200" i="1" dirty="0" err="1"/>
              <a:t>request</a:t>
            </a:r>
            <a:r>
              <a:rPr lang="en-US" altLang="ko-KR" sz="1200" dirty="0" err="1"/>
              <a:t>.headers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(“Host”, </a:t>
            </a:r>
            <a:r>
              <a:rPr lang="en-US" altLang="ko-KR" sz="1200" i="1" dirty="0" err="1"/>
              <a:t>request</a:t>
            </a:r>
            <a:r>
              <a:rPr lang="en-US" altLang="ko-KR" sz="1200" dirty="0" err="1"/>
              <a:t>.hostname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(“Protocol”, </a:t>
            </a:r>
            <a:r>
              <a:rPr lang="en-US" altLang="ko-KR" sz="1200" i="1" dirty="0" err="1"/>
              <a:t>request</a:t>
            </a:r>
            <a:r>
              <a:rPr lang="en-US" altLang="ko-KR" sz="1200" dirty="0" err="1"/>
              <a:t>.protocol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8433641" y="1185332"/>
            <a:ext cx="338983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Request</a:t>
            </a:r>
            <a:r>
              <a:rPr lang="ko-KR" altLang="en-US" sz="1100" b="1" dirty="0"/>
              <a:t> 객체의 </a:t>
            </a:r>
            <a:r>
              <a:rPr lang="en-US" altLang="ko-KR" sz="1100" b="1" dirty="0"/>
              <a:t>Methods &amp; Properties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headers : </a:t>
            </a:r>
            <a:r>
              <a:rPr lang="ko-KR" altLang="en-US" sz="1100" b="1" dirty="0"/>
              <a:t>요청 헤더의 추출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header() : </a:t>
            </a:r>
            <a:r>
              <a:rPr lang="ko-KR" altLang="en-US" sz="1100" b="1" dirty="0"/>
              <a:t>요청 헤더의 속성 지정 또는 추출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query : GET </a:t>
            </a:r>
            <a:r>
              <a:rPr lang="ko-KR" altLang="en-US" sz="1100" b="1" dirty="0"/>
              <a:t>방식으로 요청한 매개변수 확인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body : POST </a:t>
            </a:r>
            <a:r>
              <a:rPr lang="ko-KR" altLang="en-US" sz="1100" b="1" dirty="0"/>
              <a:t>방식으로 요청한 매개변수 확인</a:t>
            </a:r>
            <a:endParaRPr lang="en-US" altLang="ko-KR" sz="1100" b="1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b="1" dirty="0"/>
              <a:t>params : </a:t>
            </a:r>
            <a:r>
              <a:rPr lang="ko-KR" altLang="en-US" sz="1100" b="1" dirty="0"/>
              <a:t>라우팅 매개변수 추출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/>
              <a:t>실행 후 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hlinkClick r:id="rId2"/>
              </a:rPr>
              <a:t>http://127.0.0.1:3000/?name=racos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접속</a:t>
            </a: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response.write</a:t>
            </a:r>
            <a:r>
              <a:rPr lang="en-US" altLang="ko-KR" sz="1200" b="1" dirty="0"/>
              <a:t>() + </a:t>
            </a:r>
            <a:r>
              <a:rPr lang="en-US" altLang="ko-KR" sz="1200" b="1" dirty="0" err="1"/>
              <a:t>response.end</a:t>
            </a:r>
            <a:r>
              <a:rPr lang="en-US" altLang="ko-KR" sz="1200" b="1" dirty="0"/>
              <a:t>()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 err="1"/>
              <a:t>response.send</a:t>
            </a:r>
            <a:r>
              <a:rPr lang="en-US" altLang="ko-KR" sz="1200" b="1" dirty="0"/>
              <a:t>()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79E2E2-B802-4D08-8A48-CF1549691639}"/>
              </a:ext>
            </a:extLst>
          </p:cNvPr>
          <p:cNvSpPr txBox="1">
            <a:spLocks/>
          </p:cNvSpPr>
          <p:nvPr/>
        </p:nvSpPr>
        <p:spPr>
          <a:xfrm>
            <a:off x="3749881" y="1185332"/>
            <a:ext cx="462196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/>
              <a:t>  if (agent.</a:t>
            </a:r>
            <a:r>
              <a:rPr lang="en-US" altLang="ko-KR" sz="1200" b="1"/>
              <a:t>toLowerCase</a:t>
            </a:r>
            <a:r>
              <a:rPr lang="en-US" altLang="ko-KR" sz="1200"/>
              <a:t>().</a:t>
            </a:r>
            <a:r>
              <a:rPr lang="en-US" altLang="ko-KR" sz="1200" b="1"/>
              <a:t>match</a:t>
            </a:r>
            <a:r>
              <a:rPr lang="en-US" altLang="ko-KR" sz="1200"/>
              <a:t>(/chrome/)) {</a:t>
            </a:r>
          </a:p>
          <a:p>
            <a:pPr marL="0" indent="0">
              <a:buNone/>
            </a:pPr>
            <a:r>
              <a:rPr lang="en-US" altLang="ko-KR" sz="1200"/>
              <a:t>      </a:t>
            </a:r>
            <a:r>
              <a:rPr lang="en-US" altLang="ko-KR" sz="1200" i="1"/>
              <a:t>response</a:t>
            </a:r>
            <a:r>
              <a:rPr lang="en-US" altLang="ko-KR" sz="1200"/>
              <a:t>.</a:t>
            </a:r>
            <a:r>
              <a:rPr lang="en-US" altLang="ko-KR" sz="1200" b="1"/>
              <a:t>write</a:t>
            </a:r>
            <a:r>
              <a:rPr lang="en-US" altLang="ko-KR" sz="1200"/>
              <a:t>(`&lt;div&gt;&lt;p&gt;${browserChrome}&lt;/p&gt;&lt;/div&gt;`);</a:t>
            </a:r>
          </a:p>
          <a:p>
            <a:pPr marL="0" indent="0">
              <a:buNone/>
            </a:pPr>
            <a:r>
              <a:rPr lang="en-US" altLang="ko-KR" sz="1200"/>
              <a:t>  } else {</a:t>
            </a:r>
          </a:p>
          <a:p>
            <a:pPr marL="0" indent="0">
              <a:buNone/>
            </a:pPr>
            <a:r>
              <a:rPr lang="en-US" altLang="ko-KR" sz="1200"/>
              <a:t>      </a:t>
            </a:r>
            <a:r>
              <a:rPr lang="en-US" altLang="ko-KR" sz="1200" i="1"/>
              <a:t>response</a:t>
            </a:r>
            <a:r>
              <a:rPr lang="en-US" altLang="ko-KR" sz="1200"/>
              <a:t>.</a:t>
            </a:r>
            <a:r>
              <a:rPr lang="en-US" altLang="ko-KR" sz="1200" b="1"/>
              <a:t>write</a:t>
            </a:r>
            <a:r>
              <a:rPr lang="en-US" altLang="ko-KR" sz="1200"/>
              <a:t>(`&lt;div&gt;&lt;p&gt;${browserOthers}&lt;/p&gt;&lt;/div&gt;`);</a:t>
            </a:r>
          </a:p>
          <a:p>
            <a:pPr marL="0" indent="0">
              <a:buNone/>
            </a:pPr>
            <a:r>
              <a:rPr lang="en-US" altLang="ko-KR" sz="1200"/>
              <a:t>  }</a:t>
            </a:r>
          </a:p>
          <a:p>
            <a:pPr marL="0" indent="0">
              <a:buNone/>
            </a:pPr>
            <a:r>
              <a:rPr lang="en-US" altLang="ko-KR" sz="1200"/>
              <a:t>  </a:t>
            </a:r>
            <a:r>
              <a:rPr lang="en-US" altLang="ko-KR" sz="1200" i="1"/>
              <a:t>response</a:t>
            </a:r>
            <a:r>
              <a:rPr lang="en-US" altLang="ko-KR" sz="1200"/>
              <a:t>.</a:t>
            </a:r>
            <a:r>
              <a:rPr lang="en-US" altLang="ko-KR" sz="1200" b="1"/>
              <a:t>write</a:t>
            </a:r>
            <a:r>
              <a:rPr lang="en-US" altLang="ko-KR" sz="1200"/>
              <a:t>(`&lt;div&gt;&lt;p&gt;${agent}&lt;/p&gt;&lt;/div&gt;`);</a:t>
            </a:r>
          </a:p>
          <a:p>
            <a:pPr marL="0" indent="0">
              <a:buNone/>
            </a:pPr>
            <a:r>
              <a:rPr lang="en-US" altLang="ko-KR" sz="1200"/>
              <a:t>  </a:t>
            </a:r>
            <a:r>
              <a:rPr lang="en-US" altLang="ko-KR" sz="1200" i="1"/>
              <a:t>response</a:t>
            </a:r>
            <a:r>
              <a:rPr lang="en-US" altLang="ko-KR" sz="1200"/>
              <a:t>.</a:t>
            </a:r>
            <a:r>
              <a:rPr lang="en-US" altLang="ko-KR" sz="1200" b="1"/>
              <a:t>write</a:t>
            </a:r>
            <a:r>
              <a:rPr lang="en-US" altLang="ko-KR" sz="1200"/>
              <a:t>(`&lt;div&gt;&lt;p&gt;${paramName}&lt;/p&gt;&lt;/div&gt;`);</a:t>
            </a:r>
          </a:p>
          <a:p>
            <a:pPr marL="0" indent="0">
              <a:buNone/>
            </a:pPr>
            <a:r>
              <a:rPr lang="en-US" altLang="ko-KR" sz="1200"/>
              <a:t>  </a:t>
            </a:r>
            <a:r>
              <a:rPr lang="en-US" altLang="ko-KR" sz="1200" i="1"/>
              <a:t>response</a:t>
            </a:r>
            <a:r>
              <a:rPr lang="en-US" altLang="ko-KR" sz="1200"/>
              <a:t>.</a:t>
            </a:r>
            <a:r>
              <a:rPr lang="en-US" altLang="ko-KR" sz="1200" b="1"/>
              <a:t>end</a:t>
            </a:r>
            <a:r>
              <a:rPr lang="en-US" altLang="ko-KR" sz="1200"/>
              <a:t>();</a:t>
            </a:r>
          </a:p>
          <a:p>
            <a:pPr marL="0" indent="0">
              <a:buNone/>
            </a:pPr>
            <a:r>
              <a:rPr lang="en-US" altLang="ko-KR" sz="1200"/>
              <a:t>});</a:t>
            </a:r>
          </a:p>
          <a:p>
            <a:pPr marL="0" indent="0">
              <a:buNone/>
            </a:pPr>
            <a:br>
              <a:rPr lang="en-US" altLang="ko-KR" sz="1200"/>
            </a:br>
            <a:r>
              <a:rPr lang="en-US" altLang="ko-KR" sz="1200"/>
              <a:t>app.</a:t>
            </a:r>
            <a:r>
              <a:rPr lang="en-US" altLang="ko-KR" sz="1200" b="1"/>
              <a:t>listen</a:t>
            </a:r>
            <a:r>
              <a:rPr lang="en-US" altLang="ko-KR" sz="1200"/>
              <a:t>(3000, () =&gt; {</a:t>
            </a:r>
          </a:p>
          <a:p>
            <a:pPr marL="0" indent="0">
              <a:buNone/>
            </a:pPr>
            <a:r>
              <a:rPr lang="en-US" altLang="ko-KR" sz="1200"/>
              <a:t>    console.</a:t>
            </a:r>
            <a:r>
              <a:rPr lang="en-US" altLang="ko-KR" sz="1200" b="1"/>
              <a:t>log</a:t>
            </a:r>
            <a:r>
              <a:rPr lang="en-US" altLang="ko-KR" sz="1200"/>
              <a:t>('Server is running on port 3000');</a:t>
            </a:r>
          </a:p>
          <a:p>
            <a:pPr marL="0" indent="0">
              <a:buNone/>
            </a:pPr>
            <a:r>
              <a:rPr lang="en-US" altLang="ko-KR" sz="1200"/>
              <a:t>});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50142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</a:t>
            </a:r>
            <a:r>
              <a:rPr lang="ko-KR" altLang="en-US" sz="3200" dirty="0"/>
              <a:t>미들웨어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316082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const </a:t>
            </a:r>
            <a:r>
              <a:rPr lang="en-US" altLang="ko-KR" sz="1200" b="1" dirty="0"/>
              <a:t>express</a:t>
            </a:r>
            <a:r>
              <a:rPr lang="en-US" altLang="ko-KR" sz="1200" dirty="0"/>
              <a:t> = </a:t>
            </a:r>
            <a:r>
              <a:rPr lang="en-US" altLang="ko-KR" sz="1200" b="1" dirty="0"/>
              <a:t>require</a:t>
            </a:r>
            <a:r>
              <a:rPr lang="en-US" altLang="ko-KR" sz="1200" dirty="0"/>
              <a:t>('express');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/>
              <a:t>const app = </a:t>
            </a:r>
            <a:r>
              <a:rPr lang="en-US" altLang="ko-KR" sz="1200" b="1" dirty="0"/>
              <a:t>express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 err="1"/>
              <a:t>app.</a:t>
            </a:r>
            <a:r>
              <a:rPr lang="en-US" altLang="ko-KR" sz="1200" b="1" dirty="0" err="1"/>
              <a:t>use</a:t>
            </a:r>
            <a:r>
              <a:rPr lang="en-US" altLang="ko-KR" sz="1200" dirty="0"/>
              <a:t>((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, </a:t>
            </a:r>
            <a:r>
              <a:rPr lang="en-US" altLang="ko-KR" sz="1200" i="1" dirty="0"/>
              <a:t>response</a:t>
            </a:r>
            <a:r>
              <a:rPr lang="en-US" altLang="ko-KR" sz="1200" dirty="0"/>
              <a:t>, </a:t>
            </a:r>
            <a:r>
              <a:rPr lang="en-US" altLang="ko-KR" sz="1200" b="1" dirty="0"/>
              <a:t>next</a:t>
            </a:r>
            <a:r>
              <a:rPr lang="en-US" altLang="ko-KR" sz="1200" dirty="0"/>
              <a:t>) =&gt; {</a:t>
            </a:r>
          </a:p>
          <a:p>
            <a:pPr marL="0" indent="0">
              <a:buNone/>
            </a:pPr>
            <a:r>
              <a:rPr lang="en-US" altLang="ko-KR" sz="1200" dirty="0"/>
              <a:t>  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('</a:t>
            </a:r>
            <a:r>
              <a:rPr lang="ko-KR" altLang="en-US" sz="1200" dirty="0"/>
              <a:t>첫번째 미들웨어에 요청</a:t>
            </a:r>
            <a:r>
              <a:rPr lang="en-US" altLang="ko-KR" sz="1200" dirty="0"/>
              <a:t>');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.user1 = '</a:t>
            </a:r>
            <a:r>
              <a:rPr lang="ko-KR" altLang="en-US" sz="1200" dirty="0"/>
              <a:t>철수</a:t>
            </a:r>
            <a:r>
              <a:rPr lang="en-US" altLang="ko-KR" sz="1200" dirty="0"/>
              <a:t>';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b="1" dirty="0"/>
              <a:t>next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 err="1"/>
              <a:t>app.</a:t>
            </a:r>
            <a:r>
              <a:rPr lang="en-US" altLang="ko-KR" sz="1200" b="1" dirty="0" err="1"/>
              <a:t>use</a:t>
            </a:r>
            <a:r>
              <a:rPr lang="en-US" altLang="ko-KR" sz="1200" dirty="0"/>
              <a:t>((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, </a:t>
            </a:r>
            <a:r>
              <a:rPr lang="en-US" altLang="ko-KR" sz="1200" i="1" dirty="0" err="1"/>
              <a:t>respone</a:t>
            </a:r>
            <a:r>
              <a:rPr lang="en-US" altLang="ko-KR" sz="1200" dirty="0"/>
              <a:t>, </a:t>
            </a:r>
            <a:r>
              <a:rPr lang="en-US" altLang="ko-KR" sz="1200" b="1" dirty="0"/>
              <a:t>next</a:t>
            </a:r>
            <a:r>
              <a:rPr lang="en-US" altLang="ko-KR" sz="1200" dirty="0"/>
              <a:t>) =&gt; {</a:t>
            </a:r>
          </a:p>
          <a:p>
            <a:pPr marL="0" indent="0">
              <a:buNone/>
            </a:pPr>
            <a:r>
              <a:rPr lang="en-US" altLang="ko-KR" sz="1200" dirty="0"/>
              <a:t>  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</a:t>
            </a:r>
            <a:r>
              <a:rPr lang="ko-KR" altLang="en-US" sz="1200" dirty="0"/>
              <a:t>＇두번째 미들웨어에 요청</a:t>
            </a:r>
            <a:r>
              <a:rPr lang="en-US" altLang="ko-KR" sz="1200" dirty="0"/>
              <a:t>');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.user2 = '</a:t>
            </a:r>
            <a:r>
              <a:rPr lang="ko-KR" altLang="en-US" sz="1200" dirty="0"/>
              <a:t>영이</a:t>
            </a:r>
            <a:r>
              <a:rPr lang="en-US" altLang="ko-KR" sz="1200" dirty="0"/>
              <a:t>';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b="1" dirty="0"/>
              <a:t>next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})</a:t>
            </a:r>
          </a:p>
          <a:p>
            <a:pPr marL="0" indent="0">
              <a:buNone/>
            </a:pPr>
            <a:br>
              <a:rPr lang="en-US" altLang="ko-KR" sz="500" dirty="0"/>
            </a:br>
            <a:endParaRPr lang="en-US" altLang="ko-KR" sz="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8433641" y="1185332"/>
            <a:ext cx="3389837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/>
              <a:t>Express </a:t>
            </a:r>
            <a:r>
              <a:rPr lang="ko-KR" altLang="en-US" sz="1200" b="1" dirty="0"/>
              <a:t>모듈을 통해 </a:t>
            </a:r>
            <a:r>
              <a:rPr lang="en-US" altLang="ko-KR" sz="1200" b="1" dirty="0"/>
              <a:t>request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response </a:t>
            </a:r>
            <a:r>
              <a:rPr lang="ko-KR" altLang="en-US" sz="1200" b="1" dirty="0"/>
              <a:t>과정 중에 다른 로직을 실행 할 수 있도록 분리된 함수를 ＂미들웨어＂ 라고 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79E2E2-B802-4D08-8A48-CF1549691639}"/>
              </a:ext>
            </a:extLst>
          </p:cNvPr>
          <p:cNvSpPr txBox="1">
            <a:spLocks/>
          </p:cNvSpPr>
          <p:nvPr/>
        </p:nvSpPr>
        <p:spPr>
          <a:xfrm>
            <a:off x="3566161" y="1185332"/>
            <a:ext cx="4805680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app.</a:t>
            </a:r>
            <a:r>
              <a:rPr lang="en-US" altLang="ko-KR" sz="1200" b="1" dirty="0" err="1"/>
              <a:t>use</a:t>
            </a:r>
            <a:r>
              <a:rPr lang="en-US" altLang="ko-KR" sz="1200" dirty="0"/>
              <a:t>((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, </a:t>
            </a:r>
            <a:r>
              <a:rPr lang="en-US" altLang="ko-KR" sz="1200" i="1" dirty="0"/>
              <a:t>response</a:t>
            </a:r>
            <a:r>
              <a:rPr lang="en-US" altLang="ko-KR" sz="1200" dirty="0"/>
              <a:t>, </a:t>
            </a:r>
            <a:r>
              <a:rPr lang="en-US" altLang="ko-KR" sz="1200" b="1" dirty="0"/>
              <a:t>next</a:t>
            </a:r>
            <a:r>
              <a:rPr lang="en-US" altLang="ko-KR" sz="1200" dirty="0"/>
              <a:t>) =&gt; {</a:t>
            </a:r>
          </a:p>
          <a:p>
            <a:pPr marL="0" indent="0">
              <a:buNone/>
            </a:pPr>
            <a:r>
              <a:rPr lang="en-US" altLang="ko-KR" sz="1200" dirty="0"/>
              <a:t>  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('</a:t>
            </a:r>
            <a:r>
              <a:rPr lang="ko-KR" altLang="en-US" sz="1200" dirty="0"/>
              <a:t>세번째 미들웨어에 요청</a:t>
            </a:r>
            <a:r>
              <a:rPr lang="en-US" altLang="ko-KR" sz="1200" dirty="0"/>
              <a:t>');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 err="1"/>
              <a:t>response</a:t>
            </a:r>
            <a:r>
              <a:rPr lang="en-US" altLang="ko-KR" sz="1200" dirty="0" err="1"/>
              <a:t>.</a:t>
            </a:r>
            <a:r>
              <a:rPr lang="en-US" altLang="ko-KR" sz="1200" b="1" dirty="0" err="1"/>
              <a:t>writeHead</a:t>
            </a:r>
            <a:r>
              <a:rPr lang="en-US" altLang="ko-KR" sz="1200" dirty="0"/>
              <a:t>('200', {'Content-Type’: 'text/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 });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/>
              <a:t>    </a:t>
            </a:r>
            <a:r>
              <a:rPr lang="en-US" altLang="ko-KR" sz="1200" i="1" dirty="0" err="1"/>
              <a:t>response</a:t>
            </a:r>
            <a:r>
              <a:rPr lang="en-US" altLang="ko-KR" sz="1200" dirty="0" err="1"/>
              <a:t>.</a:t>
            </a:r>
            <a:r>
              <a:rPr lang="en-US" altLang="ko-KR" sz="1200" b="1" dirty="0" err="1"/>
              <a:t>write</a:t>
            </a:r>
            <a:r>
              <a:rPr lang="en-US" altLang="ko-KR" sz="1200" dirty="0"/>
              <a:t>(`&lt;div&gt;&lt;p&gt;${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.user1}&lt;/p&gt;&lt;/div&gt;`);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 err="1"/>
              <a:t>response</a:t>
            </a:r>
            <a:r>
              <a:rPr lang="en-US" altLang="ko-KR" sz="1200" dirty="0" err="1"/>
              <a:t>.</a:t>
            </a:r>
            <a:r>
              <a:rPr lang="en-US" altLang="ko-KR" sz="1200" b="1" dirty="0" err="1"/>
              <a:t>write</a:t>
            </a:r>
            <a:r>
              <a:rPr lang="en-US" altLang="ko-KR" sz="1200" dirty="0"/>
              <a:t>(`&lt;div&gt;&lt;p&gt;${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.user2}&lt;/p&gt;&lt;/div&gt;`);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 err="1"/>
              <a:t>response</a:t>
            </a:r>
            <a:r>
              <a:rPr lang="en-US" altLang="ko-KR" sz="1200" dirty="0" err="1"/>
              <a:t>.</a:t>
            </a:r>
            <a:r>
              <a:rPr lang="en-US" altLang="ko-KR" sz="1200" b="1" dirty="0" err="1"/>
              <a:t>end</a:t>
            </a:r>
            <a:r>
              <a:rPr lang="en-US" altLang="ko-KR" sz="1200" dirty="0"/>
              <a:t>(`&lt;h1&gt;Express </a:t>
            </a:r>
            <a:r>
              <a:rPr lang="ko-KR" altLang="en-US" sz="1200" dirty="0"/>
              <a:t>서버에서 응답한 결과</a:t>
            </a:r>
            <a:r>
              <a:rPr lang="en-US" altLang="ko-KR" sz="1200" dirty="0"/>
              <a:t>&lt;/h1&gt;`);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 err="1"/>
              <a:t>app.</a:t>
            </a:r>
            <a:r>
              <a:rPr lang="en-US" altLang="ko-KR" sz="1200" b="1" dirty="0" err="1"/>
              <a:t>listen</a:t>
            </a:r>
            <a:r>
              <a:rPr lang="en-US" altLang="ko-KR" sz="1200" dirty="0"/>
              <a:t>(3000, () =&gt; {</a:t>
            </a:r>
          </a:p>
          <a:p>
            <a:pPr marL="0" indent="0">
              <a:buNone/>
            </a:pPr>
            <a:r>
              <a:rPr lang="en-US" altLang="ko-KR" sz="1200" dirty="0"/>
              <a:t>  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('Server is running on port 3000');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07180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static </a:t>
            </a:r>
            <a:r>
              <a:rPr lang="ko-KR" altLang="en-US" sz="3200" dirty="0"/>
              <a:t>미들웨어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const </a:t>
            </a:r>
            <a:r>
              <a:rPr lang="en-US" altLang="ko-KR" sz="1400" b="1" dirty="0"/>
              <a:t>express</a:t>
            </a:r>
            <a:r>
              <a:rPr lang="en-US" altLang="ko-KR" sz="1400" dirty="0"/>
              <a:t> = </a:t>
            </a:r>
            <a:r>
              <a:rPr lang="en-US" altLang="ko-KR" sz="1400" b="1" dirty="0"/>
              <a:t>require</a:t>
            </a:r>
            <a:r>
              <a:rPr lang="en-US" altLang="ko-KR" sz="1400" dirty="0"/>
              <a:t>('express');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i="1" dirty="0"/>
              <a:t>// express </a:t>
            </a:r>
            <a:r>
              <a:rPr lang="ko-KR" altLang="en-US" sz="1400" i="1" dirty="0"/>
              <a:t>객체 생성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const app = </a:t>
            </a:r>
            <a:r>
              <a:rPr lang="en-US" altLang="ko-KR" sz="1400" b="1" dirty="0"/>
              <a:t>express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 err="1"/>
              <a:t>app.</a:t>
            </a:r>
            <a:r>
              <a:rPr lang="en-US" altLang="ko-KR" sz="1400" b="1" dirty="0" err="1"/>
              <a:t>use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express</a:t>
            </a:r>
            <a:r>
              <a:rPr lang="en-US" altLang="ko-KR" sz="1400" dirty="0" err="1"/>
              <a:t>.</a:t>
            </a:r>
            <a:r>
              <a:rPr lang="en-US" altLang="ko-KR" sz="1400" b="1" dirty="0" err="1"/>
              <a:t>static</a:t>
            </a:r>
            <a:r>
              <a:rPr lang="en-US" altLang="ko-KR" sz="1400" dirty="0"/>
              <a:t>(`${__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}/multimedia`));</a:t>
            </a:r>
          </a:p>
          <a:p>
            <a:pPr marL="0" indent="0">
              <a:buNone/>
            </a:pPr>
            <a:r>
              <a:rPr lang="en-US" altLang="ko-KR" sz="1400" dirty="0" err="1"/>
              <a:t>app.</a:t>
            </a:r>
            <a:r>
              <a:rPr lang="en-US" altLang="ko-KR" sz="1400" b="1" dirty="0" err="1"/>
              <a:t>use</a:t>
            </a:r>
            <a:r>
              <a:rPr lang="en-US" altLang="ko-KR" sz="1400" dirty="0"/>
              <a:t>((</a:t>
            </a:r>
            <a:r>
              <a:rPr lang="en-US" altLang="ko-KR" sz="1400" i="1" dirty="0"/>
              <a:t>request</a:t>
            </a:r>
            <a:r>
              <a:rPr lang="en-US" altLang="ko-KR" sz="1400" dirty="0"/>
              <a:t>, </a:t>
            </a:r>
            <a:r>
              <a:rPr lang="en-US" altLang="ko-KR" sz="1400" i="1" dirty="0"/>
              <a:t>response</a:t>
            </a:r>
            <a:r>
              <a:rPr lang="en-US" altLang="ko-KR" sz="1400" dirty="0"/>
              <a:t>) =&gt; {</a:t>
            </a:r>
          </a:p>
          <a:p>
            <a:pPr marL="0" indent="0">
              <a:buNone/>
            </a:pPr>
            <a:r>
              <a:rPr lang="en-US" altLang="ko-KR" sz="1400" dirty="0"/>
              <a:t>    </a:t>
            </a:r>
            <a:r>
              <a:rPr lang="en-US" altLang="ko-KR" sz="1400" i="1" dirty="0" err="1"/>
              <a:t>response</a:t>
            </a:r>
            <a:r>
              <a:rPr lang="en-US" altLang="ko-KR" sz="1400" dirty="0" err="1"/>
              <a:t>.</a:t>
            </a:r>
            <a:r>
              <a:rPr lang="en-US" altLang="ko-KR" sz="1400" b="1" dirty="0" err="1"/>
              <a:t>writeHead</a:t>
            </a:r>
            <a:r>
              <a:rPr lang="en-US" altLang="ko-KR" sz="1400" dirty="0"/>
              <a:t>('200', { 'Content-Type': 'text/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 });</a:t>
            </a:r>
          </a:p>
          <a:p>
            <a:pPr marL="0" indent="0">
              <a:buNone/>
            </a:pPr>
            <a:r>
              <a:rPr lang="en-US" altLang="ko-KR" sz="1400" dirty="0"/>
              <a:t>    </a:t>
            </a:r>
            <a:r>
              <a:rPr lang="en-US" altLang="ko-KR" sz="1400" i="1" dirty="0" err="1"/>
              <a:t>response</a:t>
            </a:r>
            <a:r>
              <a:rPr lang="en-US" altLang="ko-KR" sz="1400" dirty="0" err="1"/>
              <a:t>.</a:t>
            </a:r>
            <a:r>
              <a:rPr lang="en-US" altLang="ko-KR" sz="1400" b="1" dirty="0" err="1"/>
              <a:t>end</a:t>
            </a:r>
            <a:r>
              <a:rPr lang="en-US" altLang="ko-KR" sz="1400" dirty="0"/>
              <a:t>('&lt;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="/newyork.jpg" width="100%"/&gt;');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app.</a:t>
            </a:r>
            <a:r>
              <a:rPr lang="en-US" altLang="ko-KR" sz="1400" b="1" dirty="0" err="1"/>
              <a:t>listen</a:t>
            </a:r>
            <a:r>
              <a:rPr lang="en-US" altLang="ko-KR" sz="1400" dirty="0"/>
              <a:t>(3000, () =&gt; {</a:t>
            </a:r>
          </a:p>
          <a:p>
            <a:pPr marL="0" indent="0">
              <a:buNone/>
            </a:pPr>
            <a:r>
              <a:rPr lang="en-US" altLang="ko-KR" sz="1400" dirty="0"/>
              <a:t>    console.</a:t>
            </a:r>
            <a:r>
              <a:rPr lang="en-US" altLang="ko-KR" sz="1400" b="1" dirty="0"/>
              <a:t>log</a:t>
            </a:r>
            <a:r>
              <a:rPr lang="en-US" altLang="ko-KR" sz="1400" dirty="0"/>
              <a:t>('Server Running~~');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err="1"/>
              <a:t>express.static</a:t>
            </a:r>
            <a:r>
              <a:rPr lang="ko-KR" altLang="en-US" sz="1100" b="1" dirty="0"/>
              <a:t>를 통해 원하는 폴더를 지정하여 사용할 수 있도록 준비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err="1"/>
              <a:t>Response.send</a:t>
            </a:r>
            <a:r>
              <a:rPr lang="en-US" altLang="ko-KR" sz="1100" b="1" dirty="0"/>
              <a:t>()</a:t>
            </a:r>
            <a:r>
              <a:rPr lang="ko-KR" altLang="en-US" sz="1100" b="1" dirty="0"/>
              <a:t>의 두가지 기능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Response</a:t>
            </a:r>
            <a:r>
              <a:rPr lang="ko-KR" altLang="en-US" sz="1100" b="1" dirty="0"/>
              <a:t>를 작성해 주는 기능과 </a:t>
            </a:r>
            <a:r>
              <a:rPr lang="en-US" altLang="ko-KR" sz="1100" b="1" dirty="0"/>
              <a:t>connection</a:t>
            </a:r>
            <a:r>
              <a:rPr lang="ko-KR" altLang="en-US" sz="1100" b="1" dirty="0"/>
              <a:t>을 종료하는 기능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Response </a:t>
            </a:r>
            <a:r>
              <a:rPr lang="ko-KR" altLang="en-US" sz="1100" b="1" dirty="0"/>
              <a:t>후 종료되지 않아야 하는 경우에는 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err="1"/>
              <a:t>Response.write</a:t>
            </a:r>
            <a:r>
              <a:rPr lang="en-US" altLang="ko-KR" sz="1100" b="1" dirty="0"/>
              <a:t>() + </a:t>
            </a:r>
            <a:r>
              <a:rPr lang="en-US" altLang="ko-KR" sz="1100" b="1" dirty="0" err="1"/>
              <a:t>response.end</a:t>
            </a:r>
            <a:r>
              <a:rPr lang="en-US" altLang="ko-KR" sz="1100" b="1" dirty="0"/>
              <a:t>() </a:t>
            </a:r>
            <a:r>
              <a:rPr lang="ko-KR" altLang="en-US" sz="1100" b="1" dirty="0"/>
              <a:t>사용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err="1"/>
              <a:t>Response.end</a:t>
            </a:r>
            <a:r>
              <a:rPr lang="en-US" altLang="ko-KR" sz="1100" b="1" dirty="0"/>
              <a:t>() :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text/html </a:t>
            </a:r>
            <a:r>
              <a:rPr lang="ko-KR" altLang="en-US" sz="1100" b="1" dirty="0"/>
              <a:t>만 가능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100" b="1" dirty="0"/>
              <a:t>이에 반해 </a:t>
            </a:r>
            <a:r>
              <a:rPr lang="en-US" altLang="ko-KR" sz="1100" b="1" dirty="0" err="1"/>
              <a:t>response.send</a:t>
            </a:r>
            <a:r>
              <a:rPr lang="en-US" altLang="ko-KR" sz="1100" b="1" dirty="0"/>
              <a:t>()</a:t>
            </a:r>
            <a:r>
              <a:rPr lang="ko-KR" altLang="en-US" sz="1100" b="1" dirty="0"/>
              <a:t>는 </a:t>
            </a:r>
            <a:r>
              <a:rPr lang="en-US" altLang="ko-KR" sz="1100" b="1" dirty="0"/>
              <a:t>text/html ,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application/json </a:t>
            </a:r>
            <a:r>
              <a:rPr lang="ko-KR" altLang="en-US" sz="1100" b="1" dirty="0"/>
              <a:t>등 다양한 </a:t>
            </a:r>
            <a:r>
              <a:rPr lang="en-US" altLang="ko-KR" sz="1100" b="1" dirty="0"/>
              <a:t>Content-Type </a:t>
            </a:r>
            <a:r>
              <a:rPr lang="ko-KR" altLang="en-US" sz="1100" b="1" dirty="0"/>
              <a:t>사용 가능</a:t>
            </a:r>
            <a:r>
              <a:rPr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595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body-parser </a:t>
            </a:r>
            <a:r>
              <a:rPr lang="ko-KR" altLang="en-US" sz="3200" dirty="0"/>
              <a:t>미들웨어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3092028" cy="5171017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&lt;!DOCTYPE html&gt;</a:t>
            </a:r>
          </a:p>
          <a:p>
            <a:pPr marL="0" indent="0">
              <a:buNone/>
            </a:pPr>
            <a:r>
              <a:rPr lang="en-US" altLang="ko-KR" dirty="0"/>
              <a:t>&lt;html </a:t>
            </a:r>
            <a:r>
              <a:rPr lang="en-US" altLang="ko-KR" dirty="0" err="1"/>
              <a:t>lang</a:t>
            </a:r>
            <a:r>
              <a:rPr lang="en-US" altLang="ko-KR" dirty="0"/>
              <a:t>="</a:t>
            </a:r>
            <a:r>
              <a:rPr lang="en-US" altLang="ko-KR" dirty="0" err="1"/>
              <a:t>en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r>
              <a:rPr lang="en-US" altLang="ko-KR" dirty="0"/>
              <a:t>&lt;head&gt;</a:t>
            </a:r>
          </a:p>
          <a:p>
            <a:pPr marL="0" indent="0">
              <a:buNone/>
            </a:pPr>
            <a:r>
              <a:rPr lang="en-US" altLang="ko-KR" dirty="0"/>
              <a:t>    &lt;meta charset="UTF-8"&gt;</a:t>
            </a:r>
          </a:p>
          <a:p>
            <a:pPr marL="0" indent="0">
              <a:buNone/>
            </a:pPr>
            <a:r>
              <a:rPr lang="en-US" altLang="ko-KR" dirty="0"/>
              <a:t>    &lt;title&gt;Login page&lt;/title&gt;</a:t>
            </a:r>
          </a:p>
          <a:p>
            <a:pPr marL="0" indent="0">
              <a:buNone/>
            </a:pPr>
            <a:r>
              <a:rPr lang="en-US" altLang="ko-KR" dirty="0"/>
              <a:t>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    &lt;h1&gt;Login&lt;/h1&gt;</a:t>
            </a:r>
          </a:p>
          <a:p>
            <a:pPr marL="0" indent="0">
              <a:buNone/>
            </a:pPr>
            <a:r>
              <a:rPr lang="en-US" altLang="ko-KR" dirty="0"/>
              <a:t>    &lt;</a:t>
            </a:r>
            <a:r>
              <a:rPr lang="en-US" altLang="ko-KR" dirty="0" err="1"/>
              <a:t>hr</a:t>
            </a:r>
            <a:r>
              <a:rPr lang="en-US" altLang="ko-KR" dirty="0"/>
              <a:t> /&gt;</a:t>
            </a:r>
          </a:p>
          <a:p>
            <a:pPr marL="0" indent="0">
              <a:buNone/>
            </a:pPr>
            <a:r>
              <a:rPr lang="en-US" altLang="ko-KR" dirty="0"/>
              <a:t>    &lt;form method="post"&gt;</a:t>
            </a:r>
          </a:p>
          <a:p>
            <a:pPr marL="0" indent="0">
              <a:buNone/>
            </a:pPr>
            <a:r>
              <a:rPr lang="en-US" altLang="ko-KR" dirty="0"/>
              <a:t>        &lt;table&gt;</a:t>
            </a:r>
          </a:p>
          <a:p>
            <a:pPr marL="0" indent="0">
              <a:buNone/>
            </a:pPr>
            <a:r>
              <a:rPr lang="en-US" altLang="ko-KR" dirty="0"/>
              <a:t>            &lt;tr&gt;</a:t>
            </a:r>
          </a:p>
          <a:p>
            <a:pPr marL="0" indent="0">
              <a:buNone/>
            </a:pPr>
            <a:r>
              <a:rPr lang="en-US" altLang="ko-KR" dirty="0"/>
              <a:t>                &lt;td&gt;&lt;label&gt;</a:t>
            </a:r>
            <a:r>
              <a:rPr lang="en-US" altLang="ko-KR" dirty="0" err="1"/>
              <a:t>UserID</a:t>
            </a:r>
            <a:r>
              <a:rPr lang="en-US" altLang="ko-KR" dirty="0"/>
              <a:t>&lt;/label&gt;&lt;/td&gt;</a:t>
            </a:r>
          </a:p>
          <a:p>
            <a:pPr marL="0" indent="0">
              <a:buNone/>
            </a:pPr>
            <a:r>
              <a:rPr lang="en-US" altLang="ko-KR" dirty="0"/>
              <a:t>                &lt;td&gt;&lt;input type="text" name="</a:t>
            </a:r>
            <a:r>
              <a:rPr lang="en-US" altLang="ko-KR" dirty="0" err="1"/>
              <a:t>userid</a:t>
            </a:r>
            <a:r>
              <a:rPr lang="en-US" altLang="ko-KR" dirty="0"/>
              <a:t>“&gt;&lt;/td&gt;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            &lt;/tr&gt;</a:t>
            </a:r>
          </a:p>
          <a:p>
            <a:pPr marL="0" indent="0">
              <a:buNone/>
            </a:pPr>
            <a:r>
              <a:rPr lang="en-US" altLang="ko-KR" dirty="0"/>
              <a:t>            &lt;tr&gt;</a:t>
            </a:r>
          </a:p>
          <a:p>
            <a:pPr marL="0" indent="0">
              <a:buNone/>
            </a:pPr>
            <a:r>
              <a:rPr lang="en-US" altLang="ko-KR" dirty="0"/>
              <a:t>                &lt;td&gt;&lt;label&gt;Password&lt;/label&gt;&lt;/td&gt;</a:t>
            </a:r>
          </a:p>
          <a:p>
            <a:pPr marL="0" indent="0">
              <a:buNone/>
            </a:pPr>
            <a:r>
              <a:rPr lang="en-US" altLang="ko-KR" dirty="0"/>
              <a:t>                &lt;td&gt;&lt;input type="password" name="password“&gt;&lt;/</a:t>
            </a:r>
            <a:r>
              <a:rPr lang="en-US" altLang="ko-KR"/>
              <a:t>td&gt;</a:t>
            </a:r>
          </a:p>
          <a:p>
            <a:pPr marL="0" indent="0">
              <a:buNone/>
            </a:pPr>
            <a:br>
              <a:rPr lang="en-US" altLang="ko-KR"/>
            </a:br>
            <a:r>
              <a:rPr lang="en-US" altLang="ko-KR"/>
              <a:t>            &lt;/tr&gt;</a:t>
            </a:r>
          </a:p>
          <a:p>
            <a:pPr marL="0" indent="0">
              <a:buNone/>
            </a:pPr>
            <a:r>
              <a:rPr lang="en-US" altLang="ko-KR" dirty="0"/>
              <a:t>        &lt;/table&gt;</a:t>
            </a:r>
          </a:p>
          <a:p>
            <a:pPr marL="0" indent="0">
              <a:buNone/>
            </a:pPr>
            <a:r>
              <a:rPr lang="en-US" altLang="ko-KR" dirty="0"/>
              <a:t>        &lt;input type="submit" value="confirm" name=""&gt;</a:t>
            </a:r>
          </a:p>
          <a:p>
            <a:pPr marL="0" indent="0">
              <a:buNone/>
            </a:pPr>
            <a:r>
              <a:rPr lang="en-US" altLang="ko-KR" dirty="0"/>
              <a:t>    &lt;/form&gt;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762239" y="1185332"/>
            <a:ext cx="4061239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Body-parser </a:t>
            </a:r>
            <a:r>
              <a:rPr lang="ko-KR" altLang="en-US" sz="1100" b="1" dirty="0"/>
              <a:t>모듈 설치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$ </a:t>
            </a:r>
            <a:r>
              <a:rPr lang="en-US" altLang="ko-KR" sz="1100" b="1" dirty="0" err="1"/>
              <a:t>npm</a:t>
            </a:r>
            <a:r>
              <a:rPr lang="en-US" altLang="ko-KR" sz="1100" b="1" dirty="0"/>
              <a:t> install --save body-parser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hlinkClick r:id="rId2"/>
              </a:rPr>
              <a:t>http://127.0.0.1:3000/login.html</a:t>
            </a:r>
            <a:r>
              <a:rPr lang="en-US" altLang="ko-KR" sz="1100" b="1" dirty="0"/>
              <a:t>  </a:t>
            </a:r>
            <a:r>
              <a:rPr lang="ko-KR" altLang="en-US" sz="1100" b="1" dirty="0"/>
              <a:t>접속</a:t>
            </a:r>
            <a:endParaRPr lang="en-US" altLang="ko-KR" sz="11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03DAE8D-6A3E-4D93-B413-7DF36ABBD157}"/>
              </a:ext>
            </a:extLst>
          </p:cNvPr>
          <p:cNvSpPr txBox="1">
            <a:spLocks/>
          </p:cNvSpPr>
          <p:nvPr/>
        </p:nvSpPr>
        <p:spPr>
          <a:xfrm>
            <a:off x="3498014" y="1185332"/>
            <a:ext cx="4182946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/>
              <a:t>express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('express');</a:t>
            </a:r>
          </a:p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 err="1"/>
              <a:t>bodyParser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('body-parser');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app = </a:t>
            </a:r>
            <a:r>
              <a:rPr lang="en-US" altLang="ko-KR" b="1" dirty="0"/>
              <a:t>express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bodyParser</a:t>
            </a:r>
            <a:r>
              <a:rPr lang="en-US" altLang="ko-KR" dirty="0" err="1"/>
              <a:t>.</a:t>
            </a:r>
            <a:r>
              <a:rPr lang="en-US" altLang="ko-KR" b="1" dirty="0" err="1"/>
              <a:t>urlencoded</a:t>
            </a:r>
            <a:r>
              <a:rPr lang="en-US" altLang="ko-KR" dirty="0"/>
              <a:t>({ extended: false }));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bodyParser</a:t>
            </a:r>
            <a:r>
              <a:rPr lang="en-US" altLang="ko-KR" dirty="0" err="1"/>
              <a:t>.</a:t>
            </a:r>
            <a:r>
              <a:rPr lang="en-US" altLang="ko-KR" b="1" dirty="0" err="1"/>
              <a:t>json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express</a:t>
            </a:r>
            <a:r>
              <a:rPr lang="en-US" altLang="ko-KR" dirty="0" err="1"/>
              <a:t>.</a:t>
            </a:r>
            <a:r>
              <a:rPr lang="en-US" altLang="ko-KR" b="1" dirty="0" err="1"/>
              <a:t>static</a:t>
            </a:r>
            <a:r>
              <a:rPr lang="en-US" altLang="ko-KR" dirty="0"/>
              <a:t>(`${__</a:t>
            </a:r>
            <a:r>
              <a:rPr lang="en-US" altLang="ko-KR" dirty="0" err="1"/>
              <a:t>dirname</a:t>
            </a:r>
            <a:r>
              <a:rPr lang="en-US" altLang="ko-KR" dirty="0"/>
              <a:t>}/login`));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const </a:t>
            </a:r>
            <a:r>
              <a:rPr lang="en-US" altLang="ko-KR" dirty="0" err="1"/>
              <a:t>userId</a:t>
            </a:r>
            <a:r>
              <a:rPr lang="en-US" altLang="ko-KR" dirty="0"/>
              <a:t> = </a:t>
            </a:r>
            <a:r>
              <a:rPr lang="en-US" altLang="ko-KR" i="1" dirty="0" err="1"/>
              <a:t>request</a:t>
            </a:r>
            <a:r>
              <a:rPr lang="en-US" altLang="ko-KR" dirty="0" err="1"/>
              <a:t>.body.userid</a:t>
            </a:r>
            <a:r>
              <a:rPr lang="en-US" altLang="ko-KR" dirty="0"/>
              <a:t> || </a:t>
            </a:r>
            <a:r>
              <a:rPr lang="en-US" altLang="ko-KR" i="1" dirty="0" err="1"/>
              <a:t>request</a:t>
            </a:r>
            <a:r>
              <a:rPr lang="en-US" altLang="ko-KR" dirty="0" err="1"/>
              <a:t>.query.userid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    const </a:t>
            </a:r>
            <a:r>
              <a:rPr lang="en-US" altLang="ko-KR" dirty="0" err="1"/>
              <a:t>userPassword</a:t>
            </a:r>
            <a:r>
              <a:rPr lang="en-US" altLang="ko-KR" dirty="0"/>
              <a:t> = </a:t>
            </a:r>
            <a:r>
              <a:rPr lang="en-US" altLang="ko-KR" i="1" dirty="0" err="1"/>
              <a:t>request</a:t>
            </a:r>
            <a:r>
              <a:rPr lang="en-US" altLang="ko-KR" dirty="0" err="1"/>
              <a:t>.body.password</a:t>
            </a:r>
            <a:r>
              <a:rPr lang="en-US" altLang="ko-KR" dirty="0"/>
              <a:t> || </a:t>
            </a:r>
            <a:r>
              <a:rPr lang="en-US" altLang="ko-KR" i="1" dirty="0" err="1"/>
              <a:t>request</a:t>
            </a:r>
            <a:r>
              <a:rPr lang="en-US" altLang="ko-KR" dirty="0" err="1"/>
              <a:t>.query.password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writeHead</a:t>
            </a:r>
            <a:r>
              <a:rPr lang="en-US" altLang="ko-KR" dirty="0"/>
              <a:t>('200', { 'Content-Type': 'text/</a:t>
            </a:r>
            <a:r>
              <a:rPr lang="en-US" altLang="ko-KR" dirty="0" err="1"/>
              <a:t>html;charset</a:t>
            </a:r>
            <a:r>
              <a:rPr lang="en-US" altLang="ko-KR" dirty="0"/>
              <a:t>=utf8' });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write</a:t>
            </a:r>
            <a:r>
              <a:rPr lang="en-US" altLang="ko-KR" dirty="0"/>
              <a:t>('&lt;h1&gt;Login ID</a:t>
            </a:r>
            <a:r>
              <a:rPr lang="ko-KR" altLang="en-US" dirty="0"/>
              <a:t>와 </a:t>
            </a:r>
            <a:r>
              <a:rPr lang="en-US" altLang="ko-KR" dirty="0"/>
              <a:t>PW </a:t>
            </a:r>
            <a:r>
              <a:rPr lang="ko-KR" altLang="en-US" dirty="0"/>
              <a:t>결과 값 입니다</a:t>
            </a:r>
            <a:r>
              <a:rPr lang="en-US" altLang="ko-KR" dirty="0"/>
              <a:t>.&lt;/h1&gt;');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write</a:t>
            </a:r>
            <a:r>
              <a:rPr lang="en-US" altLang="ko-KR" dirty="0"/>
              <a:t>(`&lt;div&gt;&lt;p&gt;${</a:t>
            </a:r>
            <a:r>
              <a:rPr lang="en-US" altLang="ko-KR" dirty="0" err="1"/>
              <a:t>userId</a:t>
            </a:r>
            <a:r>
              <a:rPr lang="en-US" altLang="ko-KR" dirty="0"/>
              <a:t>}&lt;p&gt;&lt;div&gt;`);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write</a:t>
            </a:r>
            <a:r>
              <a:rPr lang="en-US" altLang="ko-KR" dirty="0"/>
              <a:t>(`&lt;div&gt;&lt;p&gt;${</a:t>
            </a:r>
            <a:r>
              <a:rPr lang="en-US" altLang="ko-KR" dirty="0" err="1"/>
              <a:t>userPassword</a:t>
            </a:r>
            <a:r>
              <a:rPr lang="en-US" altLang="ko-KR" dirty="0"/>
              <a:t>}&lt;p&gt;&lt;div&gt;`);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end</a:t>
            </a:r>
            <a:r>
              <a:rPr lang="en-US" altLang="ko-KR" dirty="0"/>
              <a:t>(</a:t>
            </a:r>
            <a:r>
              <a:rPr lang="en-US" altLang="ko-KR" dirty="0" err="1"/>
              <a:t>JSON.</a:t>
            </a:r>
            <a:r>
              <a:rPr lang="en-US" altLang="ko-KR" b="1" dirty="0" err="1"/>
              <a:t>stringify</a:t>
            </a:r>
            <a:r>
              <a:rPr lang="en-US" altLang="ko-KR" dirty="0"/>
              <a:t>(</a:t>
            </a:r>
            <a:r>
              <a:rPr lang="en-US" altLang="ko-KR" i="1" dirty="0" err="1"/>
              <a:t>request</a:t>
            </a:r>
            <a:r>
              <a:rPr lang="en-US" altLang="ko-KR" dirty="0" err="1"/>
              <a:t>.body</a:t>
            </a:r>
            <a:r>
              <a:rPr lang="en-US" altLang="ko-KR" dirty="0"/>
              <a:t>, null, 2));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listen</a:t>
            </a:r>
            <a:r>
              <a:rPr lang="en-US" altLang="ko-KR" dirty="0"/>
              <a:t>(3000, () =&gt; {</a:t>
            </a:r>
          </a:p>
          <a:p>
            <a:pPr marL="0" indent="0">
              <a:buNone/>
            </a:pPr>
            <a:r>
              <a:rPr lang="en-US" altLang="ko-KR" dirty="0"/>
              <a:t>    console.</a:t>
            </a:r>
            <a:r>
              <a:rPr lang="en-US" altLang="ko-KR" b="1" dirty="0"/>
              <a:t>log</a:t>
            </a:r>
            <a:r>
              <a:rPr lang="en-US" altLang="ko-KR" dirty="0"/>
              <a:t>('Server running...');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72813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router </a:t>
            </a:r>
            <a:r>
              <a:rPr lang="ko-KR" altLang="en-US" sz="3200" dirty="0"/>
              <a:t>미들웨어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000" dirty="0"/>
              <a:t>const </a:t>
            </a:r>
            <a:r>
              <a:rPr lang="en-US" altLang="ko-KR" sz="1000" b="1" dirty="0"/>
              <a:t>express</a:t>
            </a:r>
            <a:r>
              <a:rPr lang="en-US" altLang="ko-KR" sz="1000" dirty="0"/>
              <a:t> = </a:t>
            </a:r>
            <a:r>
              <a:rPr lang="en-US" altLang="ko-KR" sz="1000" b="1" dirty="0"/>
              <a:t>require</a:t>
            </a:r>
            <a:r>
              <a:rPr lang="en-US" altLang="ko-KR" sz="1000" dirty="0"/>
              <a:t>('express');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/>
              <a:t>const app = </a:t>
            </a:r>
            <a:r>
              <a:rPr lang="en-US" altLang="ko-KR" sz="1000" b="1" dirty="0"/>
              <a:t>express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get</a:t>
            </a:r>
            <a:r>
              <a:rPr lang="en-US" altLang="ko-KR" sz="1000" dirty="0"/>
              <a:t>('/one', (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response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response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('&lt;a 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="/two"&gt;Street 200&lt;/a&gt;');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get</a:t>
            </a:r>
            <a:r>
              <a:rPr lang="en-US" altLang="ko-KR" sz="1000" dirty="0"/>
              <a:t>('/two', (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response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response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('&lt;a 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="/one"&gt;Street 100&lt;/a&gt;');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get</a:t>
            </a:r>
            <a:r>
              <a:rPr lang="en-US" altLang="ko-KR" sz="1000" dirty="0"/>
              <a:t>('/three/:number', (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response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const </a:t>
            </a:r>
            <a:r>
              <a:rPr lang="en-US" altLang="ko-KR" sz="1000" dirty="0" err="1"/>
              <a:t>streetNumber</a:t>
            </a:r>
            <a:r>
              <a:rPr lang="en-US" altLang="ko-KR" sz="1000" dirty="0"/>
              <a:t> = </a:t>
            </a:r>
            <a:r>
              <a:rPr lang="en-US" altLang="ko-KR" sz="1000" i="1" dirty="0" err="1"/>
              <a:t>request</a:t>
            </a:r>
            <a:r>
              <a:rPr lang="en-US" altLang="ko-KR" sz="1000" dirty="0" err="1"/>
              <a:t>.params.number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response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(`${</a:t>
            </a:r>
            <a:r>
              <a:rPr lang="en-US" altLang="ko-KR" sz="1000" dirty="0" err="1"/>
              <a:t>streetNumber</a:t>
            </a:r>
            <a:r>
              <a:rPr lang="en-US" altLang="ko-KR" sz="1000" dirty="0"/>
              <a:t>} Street`);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get</a:t>
            </a:r>
            <a:r>
              <a:rPr lang="en-US" altLang="ko-KR" sz="1000" dirty="0"/>
              <a:t>('/four/:number', (</a:t>
            </a:r>
            <a:r>
              <a:rPr lang="en-US" altLang="ko-KR" sz="1000" i="1" dirty="0"/>
              <a:t>request</a:t>
            </a:r>
            <a:r>
              <a:rPr lang="en-US" altLang="ko-KR" sz="1000" dirty="0"/>
              <a:t>, </a:t>
            </a:r>
            <a:r>
              <a:rPr lang="en-US" altLang="ko-KR" sz="1000" i="1" dirty="0"/>
              <a:t>response</a:t>
            </a:r>
            <a:r>
              <a:rPr lang="en-US" altLang="ko-KR" sz="1000" dirty="0"/>
              <a:t>) =&gt; {</a:t>
            </a:r>
          </a:p>
          <a:p>
            <a:pPr marL="0" indent="0">
              <a:buNone/>
            </a:pPr>
            <a:r>
              <a:rPr lang="en-US" altLang="ko-KR" sz="1000" dirty="0"/>
              <a:t>    const </a:t>
            </a:r>
            <a:r>
              <a:rPr lang="en-US" altLang="ko-KR" sz="1000" dirty="0" err="1"/>
              <a:t>aveNumber</a:t>
            </a:r>
            <a:r>
              <a:rPr lang="en-US" altLang="ko-KR" sz="1000" dirty="0"/>
              <a:t> = </a:t>
            </a:r>
            <a:r>
              <a:rPr lang="en-US" altLang="ko-KR" sz="1000" i="1" dirty="0" err="1"/>
              <a:t>request</a:t>
            </a:r>
            <a:r>
              <a:rPr lang="en-US" altLang="ko-KR" sz="1000" dirty="0" err="1"/>
              <a:t>.params.number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    </a:t>
            </a:r>
            <a:r>
              <a:rPr lang="en-US" altLang="ko-KR" sz="1000" i="1" dirty="0" err="1"/>
              <a:t>response</a:t>
            </a:r>
            <a:r>
              <a:rPr lang="en-US" altLang="ko-KR" sz="1000" dirty="0" err="1"/>
              <a:t>.</a:t>
            </a:r>
            <a:r>
              <a:rPr lang="en-US" altLang="ko-KR" sz="1000" b="1" dirty="0" err="1"/>
              <a:t>send</a:t>
            </a:r>
            <a:r>
              <a:rPr lang="en-US" altLang="ko-KR" sz="1000" dirty="0"/>
              <a:t>(`${</a:t>
            </a:r>
            <a:r>
              <a:rPr lang="en-US" altLang="ko-KR" sz="1000" dirty="0" err="1"/>
              <a:t>aveNumber</a:t>
            </a:r>
            <a:r>
              <a:rPr lang="en-US" altLang="ko-KR" sz="1000" dirty="0"/>
              <a:t>} Ave`);</a:t>
            </a:r>
          </a:p>
          <a:p>
            <a:pPr marL="0" indent="0">
              <a:buNone/>
            </a:pPr>
            <a:r>
              <a:rPr lang="en-US" altLang="ko-KR" sz="1000" dirty="0"/>
              <a:t>});</a:t>
            </a:r>
          </a:p>
          <a:p>
            <a:pPr marL="0" indent="0">
              <a:buNone/>
            </a:pPr>
            <a:br>
              <a:rPr lang="en-US" altLang="ko-KR" sz="1000" dirty="0"/>
            </a:br>
            <a:r>
              <a:rPr lang="en-US" altLang="ko-KR" sz="1000" dirty="0" err="1"/>
              <a:t>app.</a:t>
            </a:r>
            <a:r>
              <a:rPr lang="en-US" altLang="ko-KR" sz="1000" b="1" dirty="0" err="1"/>
              <a:t>listen</a:t>
            </a:r>
            <a:r>
              <a:rPr lang="en-US" altLang="ko-KR" sz="1000" dirty="0"/>
              <a:t>(3000, () =&gt; {</a:t>
            </a:r>
          </a:p>
          <a:p>
            <a:pPr marL="0" indent="0">
              <a:buNone/>
            </a:pPr>
            <a:r>
              <a:rPr lang="en-US" altLang="ko-KR" sz="1000" dirty="0"/>
              <a:t>    console.</a:t>
            </a:r>
            <a:r>
              <a:rPr lang="en-US" altLang="ko-KR" sz="1000" b="1" dirty="0"/>
              <a:t>log</a:t>
            </a:r>
            <a:r>
              <a:rPr lang="en-US" altLang="ko-KR" sz="1000" dirty="0"/>
              <a:t>('Server running...');</a:t>
            </a:r>
          </a:p>
          <a:p>
            <a:pPr marL="0" indent="0">
              <a:buNone/>
            </a:pPr>
            <a:r>
              <a:rPr lang="en-US" altLang="ko-KR" sz="1000" dirty="0"/>
              <a:t>})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Routing Methods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dirty="0"/>
              <a:t>get() : Get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지정</a:t>
            </a:r>
            <a:endParaRPr lang="en-US" altLang="ko-KR" sz="11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dirty="0"/>
              <a:t>post() : POST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지정</a:t>
            </a:r>
            <a:endParaRPr lang="en-US" altLang="ko-KR" sz="11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dirty="0"/>
              <a:t>all() : </a:t>
            </a:r>
            <a:r>
              <a:rPr lang="ko-KR" altLang="en-US" sz="1100" dirty="0"/>
              <a:t>모든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지정</a:t>
            </a:r>
            <a:endParaRPr lang="en-US" altLang="ko-KR" sz="11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dirty="0"/>
              <a:t>put() : PUT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지정</a:t>
            </a:r>
            <a:endParaRPr lang="en-US" altLang="ko-KR" sz="11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100" dirty="0"/>
              <a:t>delete() : DELETE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이벤트 </a:t>
            </a:r>
            <a:r>
              <a:rPr lang="ko-KR" altLang="en-US" sz="1100" dirty="0" err="1"/>
              <a:t>리스너</a:t>
            </a:r>
            <a:r>
              <a:rPr lang="ko-KR" altLang="en-US" sz="1100" dirty="0"/>
              <a:t> 지정</a:t>
            </a: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100" dirty="0"/>
              <a:t>아래와 같이 접속 테스트</a:t>
            </a: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hlinkClick r:id="rId2"/>
              </a:rPr>
              <a:t>http://localhost:3000/one</a:t>
            </a: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/>
              <a:t>http://localhost:3000/two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/>
              <a:t>http://localhost:3000/three/687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/>
              <a:t>http://localhost:3000/four/8344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699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</a:t>
            </a:r>
            <a:r>
              <a:rPr lang="en-US" altLang="ko-KR" sz="3200" dirty="0" err="1"/>
              <a:t>morgan</a:t>
            </a:r>
            <a:r>
              <a:rPr lang="en-US" altLang="ko-KR" sz="3200" dirty="0"/>
              <a:t> </a:t>
            </a:r>
            <a:r>
              <a:rPr lang="ko-KR" altLang="en-US" sz="3200" dirty="0"/>
              <a:t>미들웨어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6808909" cy="5171017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/>
              <a:t>express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('express');</a:t>
            </a:r>
          </a:p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 err="1"/>
              <a:t>morgan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</a:t>
            </a:r>
            <a:r>
              <a:rPr lang="en-US" altLang="ko-KR" dirty="0" err="1"/>
              <a:t>morgan</a:t>
            </a:r>
            <a:r>
              <a:rPr lang="en-US" altLang="ko-KR" dirty="0"/>
              <a:t>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app = </a:t>
            </a:r>
            <a:r>
              <a:rPr lang="en-US" altLang="ko-KR" b="1" dirty="0"/>
              <a:t>express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morgan</a:t>
            </a:r>
            <a:r>
              <a:rPr lang="en-US" altLang="ko-KR" dirty="0"/>
              <a:t>('combined'));</a:t>
            </a:r>
          </a:p>
          <a:p>
            <a:pPr marL="0" indent="0">
              <a:buNone/>
            </a:pP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morgan</a:t>
            </a:r>
            <a:r>
              <a:rPr lang="en-US" altLang="ko-KR" dirty="0"/>
              <a:t>('common'));</a:t>
            </a:r>
          </a:p>
          <a:p>
            <a:pPr marL="0" indent="0">
              <a:buNone/>
            </a:pP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morgan</a:t>
            </a:r>
            <a:r>
              <a:rPr lang="en-US" altLang="ko-KR" dirty="0"/>
              <a:t>(':method + :date'));</a:t>
            </a:r>
          </a:p>
          <a:p>
            <a:pPr marL="0" indent="0">
              <a:buNone/>
            </a:pP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</a:t>
            </a:r>
            <a:r>
              <a:rPr lang="en-US" altLang="ko-KR" b="1" dirty="0" err="1"/>
              <a:t>morgan</a:t>
            </a:r>
            <a:r>
              <a:rPr lang="en-US" altLang="ko-KR" dirty="0"/>
              <a:t>(':status + :</a:t>
            </a:r>
            <a:r>
              <a:rPr lang="en-US" altLang="ko-KR" dirty="0" err="1"/>
              <a:t>url</a:t>
            </a:r>
            <a:r>
              <a:rPr lang="en-US" altLang="ko-KR" dirty="0"/>
              <a:t>'));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use</a:t>
            </a:r>
            <a:r>
              <a:rPr lang="en-US" altLang="ko-KR" dirty="0"/>
              <a:t>((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send</a:t>
            </a:r>
            <a:r>
              <a:rPr lang="en-US" altLang="ko-KR" dirty="0"/>
              <a:t>('express </a:t>
            </a:r>
            <a:r>
              <a:rPr lang="en-US" altLang="ko-KR" dirty="0" err="1"/>
              <a:t>morgan</a:t>
            </a:r>
            <a:r>
              <a:rPr lang="en-US" altLang="ko-KR" dirty="0"/>
              <a:t>');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listen</a:t>
            </a:r>
            <a:r>
              <a:rPr lang="en-US" altLang="ko-KR" dirty="0"/>
              <a:t>(3000, () =&gt; {</a:t>
            </a:r>
          </a:p>
          <a:p>
            <a:pPr marL="0" indent="0">
              <a:buNone/>
            </a:pPr>
            <a:r>
              <a:rPr lang="en-US" altLang="ko-KR" dirty="0"/>
              <a:t>    console.</a:t>
            </a:r>
            <a:r>
              <a:rPr lang="en-US" altLang="ko-KR" b="1" dirty="0"/>
              <a:t>log</a:t>
            </a:r>
            <a:r>
              <a:rPr lang="en-US" altLang="ko-KR" dirty="0"/>
              <a:t>('Server running');</a:t>
            </a:r>
          </a:p>
          <a:p>
            <a:pPr marL="0" indent="0">
              <a:buNone/>
            </a:pPr>
            <a:r>
              <a:rPr lang="en-US" altLang="ko-KR" dirty="0"/>
              <a:t>})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hlinkClick r:id="rId2"/>
              </a:rPr>
              <a:t>https://www.npmjs.com/package/morgan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참고</a:t>
            </a:r>
            <a:r>
              <a:rPr lang="en-US" altLang="ko-KR" sz="1100" b="1" dirty="0"/>
              <a:t>!!!!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022559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Express – </a:t>
            </a:r>
            <a:r>
              <a:rPr lang="en-US" altLang="ko-KR" sz="3200" dirty="0" err="1"/>
              <a:t>winston</a:t>
            </a:r>
            <a:r>
              <a:rPr lang="en-US" altLang="ko-KR" sz="3200" dirty="0"/>
              <a:t> </a:t>
            </a:r>
            <a:r>
              <a:rPr lang="ko-KR" altLang="en-US" sz="3200" dirty="0"/>
              <a:t>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3066196" cy="5171017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dirty="0" err="1"/>
              <a:t>winston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</a:t>
            </a:r>
            <a:r>
              <a:rPr lang="en-US" altLang="ko-KR" dirty="0" err="1"/>
              <a:t>winston</a:t>
            </a:r>
            <a:r>
              <a:rPr lang="en-US" altLang="ko-KR" dirty="0"/>
              <a:t>');</a:t>
            </a:r>
          </a:p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dirty="0" err="1"/>
              <a:t>winstonDaily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</a:t>
            </a:r>
            <a:r>
              <a:rPr lang="en-US" altLang="ko-KR" dirty="0" err="1"/>
              <a:t>winston</a:t>
            </a:r>
            <a:r>
              <a:rPr lang="en-US" altLang="ko-KR" dirty="0"/>
              <a:t>-daily-rotate-file');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</a:t>
            </a:r>
            <a:r>
              <a:rPr lang="en-US" altLang="ko-KR" dirty="0" err="1"/>
              <a:t>logDir</a:t>
            </a:r>
            <a:r>
              <a:rPr lang="en-US" altLang="ko-KR" dirty="0"/>
              <a:t> = './logs';  </a:t>
            </a:r>
            <a:r>
              <a:rPr lang="en-US" altLang="ko-KR" i="1" dirty="0"/>
              <a:t>// logs </a:t>
            </a:r>
            <a:r>
              <a:rPr lang="ko-KR" altLang="en-US" i="1" dirty="0"/>
              <a:t>디렉토리 하위에 로그 파일 저장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const { </a:t>
            </a:r>
            <a:r>
              <a:rPr lang="en-US" altLang="ko-KR" b="1" dirty="0"/>
              <a:t>combine</a:t>
            </a:r>
            <a:r>
              <a:rPr lang="en-US" altLang="ko-KR" dirty="0"/>
              <a:t>, </a:t>
            </a:r>
            <a:r>
              <a:rPr lang="en-US" altLang="ko-KR" b="1" dirty="0"/>
              <a:t>timestamp</a:t>
            </a:r>
            <a:r>
              <a:rPr lang="en-US" altLang="ko-KR" dirty="0"/>
              <a:t>, </a:t>
            </a:r>
            <a:r>
              <a:rPr lang="en-US" altLang="ko-KR" b="1" dirty="0" err="1"/>
              <a:t>printf</a:t>
            </a:r>
            <a:r>
              <a:rPr lang="en-US" altLang="ko-KR" dirty="0"/>
              <a:t> } = </a:t>
            </a:r>
            <a:r>
              <a:rPr lang="en-US" altLang="ko-KR" dirty="0" err="1"/>
              <a:t>winston.</a:t>
            </a:r>
            <a:r>
              <a:rPr lang="en-US" altLang="ko-KR" b="1" dirty="0" err="1"/>
              <a:t>format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i="1" dirty="0"/>
              <a:t>// Define log format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dirty="0" err="1"/>
              <a:t>logFormat</a:t>
            </a:r>
            <a:r>
              <a:rPr lang="en-US" altLang="ko-KR" dirty="0"/>
              <a:t> = </a:t>
            </a:r>
            <a:r>
              <a:rPr lang="en-US" altLang="ko-KR" b="1" dirty="0" err="1"/>
              <a:t>printf</a:t>
            </a:r>
            <a:r>
              <a:rPr lang="en-US" altLang="ko-KR" dirty="0"/>
              <a:t>(</a:t>
            </a:r>
            <a:r>
              <a:rPr lang="en-US" altLang="ko-KR" i="1" dirty="0"/>
              <a:t>info</a:t>
            </a:r>
            <a:r>
              <a:rPr lang="en-US" altLang="ko-KR" dirty="0"/>
              <a:t> =&gt; {</a:t>
            </a:r>
          </a:p>
          <a:p>
            <a:pPr marL="0" indent="0">
              <a:buNone/>
            </a:pPr>
            <a:r>
              <a:rPr lang="en-US" altLang="ko-KR" dirty="0"/>
              <a:t>  return `${</a:t>
            </a:r>
            <a:r>
              <a:rPr lang="en-US" altLang="ko-KR" i="1" dirty="0" err="1"/>
              <a:t>info</a:t>
            </a:r>
            <a:r>
              <a:rPr lang="en-US" altLang="ko-KR" dirty="0" err="1"/>
              <a:t>.timestamp</a:t>
            </a:r>
            <a:r>
              <a:rPr lang="en-US" altLang="ko-KR" dirty="0"/>
              <a:t>} ${</a:t>
            </a:r>
            <a:r>
              <a:rPr lang="en-US" altLang="ko-KR" i="1" dirty="0" err="1"/>
              <a:t>info</a:t>
            </a:r>
            <a:r>
              <a:rPr lang="en-US" altLang="ko-KR" dirty="0" err="1"/>
              <a:t>.level</a:t>
            </a:r>
            <a:r>
              <a:rPr lang="en-US" altLang="ko-KR" dirty="0"/>
              <a:t>}: ${</a:t>
            </a:r>
            <a:r>
              <a:rPr lang="en-US" altLang="ko-KR" i="1" dirty="0" err="1"/>
              <a:t>info</a:t>
            </a:r>
            <a:r>
              <a:rPr lang="en-US" altLang="ko-KR" dirty="0" err="1"/>
              <a:t>.message</a:t>
            </a:r>
            <a:r>
              <a:rPr lang="en-US" altLang="ko-KR" dirty="0"/>
              <a:t>}`;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logger = </a:t>
            </a:r>
            <a:r>
              <a:rPr lang="en-US" altLang="ko-KR" dirty="0" err="1"/>
              <a:t>winston.</a:t>
            </a:r>
            <a:r>
              <a:rPr lang="en-US" altLang="ko-KR" b="1" dirty="0" err="1"/>
              <a:t>createLogger</a:t>
            </a:r>
            <a:r>
              <a:rPr lang="en-US" altLang="ko-KR" dirty="0"/>
              <a:t>({</a:t>
            </a:r>
          </a:p>
          <a:p>
            <a:pPr marL="0" indent="0">
              <a:buNone/>
            </a:pPr>
            <a:r>
              <a:rPr lang="en-US" altLang="ko-KR" dirty="0"/>
              <a:t>  format: </a:t>
            </a:r>
            <a:r>
              <a:rPr lang="en-US" altLang="ko-KR" b="1" dirty="0"/>
              <a:t>combine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b="1" dirty="0"/>
              <a:t>timestamp</a:t>
            </a:r>
            <a:r>
              <a:rPr lang="en-US" altLang="ko-KR" dirty="0"/>
              <a:t>({</a:t>
            </a:r>
          </a:p>
          <a:p>
            <a:pPr marL="0" indent="0">
              <a:buNone/>
            </a:pPr>
            <a:r>
              <a:rPr lang="en-US" altLang="ko-KR" dirty="0"/>
              <a:t>      format: 'YYYY-MM-DD </a:t>
            </a:r>
            <a:r>
              <a:rPr lang="en-US" altLang="ko-KR" dirty="0" err="1"/>
              <a:t>HH:mm:ss</a:t>
            </a:r>
            <a:r>
              <a:rPr lang="en-US" altLang="ko-KR" dirty="0"/>
              <a:t>',</a:t>
            </a:r>
          </a:p>
          <a:p>
            <a:pPr marL="0" indent="0">
              <a:buNone/>
            </a:pPr>
            <a:r>
              <a:rPr lang="en-US" altLang="ko-KR" dirty="0"/>
              <a:t>    }),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dirty="0" err="1"/>
              <a:t>logFormat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  ),</a:t>
            </a:r>
          </a:p>
          <a:p>
            <a:pPr marL="0" indent="0">
              <a:buNone/>
            </a:pPr>
            <a:r>
              <a:rPr lang="en-US" altLang="ko-KR" dirty="0"/>
              <a:t>  transports: [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/>
              <a:t>// info </a:t>
            </a:r>
            <a:r>
              <a:rPr lang="ko-KR" altLang="en-US" i="1" dirty="0"/>
              <a:t>레벨 로그를 저장할 파일 설정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    </a:t>
            </a:r>
            <a:r>
              <a:rPr lang="en-US" altLang="ko-KR" dirty="0"/>
              <a:t>new </a:t>
            </a:r>
            <a:r>
              <a:rPr lang="en-US" altLang="ko-KR" b="1" dirty="0" err="1"/>
              <a:t>winstonDaily</a:t>
            </a:r>
            <a:r>
              <a:rPr lang="en-US" altLang="ko-KR" dirty="0"/>
              <a:t>({</a:t>
            </a:r>
          </a:p>
          <a:p>
            <a:pPr marL="0" indent="0">
              <a:buNone/>
            </a:pPr>
            <a:r>
              <a:rPr lang="en-US" altLang="ko-KR" dirty="0"/>
              <a:t>      level: 'info',</a:t>
            </a:r>
          </a:p>
          <a:p>
            <a:pPr marL="0" indent="0">
              <a:buNone/>
            </a:pPr>
            <a:r>
              <a:rPr lang="en-US" altLang="ko-KR" dirty="0"/>
              <a:t>      </a:t>
            </a:r>
            <a:r>
              <a:rPr lang="en-US" altLang="ko-KR" dirty="0" err="1"/>
              <a:t>datePattern</a:t>
            </a:r>
            <a:r>
              <a:rPr lang="en-US" altLang="ko-KR" dirty="0"/>
              <a:t>: 'YYYY-MM-DD',</a:t>
            </a:r>
          </a:p>
          <a:p>
            <a:pPr marL="0" indent="0">
              <a:buNone/>
            </a:pPr>
            <a:r>
              <a:rPr lang="en-US" altLang="ko-KR" dirty="0"/>
              <a:t>      </a:t>
            </a:r>
            <a:r>
              <a:rPr lang="en-US" altLang="ko-KR" dirty="0" err="1"/>
              <a:t>dirname</a:t>
            </a:r>
            <a:r>
              <a:rPr lang="en-US" altLang="ko-KR" dirty="0"/>
              <a:t>: </a:t>
            </a:r>
            <a:r>
              <a:rPr lang="en-US" altLang="ko-KR" dirty="0" err="1"/>
              <a:t>logDir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      filename: `%DATE%.log`,</a:t>
            </a:r>
          </a:p>
          <a:p>
            <a:pPr marL="0" indent="0">
              <a:buNone/>
            </a:pPr>
            <a:r>
              <a:rPr lang="en-US" altLang="ko-KR" dirty="0"/>
              <a:t>      </a:t>
            </a:r>
            <a:r>
              <a:rPr lang="en-US" altLang="ko-KR" dirty="0" err="1"/>
              <a:t>maxFiles</a:t>
            </a:r>
            <a:r>
              <a:rPr lang="en-US" altLang="ko-KR" dirty="0"/>
              <a:t>: 30,  </a:t>
            </a:r>
            <a:r>
              <a:rPr lang="en-US" altLang="ko-KR" i="1" dirty="0"/>
              <a:t>// 30</a:t>
            </a:r>
            <a:r>
              <a:rPr lang="ko-KR" altLang="en-US" i="1" dirty="0"/>
              <a:t>일치 로그 파일 저장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      </a:t>
            </a:r>
            <a:r>
              <a:rPr lang="en-US" altLang="ko-KR" dirty="0" err="1"/>
              <a:t>zippedArchive</a:t>
            </a:r>
            <a:r>
              <a:rPr lang="en-US" altLang="ko-KR" dirty="0"/>
              <a:t>: true, </a:t>
            </a:r>
          </a:p>
          <a:p>
            <a:pPr marL="0" indent="0">
              <a:buNone/>
            </a:pPr>
            <a:r>
              <a:rPr lang="en-US" altLang="ko-KR" dirty="0"/>
              <a:t>    }),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7222921" y="1185332"/>
            <a:ext cx="4600558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Log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Module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</a:t>
            </a:r>
            <a:r>
              <a:rPr lang="ko-KR" altLang="en-US" sz="1100" b="1" dirty="0"/>
              <a:t> </a:t>
            </a:r>
            <a:r>
              <a:rPr lang="en-US" altLang="ko-KR" sz="1100" b="1" dirty="0" err="1"/>
              <a:t>winston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$ </a:t>
            </a:r>
            <a:r>
              <a:rPr lang="en-US" altLang="ko-KR" sz="1100" b="1" dirty="0" err="1"/>
              <a:t>npm</a:t>
            </a:r>
            <a:r>
              <a:rPr lang="en-US" altLang="ko-KR" sz="1100" b="1" dirty="0"/>
              <a:t> install --save </a:t>
            </a:r>
            <a:r>
              <a:rPr lang="en-US" altLang="ko-KR" sz="1100" b="1" dirty="0" err="1"/>
              <a:t>winston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/>
              <a:t>$ </a:t>
            </a:r>
            <a:r>
              <a:rPr lang="en-US" altLang="ko-KR" sz="1100" b="1" dirty="0" err="1"/>
              <a:t>npm</a:t>
            </a:r>
            <a:r>
              <a:rPr lang="en-US" altLang="ko-KR" sz="1100" b="1" dirty="0"/>
              <a:t> install --save </a:t>
            </a:r>
            <a:r>
              <a:rPr lang="en-US" altLang="ko-KR" sz="1100" b="1" dirty="0" err="1"/>
              <a:t>winston</a:t>
            </a:r>
            <a:r>
              <a:rPr lang="en-US" altLang="ko-KR" sz="1100" b="1" dirty="0"/>
              <a:t>-daily-rotate-file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100" b="1" dirty="0"/>
              <a:t>다른 모듈에서 </a:t>
            </a:r>
            <a:r>
              <a:rPr lang="en-US" altLang="ko-KR" sz="1100" b="1" dirty="0"/>
              <a:t>require()</a:t>
            </a:r>
            <a:r>
              <a:rPr lang="ko-KR" altLang="en-US" sz="1100" b="1" dirty="0"/>
              <a:t>로 아래와 같이 불러온 후</a:t>
            </a:r>
            <a:endParaRPr lang="en-US" altLang="ko-KR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Const logger = </a:t>
            </a:r>
            <a:r>
              <a:rPr lang="en-US" altLang="ko-KR" sz="1100" b="1" dirty="0">
                <a:solidFill>
                  <a:srgbClr val="FF0000"/>
                </a:solidFill>
              </a:rPr>
              <a:t>require</a:t>
            </a:r>
            <a:r>
              <a:rPr lang="en-US" altLang="ko-KR" sz="1100" dirty="0">
                <a:solidFill>
                  <a:srgbClr val="FF0000"/>
                </a:solidFill>
              </a:rPr>
              <a:t>(‘./log/wlog.js</a:t>
            </a:r>
            <a:r>
              <a:rPr lang="ko-KR" altLang="en-US" sz="1100" dirty="0">
                <a:solidFill>
                  <a:srgbClr val="FF0000"/>
                </a:solidFill>
              </a:rPr>
              <a:t>＇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100" b="1" dirty="0"/>
              <a:t>필요한 곳에 아래와 같이 </a:t>
            </a:r>
            <a:r>
              <a:rPr lang="en-US" altLang="ko-KR" sz="1100" b="1" dirty="0"/>
              <a:t>logging</a:t>
            </a:r>
            <a:r>
              <a:rPr lang="ko-KR" altLang="en-US" sz="1100" b="1" dirty="0"/>
              <a:t>을 남긴다</a:t>
            </a:r>
            <a:r>
              <a:rPr lang="en-US" altLang="ko-KR" sz="11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rgbClr val="FF0000"/>
                </a:solidFill>
              </a:rPr>
              <a:t>logger.info(‘Server listening on port 3000’);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err="1">
                <a:solidFill>
                  <a:srgbClr val="FF0000"/>
                </a:solidFill>
              </a:rPr>
              <a:t>logger.error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errMsg</a:t>
            </a:r>
            <a:r>
              <a:rPr lang="en-US" altLang="ko-KR" sz="11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1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4A8A47-C59D-4C9D-8E50-5EEFC7F1CF26}"/>
              </a:ext>
            </a:extLst>
          </p:cNvPr>
          <p:cNvSpPr txBox="1">
            <a:spLocks/>
          </p:cNvSpPr>
          <p:nvPr/>
        </p:nvSpPr>
        <p:spPr>
          <a:xfrm>
            <a:off x="3476625" y="1185331"/>
            <a:ext cx="3657599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</a:t>
            </a:r>
            <a:r>
              <a:rPr lang="en-US" altLang="ko-KR" sz="700" i="1" dirty="0"/>
              <a:t>// error </a:t>
            </a:r>
            <a:r>
              <a:rPr lang="ko-KR" altLang="en-US" sz="700" i="1" dirty="0"/>
              <a:t>레벨 로그를 저장할 파일 설정</a:t>
            </a:r>
            <a:endParaRPr lang="ko-KR" altLang="en-US" sz="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/>
              <a:t>    </a:t>
            </a:r>
            <a:r>
              <a:rPr lang="en-US" altLang="ko-KR" sz="700" dirty="0"/>
              <a:t>new </a:t>
            </a:r>
            <a:r>
              <a:rPr lang="en-US" altLang="ko-KR" sz="700" b="1" dirty="0" err="1"/>
              <a:t>winstonDaily</a:t>
            </a:r>
            <a:r>
              <a:rPr lang="en-US" altLang="ko-KR" sz="700" dirty="0"/>
              <a:t>({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  level: 'error',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  </a:t>
            </a:r>
            <a:r>
              <a:rPr lang="en-US" altLang="ko-KR" sz="700" dirty="0" err="1"/>
              <a:t>datePattern</a:t>
            </a:r>
            <a:r>
              <a:rPr lang="en-US" altLang="ko-KR" sz="700" dirty="0"/>
              <a:t>: 'YYYY-MM-DD',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  </a:t>
            </a:r>
            <a:r>
              <a:rPr lang="en-US" altLang="ko-KR" sz="700" dirty="0" err="1"/>
              <a:t>dirname</a:t>
            </a:r>
            <a:r>
              <a:rPr lang="en-US" altLang="ko-KR" sz="700" dirty="0"/>
              <a:t>: </a:t>
            </a:r>
            <a:r>
              <a:rPr lang="en-US" altLang="ko-KR" sz="700" dirty="0" err="1"/>
              <a:t>logDir</a:t>
            </a:r>
            <a:r>
              <a:rPr lang="en-US" altLang="ko-KR" sz="700" dirty="0"/>
              <a:t> + '/error',  </a:t>
            </a:r>
            <a:r>
              <a:rPr lang="en-US" altLang="ko-KR" sz="700" i="1" dirty="0"/>
              <a:t>// error.log </a:t>
            </a:r>
            <a:r>
              <a:rPr lang="ko-KR" altLang="en-US" sz="700" i="1" dirty="0"/>
              <a:t>파일은 </a:t>
            </a:r>
            <a:r>
              <a:rPr lang="en-US" altLang="ko-KR" sz="700" i="1" dirty="0"/>
              <a:t>/logs/error </a:t>
            </a:r>
            <a:r>
              <a:rPr lang="ko-KR" altLang="en-US" sz="700" i="1" dirty="0"/>
              <a:t>하위에 저장 </a:t>
            </a:r>
            <a:endParaRPr lang="ko-KR" altLang="en-US" sz="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/>
              <a:t>      </a:t>
            </a:r>
            <a:r>
              <a:rPr lang="en-US" altLang="ko-KR" sz="700" dirty="0"/>
              <a:t>filename: `%DATE%.error.log`,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  </a:t>
            </a:r>
            <a:r>
              <a:rPr lang="en-US" altLang="ko-KR" sz="700" dirty="0" err="1"/>
              <a:t>maxFiles</a:t>
            </a:r>
            <a:r>
              <a:rPr lang="en-US" altLang="ko-KR" sz="700" dirty="0"/>
              <a:t>: 30,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  </a:t>
            </a:r>
            <a:r>
              <a:rPr lang="en-US" altLang="ko-KR" sz="700" dirty="0" err="1"/>
              <a:t>zippedArchive</a:t>
            </a:r>
            <a:r>
              <a:rPr lang="en-US" altLang="ko-KR" sz="700" dirty="0"/>
              <a:t>: true,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}),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sz="700" dirty="0"/>
            </a:br>
            <a:r>
              <a:rPr lang="en-US" altLang="ko-KR" sz="700" dirty="0" err="1"/>
              <a:t>logger.</a:t>
            </a:r>
            <a:r>
              <a:rPr lang="en-US" altLang="ko-KR" sz="700" b="1" dirty="0" err="1"/>
              <a:t>stream</a:t>
            </a:r>
            <a:r>
              <a:rPr lang="en-US" altLang="ko-KR" sz="700" dirty="0"/>
              <a:t> =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</a:t>
            </a:r>
            <a:r>
              <a:rPr lang="en-US" altLang="ko-KR" sz="700" b="1" dirty="0"/>
              <a:t>write</a:t>
            </a:r>
            <a:r>
              <a:rPr lang="en-US" altLang="ko-KR" sz="700" dirty="0"/>
              <a:t>: function(</a:t>
            </a:r>
            <a:r>
              <a:rPr lang="en-US" altLang="ko-KR" sz="700" i="1" dirty="0"/>
              <a:t>message</a:t>
            </a:r>
            <a:r>
              <a:rPr lang="en-US" altLang="ko-KR" sz="700" dirty="0"/>
              <a:t>, </a:t>
            </a:r>
            <a:r>
              <a:rPr lang="en-US" altLang="ko-KR" sz="700" i="1" dirty="0"/>
              <a:t>encoding</a:t>
            </a:r>
            <a:r>
              <a:rPr lang="en-US" altLang="ko-KR" sz="700" dirty="0"/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    logger.</a:t>
            </a:r>
            <a:r>
              <a:rPr lang="en-US" altLang="ko-KR" sz="700" b="1" dirty="0"/>
              <a:t>info</a:t>
            </a:r>
            <a:r>
              <a:rPr lang="en-US" altLang="ko-KR" sz="700" dirty="0"/>
              <a:t>(</a:t>
            </a:r>
            <a:r>
              <a:rPr lang="en-US" altLang="ko-KR" sz="700" i="1" dirty="0"/>
              <a:t>message</a:t>
            </a:r>
            <a:r>
              <a:rPr lang="en-US" altLang="ko-KR" sz="700" dirty="0"/>
              <a:t>); </a:t>
            </a:r>
            <a:r>
              <a:rPr lang="en-US" altLang="ko-KR" sz="700" i="1" dirty="0"/>
              <a:t>// </a:t>
            </a:r>
            <a:r>
              <a:rPr lang="ko-KR" altLang="en-US" sz="700" i="1" dirty="0"/>
              <a:t>단순히 </a:t>
            </a:r>
            <a:r>
              <a:rPr lang="en-US" altLang="ko-KR" sz="700" i="1" dirty="0"/>
              <a:t>message</a:t>
            </a:r>
            <a:r>
              <a:rPr lang="ko-KR" altLang="en-US" sz="700" i="1" dirty="0"/>
              <a:t>를 </a:t>
            </a:r>
            <a:r>
              <a:rPr lang="en-US" altLang="ko-KR" sz="700" i="1" dirty="0"/>
              <a:t>default </a:t>
            </a:r>
            <a:r>
              <a:rPr lang="ko-KR" altLang="en-US" sz="700" i="1" dirty="0"/>
              <a:t>포맷으로 출력</a:t>
            </a:r>
            <a:endParaRPr lang="ko-KR" altLang="en-US" sz="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700" dirty="0"/>
              <a:t>  </a:t>
            </a:r>
            <a:r>
              <a:rPr lang="en-US" altLang="ko-KR" sz="700" dirty="0"/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7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altLang="ko-KR" sz="700" dirty="0"/>
            </a:br>
            <a:r>
              <a:rPr lang="en-US" altLang="ko-KR" sz="700" dirty="0" err="1"/>
              <a:t>module.exports</a:t>
            </a:r>
            <a:r>
              <a:rPr lang="en-US" altLang="ko-KR" sz="700" dirty="0"/>
              <a:t> = logger;</a:t>
            </a:r>
          </a:p>
        </p:txBody>
      </p:sp>
    </p:spTree>
    <p:extLst>
      <p:ext uri="{BB962C8B-B14F-4D97-AF65-F5344CB8AC3E}">
        <p14:creationId xmlns:p14="http://schemas.microsoft.com/office/powerpoint/2010/main" val="2885282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5" y="365125"/>
            <a:ext cx="7003858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Package : Process Manager =&gt; pm2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5" y="1185332"/>
            <a:ext cx="3609492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const </a:t>
            </a:r>
            <a:r>
              <a:rPr lang="en-US" altLang="ko-KR" sz="1200" b="1" dirty="0"/>
              <a:t>express</a:t>
            </a:r>
            <a:r>
              <a:rPr lang="en-US" altLang="ko-KR" sz="1200" dirty="0"/>
              <a:t> = </a:t>
            </a:r>
            <a:r>
              <a:rPr lang="en-US" altLang="ko-KR" sz="1200" b="1" dirty="0"/>
              <a:t>require</a:t>
            </a:r>
            <a:r>
              <a:rPr lang="en-US" altLang="ko-KR" sz="1200" dirty="0"/>
              <a:t>('express');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/>
              <a:t>const app = </a:t>
            </a:r>
            <a:r>
              <a:rPr lang="en-US" altLang="ko-KR" sz="1200" b="1" dirty="0"/>
              <a:t>express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 err="1"/>
              <a:t>app.</a:t>
            </a:r>
            <a:r>
              <a:rPr lang="en-US" altLang="ko-KR" sz="1200" b="1" dirty="0" err="1"/>
              <a:t>get</a:t>
            </a:r>
            <a:r>
              <a:rPr lang="en-US" altLang="ko-KR" sz="1200" dirty="0"/>
              <a:t>('/', (</a:t>
            </a:r>
            <a:r>
              <a:rPr lang="en-US" altLang="ko-KR" sz="1200" i="1" dirty="0"/>
              <a:t>request</a:t>
            </a:r>
            <a:r>
              <a:rPr lang="en-US" altLang="ko-KR" sz="1200" dirty="0"/>
              <a:t>, </a:t>
            </a:r>
            <a:r>
              <a:rPr lang="en-US" altLang="ko-KR" sz="1200" i="1" dirty="0"/>
              <a:t>response</a:t>
            </a:r>
            <a:r>
              <a:rPr lang="en-US" altLang="ko-KR" sz="1200" dirty="0"/>
              <a:t>) =&gt; {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</a:p>
          <a:p>
            <a:pPr marL="0" indent="0">
              <a:buNone/>
            </a:pPr>
            <a:r>
              <a:rPr lang="en-US" altLang="ko-KR" sz="1200" dirty="0"/>
              <a:t>    </a:t>
            </a:r>
            <a:r>
              <a:rPr lang="en-US" altLang="ko-KR" sz="1200" i="1" dirty="0"/>
              <a:t>/*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i="1" dirty="0"/>
              <a:t>    </a:t>
            </a:r>
            <a:r>
              <a:rPr lang="en-US" altLang="ko-KR" sz="1200" i="1" dirty="0" err="1"/>
              <a:t>setTimeout</a:t>
            </a:r>
            <a:r>
              <a:rPr lang="en-US" altLang="ko-KR" sz="1200" i="1" dirty="0"/>
              <a:t>(function () 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i="1" dirty="0"/>
              <a:t>        throw new Error('We crashed!!!!!');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i="1" dirty="0"/>
              <a:t>    }, 10);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i="1" dirty="0"/>
              <a:t>    */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en-US" altLang="ko-KR" sz="1200" dirty="0"/>
              <a:t>    </a:t>
            </a:r>
            <a:r>
              <a:rPr lang="en-US" altLang="ko-KR" sz="1200" i="1" dirty="0" err="1"/>
              <a:t>response</a:t>
            </a:r>
            <a:r>
              <a:rPr lang="en-US" altLang="ko-KR" sz="1200" dirty="0" err="1"/>
              <a:t>.</a:t>
            </a:r>
            <a:r>
              <a:rPr lang="en-US" altLang="ko-KR" sz="1200" b="1" dirty="0" err="1"/>
              <a:t>send</a:t>
            </a:r>
            <a:r>
              <a:rPr lang="en-US" altLang="ko-KR" sz="1200" dirty="0"/>
              <a:t>('Hello express module');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 err="1"/>
              <a:t>app.</a:t>
            </a:r>
            <a:r>
              <a:rPr lang="en-US" altLang="ko-KR" sz="1200" b="1" dirty="0" err="1"/>
              <a:t>listen</a:t>
            </a:r>
            <a:r>
              <a:rPr lang="en-US" altLang="ko-KR" sz="1200" dirty="0"/>
              <a:t>(3000, () =&gt; {</a:t>
            </a:r>
          </a:p>
          <a:p>
            <a:pPr marL="0" indent="0">
              <a:buNone/>
            </a:pPr>
            <a:r>
              <a:rPr lang="en-US" altLang="ko-KR" sz="1200" dirty="0"/>
              <a:t>    console.</a:t>
            </a:r>
            <a:r>
              <a:rPr lang="en-US" altLang="ko-KR" sz="1200" b="1" dirty="0"/>
              <a:t>log</a:t>
            </a:r>
            <a:r>
              <a:rPr lang="en-US" altLang="ko-KR" sz="1200" dirty="0"/>
              <a:t>('Server is running on port 3000');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F199FBC-2F83-4E77-A445-48A6FE8C0585}"/>
              </a:ext>
            </a:extLst>
          </p:cNvPr>
          <p:cNvSpPr txBox="1">
            <a:spLocks/>
          </p:cNvSpPr>
          <p:nvPr/>
        </p:nvSpPr>
        <p:spPr>
          <a:xfrm>
            <a:off x="4041680" y="1185332"/>
            <a:ext cx="328391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const </a:t>
            </a:r>
            <a:r>
              <a:rPr lang="en-US" altLang="ko-KR" b="1" dirty="0"/>
              <a:t>express</a:t>
            </a:r>
            <a:r>
              <a:rPr lang="en-US" altLang="ko-KR" dirty="0"/>
              <a:t> = </a:t>
            </a:r>
            <a:r>
              <a:rPr lang="en-US" altLang="ko-KR" b="1" dirty="0"/>
              <a:t>require</a:t>
            </a:r>
            <a:r>
              <a:rPr lang="en-US" altLang="ko-KR" dirty="0"/>
              <a:t>('express');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const app = </a:t>
            </a:r>
            <a:r>
              <a:rPr lang="en-US" altLang="ko-KR" b="1" dirty="0"/>
              <a:t>express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get</a:t>
            </a:r>
            <a:r>
              <a:rPr lang="en-US" altLang="ko-KR" dirty="0"/>
              <a:t>('/', 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const result = [];</a:t>
            </a:r>
          </a:p>
          <a:p>
            <a:pPr marL="0" indent="0">
              <a:buNone/>
            </a:pPr>
            <a:r>
              <a:rPr lang="en-US" altLang="ko-KR" dirty="0"/>
              <a:t>    const </a:t>
            </a:r>
            <a:r>
              <a:rPr lang="en-US" altLang="ko-KR" dirty="0" err="1"/>
              <a:t>multipleNumber</a:t>
            </a:r>
            <a:r>
              <a:rPr lang="en-US" altLang="ko-KR" dirty="0"/>
              <a:t> = 9;</a:t>
            </a:r>
          </a:p>
          <a:p>
            <a:pPr marL="0" indent="0">
              <a:buNone/>
            </a:pPr>
            <a:r>
              <a:rPr lang="en-US" altLang="ko-KR" dirty="0"/>
              <a:t>    for (let </a:t>
            </a:r>
            <a:r>
              <a:rPr lang="en-US" altLang="ko-KR" dirty="0" err="1"/>
              <a:t>i</a:t>
            </a:r>
            <a:r>
              <a:rPr lang="en-US" altLang="ko-KR" dirty="0"/>
              <a:t> = 1; </a:t>
            </a:r>
            <a:r>
              <a:rPr lang="en-US" altLang="ko-KR" dirty="0" err="1"/>
              <a:t>i</a:t>
            </a:r>
            <a:r>
              <a:rPr lang="en-US" altLang="ko-KR" dirty="0"/>
              <a:t> &lt; 10; </a:t>
            </a:r>
            <a:r>
              <a:rPr lang="en-US" altLang="ko-KR" dirty="0" err="1"/>
              <a:t>i</a:t>
            </a:r>
            <a:r>
              <a:rPr lang="en-US" altLang="ko-KR" dirty="0"/>
              <a:t>++) {</a:t>
            </a:r>
          </a:p>
          <a:p>
            <a:pPr marL="0" indent="0">
              <a:buNone/>
            </a:pPr>
            <a:r>
              <a:rPr lang="en-US" altLang="ko-KR" dirty="0"/>
              <a:t>        </a:t>
            </a:r>
            <a:r>
              <a:rPr lang="en-US" altLang="ko-KR" dirty="0" err="1"/>
              <a:t>result.</a:t>
            </a:r>
            <a:r>
              <a:rPr lang="en-US" altLang="ko-KR" b="1" dirty="0" err="1"/>
              <a:t>push</a:t>
            </a:r>
            <a:r>
              <a:rPr lang="en-US" altLang="ko-KR" dirty="0"/>
              <a:t>({</a:t>
            </a:r>
          </a:p>
          <a:p>
            <a:pPr marL="0" indent="0">
              <a:buNone/>
            </a:pPr>
            <a:r>
              <a:rPr lang="en-US" altLang="ko-KR" dirty="0"/>
              <a:t>            number: `${</a:t>
            </a:r>
            <a:r>
              <a:rPr lang="en-US" altLang="ko-KR" dirty="0" err="1"/>
              <a:t>multipleNumber</a:t>
            </a:r>
            <a:r>
              <a:rPr lang="en-US" altLang="ko-KR" dirty="0"/>
              <a:t>}X${</a:t>
            </a:r>
            <a:r>
              <a:rPr lang="en-US" altLang="ko-KR" dirty="0" err="1"/>
              <a:t>i</a:t>
            </a:r>
            <a:r>
              <a:rPr lang="en-US" altLang="ko-KR" dirty="0"/>
              <a:t>}`,</a:t>
            </a:r>
          </a:p>
          <a:p>
            <a:pPr marL="0" indent="0">
              <a:buNone/>
            </a:pPr>
            <a:r>
              <a:rPr lang="en-US" altLang="ko-KR" dirty="0"/>
              <a:t>            multiple: </a:t>
            </a:r>
            <a:r>
              <a:rPr lang="en-US" altLang="ko-KR" dirty="0" err="1"/>
              <a:t>multipleNumber</a:t>
            </a:r>
            <a:r>
              <a:rPr lang="en-US" altLang="ko-KR" dirty="0"/>
              <a:t> * </a:t>
            </a:r>
            <a:r>
              <a:rPr lang="en-US" altLang="ko-KR" dirty="0" err="1"/>
              <a:t>i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        });</a:t>
            </a:r>
          </a:p>
          <a:p>
            <a:pPr marL="0" indent="0">
              <a:buNone/>
            </a:pPr>
            <a:r>
              <a:rPr lang="en-US" altLang="ko-KR" dirty="0"/>
              <a:t>    }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send</a:t>
            </a:r>
            <a:r>
              <a:rPr lang="en-US" altLang="ko-KR" dirty="0"/>
              <a:t>(result);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get</a:t>
            </a:r>
            <a:r>
              <a:rPr lang="en-US" altLang="ko-KR" dirty="0"/>
              <a:t>('/error', (</a:t>
            </a:r>
            <a:r>
              <a:rPr lang="en-US" altLang="ko-KR" i="1" dirty="0"/>
              <a:t>request</a:t>
            </a:r>
            <a:r>
              <a:rPr lang="en-US" altLang="ko-KR" dirty="0"/>
              <a:t>, </a:t>
            </a:r>
            <a:r>
              <a:rPr lang="en-US" altLang="ko-KR" i="1" dirty="0"/>
              <a:t>response</a:t>
            </a:r>
            <a:r>
              <a:rPr lang="en-US" altLang="ko-KR" dirty="0"/>
              <a:t>) =&gt; {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i="1" dirty="0" err="1"/>
              <a:t>response</a:t>
            </a:r>
            <a:r>
              <a:rPr lang="en-US" altLang="ko-KR" dirty="0" err="1"/>
              <a:t>.</a:t>
            </a:r>
            <a:r>
              <a:rPr lang="en-US" altLang="ko-KR" b="1" dirty="0" err="1"/>
              <a:t>status</a:t>
            </a:r>
            <a:r>
              <a:rPr lang="en-US" altLang="ko-KR" dirty="0"/>
              <a:t>(404).</a:t>
            </a:r>
            <a:r>
              <a:rPr lang="en-US" altLang="ko-KR" b="1" dirty="0"/>
              <a:t>send</a:t>
            </a:r>
            <a:r>
              <a:rPr lang="en-US" altLang="ko-KR" dirty="0"/>
              <a:t>('404 ERROR');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app.</a:t>
            </a:r>
            <a:r>
              <a:rPr lang="en-US" altLang="ko-KR" b="1" dirty="0" err="1"/>
              <a:t>listen</a:t>
            </a:r>
            <a:r>
              <a:rPr lang="en-US" altLang="ko-KR" dirty="0"/>
              <a:t>(4000, () =&gt; {</a:t>
            </a:r>
          </a:p>
          <a:p>
            <a:pPr marL="0" indent="0">
              <a:buNone/>
            </a:pPr>
            <a:r>
              <a:rPr lang="en-US" altLang="ko-KR" dirty="0"/>
              <a:t>    console.</a:t>
            </a:r>
            <a:r>
              <a:rPr lang="en-US" altLang="ko-KR" b="1" dirty="0"/>
              <a:t>log</a:t>
            </a:r>
            <a:r>
              <a:rPr lang="en-US" altLang="ko-KR" dirty="0"/>
              <a:t>('Server id running on port 3000');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B6694E7-3F97-4D59-A379-BA1117E1F6A8}"/>
              </a:ext>
            </a:extLst>
          </p:cNvPr>
          <p:cNvSpPr txBox="1">
            <a:spLocks/>
          </p:cNvSpPr>
          <p:nvPr/>
        </p:nvSpPr>
        <p:spPr>
          <a:xfrm>
            <a:off x="7436045" y="1185331"/>
            <a:ext cx="4459624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const </a:t>
            </a:r>
            <a:r>
              <a:rPr lang="en-US" altLang="ko-KR" sz="1100" b="1" dirty="0"/>
              <a:t>express</a:t>
            </a:r>
            <a:r>
              <a:rPr lang="en-US" altLang="ko-KR" sz="1100" dirty="0"/>
              <a:t> = </a:t>
            </a:r>
            <a:r>
              <a:rPr lang="en-US" altLang="ko-KR" sz="1100" b="1" dirty="0"/>
              <a:t>require</a:t>
            </a:r>
            <a:r>
              <a:rPr lang="en-US" altLang="ko-KR" sz="1100" dirty="0"/>
              <a:t>('express');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i="1" dirty="0"/>
              <a:t>// express </a:t>
            </a:r>
            <a:r>
              <a:rPr lang="ko-KR" altLang="en-US" sz="1100" i="1" dirty="0"/>
              <a:t>객체 생성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const app = </a:t>
            </a:r>
            <a:r>
              <a:rPr lang="en-US" altLang="ko-KR" sz="1100" b="1" dirty="0"/>
              <a:t>express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br>
              <a:rPr lang="en-US" altLang="ko-KR" sz="1100" dirty="0"/>
            </a:br>
            <a:br>
              <a:rPr lang="en-US" altLang="ko-KR" sz="1100" dirty="0"/>
            </a:br>
            <a:r>
              <a:rPr lang="en-US" altLang="ko-KR" sz="1100" dirty="0" err="1"/>
              <a:t>app.</a:t>
            </a:r>
            <a:r>
              <a:rPr lang="en-US" altLang="ko-KR" sz="1100" b="1" dirty="0" err="1"/>
              <a:t>use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express</a:t>
            </a:r>
            <a:r>
              <a:rPr lang="en-US" altLang="ko-KR" sz="1100" dirty="0" err="1"/>
              <a:t>.</a:t>
            </a:r>
            <a:r>
              <a:rPr lang="en-US" altLang="ko-KR" sz="1100" b="1" dirty="0" err="1"/>
              <a:t>static</a:t>
            </a:r>
            <a:r>
              <a:rPr lang="en-US" altLang="ko-KR" sz="1100" dirty="0"/>
              <a:t>(`${__</a:t>
            </a:r>
            <a:r>
              <a:rPr lang="en-US" altLang="ko-KR" sz="1100" dirty="0" err="1"/>
              <a:t>dirname</a:t>
            </a:r>
            <a:r>
              <a:rPr lang="en-US" altLang="ko-KR" sz="1100" dirty="0"/>
              <a:t>}/multimedia`));</a:t>
            </a:r>
          </a:p>
          <a:p>
            <a:pPr marL="0" indent="0">
              <a:buNone/>
            </a:pPr>
            <a:r>
              <a:rPr lang="en-US" altLang="ko-KR" sz="1100" dirty="0" err="1"/>
              <a:t>app.</a:t>
            </a:r>
            <a:r>
              <a:rPr lang="en-US" altLang="ko-KR" sz="1100" b="1" dirty="0" err="1"/>
              <a:t>use</a:t>
            </a:r>
            <a:r>
              <a:rPr lang="en-US" altLang="ko-KR" sz="1100" dirty="0"/>
              <a:t>((</a:t>
            </a:r>
            <a:r>
              <a:rPr lang="en-US" altLang="ko-KR" sz="1100" i="1" dirty="0"/>
              <a:t>request</a:t>
            </a:r>
            <a:r>
              <a:rPr lang="en-US" altLang="ko-KR" sz="1100" dirty="0"/>
              <a:t>, </a:t>
            </a:r>
            <a:r>
              <a:rPr lang="en-US" altLang="ko-KR" sz="1100" i="1" dirty="0"/>
              <a:t>response</a:t>
            </a:r>
            <a:r>
              <a:rPr lang="en-US" altLang="ko-KR" sz="1100" dirty="0"/>
              <a:t>) =&gt; {</a:t>
            </a:r>
          </a:p>
          <a:p>
            <a:pPr marL="0" indent="0"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 err="1"/>
              <a:t>response</a:t>
            </a:r>
            <a:r>
              <a:rPr lang="en-US" altLang="ko-KR" sz="1100" dirty="0" err="1"/>
              <a:t>.</a:t>
            </a:r>
            <a:r>
              <a:rPr lang="en-US" altLang="ko-KR" sz="1100" b="1" dirty="0" err="1"/>
              <a:t>writeHead</a:t>
            </a:r>
            <a:r>
              <a:rPr lang="en-US" altLang="ko-KR" sz="1100" dirty="0"/>
              <a:t>('200’, </a:t>
            </a:r>
          </a:p>
          <a:p>
            <a:pPr marL="0" indent="0">
              <a:buNone/>
            </a:pPr>
            <a:r>
              <a:rPr lang="en-US" altLang="ko-KR" sz="1100" dirty="0"/>
              <a:t>      { 'Content-Type': 'text/</a:t>
            </a:r>
            <a:r>
              <a:rPr lang="en-US" altLang="ko-KR" sz="1100" dirty="0" err="1"/>
              <a:t>html;charset</a:t>
            </a:r>
            <a:r>
              <a:rPr lang="en-US" altLang="ko-KR" sz="1100" dirty="0"/>
              <a:t>=utf8' });</a:t>
            </a:r>
          </a:p>
          <a:p>
            <a:pPr marL="0" indent="0">
              <a:buNone/>
            </a:pPr>
            <a:r>
              <a:rPr lang="en-US" altLang="ko-KR" sz="1100" dirty="0"/>
              <a:t>    </a:t>
            </a:r>
            <a:r>
              <a:rPr lang="en-US" altLang="ko-KR" sz="1100" i="1" dirty="0" err="1"/>
              <a:t>response</a:t>
            </a:r>
            <a:r>
              <a:rPr lang="en-US" altLang="ko-KR" sz="1100" dirty="0" err="1"/>
              <a:t>.</a:t>
            </a:r>
            <a:r>
              <a:rPr lang="en-US" altLang="ko-KR" sz="1100" b="1" dirty="0" err="1"/>
              <a:t>end</a:t>
            </a:r>
            <a:r>
              <a:rPr lang="en-US" altLang="ko-KR" sz="1100" dirty="0"/>
              <a:t>('&lt;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 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="/newyork.jpg" width="100%"/&gt;');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br>
              <a:rPr lang="en-US" altLang="ko-KR" sz="1100" dirty="0"/>
            </a:br>
            <a:r>
              <a:rPr lang="en-US" altLang="ko-KR" sz="1100" dirty="0" err="1"/>
              <a:t>app.</a:t>
            </a:r>
            <a:r>
              <a:rPr lang="en-US" altLang="ko-KR" sz="1100" b="1" dirty="0" err="1"/>
              <a:t>listen</a:t>
            </a:r>
            <a:r>
              <a:rPr lang="en-US" altLang="ko-KR" sz="1100" dirty="0"/>
              <a:t>(5000, () =&gt; {</a:t>
            </a:r>
          </a:p>
          <a:p>
            <a:pPr marL="0" indent="0">
              <a:buNone/>
            </a:pPr>
            <a:r>
              <a:rPr lang="en-US" altLang="ko-KR" sz="1100" dirty="0"/>
              <a:t>    console.</a:t>
            </a:r>
            <a:r>
              <a:rPr lang="en-US" altLang="ko-KR" sz="1100" b="1" dirty="0"/>
              <a:t>log</a:t>
            </a:r>
            <a:r>
              <a:rPr lang="en-US" altLang="ko-KR" sz="1100" dirty="0"/>
              <a:t>('Server Running~~');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3502E-D1D5-4916-B469-A6F30428972A}"/>
              </a:ext>
            </a:extLst>
          </p:cNvPr>
          <p:cNvSpPr txBox="1"/>
          <p:nvPr/>
        </p:nvSpPr>
        <p:spPr>
          <a:xfrm>
            <a:off x="2886215" y="5987016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test01.js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69548-6C03-427C-A032-C46174196030}"/>
              </a:ext>
            </a:extLst>
          </p:cNvPr>
          <p:cNvSpPr txBox="1"/>
          <p:nvPr/>
        </p:nvSpPr>
        <p:spPr>
          <a:xfrm>
            <a:off x="6250366" y="5987016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test02.js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DE6E7-BA15-47DB-99B7-1730C8DBE962}"/>
              </a:ext>
            </a:extLst>
          </p:cNvPr>
          <p:cNvSpPr txBox="1"/>
          <p:nvPr/>
        </p:nvSpPr>
        <p:spPr>
          <a:xfrm>
            <a:off x="10880951" y="5987016"/>
            <a:ext cx="10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test03.js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1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02 : </a:t>
            </a:r>
            <a:r>
              <a:rPr lang="ko-KR" altLang="en-US" sz="3200" dirty="0" err="1"/>
              <a:t>백틱</a:t>
            </a:r>
            <a:r>
              <a:rPr lang="ko-KR" altLang="en-US" sz="3200" dirty="0"/>
              <a:t> 활용 </a:t>
            </a:r>
            <a:r>
              <a:rPr lang="ko-KR" altLang="en-US" sz="3200" dirty="0" err="1"/>
              <a:t>포맷팅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const greeting1 = 'hello’;</a:t>
            </a:r>
          </a:p>
          <a:p>
            <a:pPr marL="0" indent="0">
              <a:buNone/>
            </a:pPr>
            <a:r>
              <a:rPr lang="en-US" altLang="ko-KR" sz="1600" dirty="0"/>
              <a:t>const greeting2 = 'bye’;</a:t>
            </a:r>
          </a:p>
          <a:p>
            <a:pPr marL="0" indent="0">
              <a:buNone/>
            </a:pPr>
            <a:r>
              <a:rPr lang="en-US" altLang="ko-KR" sz="1600" dirty="0"/>
              <a:t>const name1 = '</a:t>
            </a:r>
            <a:r>
              <a:rPr lang="en-US" altLang="ko-KR" sz="1600" dirty="0" err="1"/>
              <a:t>kyeongok</a:t>
            </a:r>
            <a:r>
              <a:rPr lang="en-US" altLang="ko-KR" sz="1600" dirty="0"/>
              <a:t>’;</a:t>
            </a:r>
          </a:p>
          <a:p>
            <a:pPr marL="0" indent="0">
              <a:buNone/>
            </a:pPr>
            <a:r>
              <a:rPr lang="en-US" altLang="ko-KR" sz="1600" dirty="0"/>
              <a:t>const name2 = '</a:t>
            </a:r>
            <a:r>
              <a:rPr lang="en-US" altLang="ko-KR" sz="1600" dirty="0" err="1"/>
              <a:t>jihyun</a:t>
            </a:r>
            <a:r>
              <a:rPr lang="en-US" altLang="ko-KR" sz="1600" dirty="0"/>
              <a:t>’;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statement = `${greeting1}! my name is ${name2}`;</a:t>
            </a:r>
          </a:p>
          <a:p>
            <a:pPr marL="0" indent="0">
              <a:buNone/>
            </a:pPr>
            <a:r>
              <a:rPr lang="en-US" altLang="ko-KR" sz="1600" dirty="0"/>
              <a:t>const statement2 = `${greeting2}! my name is ${name2}`;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console.log(`${greeting1}! my name is ${name1}`);</a:t>
            </a:r>
          </a:p>
          <a:p>
            <a:pPr marL="0" indent="0">
              <a:buNone/>
            </a:pPr>
            <a:r>
              <a:rPr lang="en-US" altLang="ko-KR" sz="1600" dirty="0"/>
              <a:t>console.log(`${greeting2}! my name is ${name1}`);</a:t>
            </a:r>
          </a:p>
          <a:p>
            <a:pPr marL="0" indent="0">
              <a:buNone/>
            </a:pPr>
            <a:r>
              <a:rPr lang="en-US" altLang="ko-KR" sz="1600" dirty="0"/>
              <a:t>console.log('statement:', statement);</a:t>
            </a:r>
          </a:p>
          <a:p>
            <a:pPr marL="0" indent="0">
              <a:buNone/>
            </a:pPr>
            <a:r>
              <a:rPr lang="en-US" altLang="ko-KR" sz="1600" dirty="0"/>
              <a:t>console.log('statement2:', statement2);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128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Package : Process Manager =&gt; pm2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3190393" cy="5171017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$ 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 install –g pm2</a:t>
            </a:r>
          </a:p>
          <a:p>
            <a:pPr marL="0" indent="0">
              <a:buNone/>
            </a:pPr>
            <a:r>
              <a:rPr lang="en-US" altLang="ko-KR" sz="1400" dirty="0"/>
              <a:t>$ pm2 update</a:t>
            </a:r>
          </a:p>
          <a:p>
            <a:pPr marL="0" indent="0">
              <a:buNone/>
            </a:pPr>
            <a:r>
              <a:rPr lang="en-US" altLang="ko-KR" sz="1400" dirty="0"/>
              <a:t>$ pm2 --version</a:t>
            </a:r>
          </a:p>
          <a:p>
            <a:pPr marL="0" indent="0">
              <a:buNone/>
            </a:pPr>
            <a:r>
              <a:rPr lang="en-US" altLang="ko-KR" sz="1400" dirty="0"/>
              <a:t>$ pm2 --help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pm2 start test01.js --no-daemon</a:t>
            </a:r>
          </a:p>
          <a:p>
            <a:pPr marL="0" indent="0">
              <a:buNone/>
            </a:pPr>
            <a:r>
              <a:rPr lang="en-US" altLang="ko-KR" sz="1400" dirty="0"/>
              <a:t>$ pm2 start test02.js --watch</a:t>
            </a:r>
          </a:p>
          <a:p>
            <a:pPr marL="0" indent="0">
              <a:buNone/>
            </a:pPr>
            <a:r>
              <a:rPr lang="en-US" altLang="ko-KR" sz="1400" dirty="0"/>
              <a:t>$ pm2 start test03.js --name </a:t>
            </a:r>
            <a:r>
              <a:rPr lang="en-US" altLang="ko-KR" sz="1400" dirty="0" err="1"/>
              <a:t>myApp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pm2 ls</a:t>
            </a:r>
          </a:p>
          <a:p>
            <a:pPr marL="0" indent="0">
              <a:buNone/>
            </a:pPr>
            <a:r>
              <a:rPr lang="en-US" altLang="ko-KR" sz="1400" dirty="0"/>
              <a:t>$ pm2 restart 0</a:t>
            </a:r>
          </a:p>
          <a:p>
            <a:pPr marL="0" indent="0">
              <a:buNone/>
            </a:pPr>
            <a:r>
              <a:rPr lang="en-US" altLang="ko-KR" sz="1400" dirty="0"/>
              <a:t>$ pm2 restart all</a:t>
            </a:r>
          </a:p>
          <a:p>
            <a:pPr marL="0" indent="0">
              <a:buNone/>
            </a:pPr>
            <a:r>
              <a:rPr lang="en-US" altLang="ko-KR" sz="1400" dirty="0"/>
              <a:t>$ pm2 reload 0</a:t>
            </a:r>
          </a:p>
          <a:p>
            <a:pPr marL="0" indent="0">
              <a:buNone/>
            </a:pPr>
            <a:r>
              <a:rPr lang="en-US" altLang="ko-KR" sz="1400" dirty="0"/>
              <a:t>$ pm2 reload all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pm2 stop 1</a:t>
            </a:r>
          </a:p>
          <a:p>
            <a:pPr marL="0" indent="0">
              <a:buNone/>
            </a:pPr>
            <a:r>
              <a:rPr lang="en-US" altLang="ko-KR" sz="1400" dirty="0"/>
              <a:t>$ pm2 stop 1 –watch</a:t>
            </a:r>
          </a:p>
          <a:p>
            <a:pPr marL="0" indent="0">
              <a:buNone/>
            </a:pPr>
            <a:r>
              <a:rPr lang="en-US" altLang="ko-KR" sz="1400" dirty="0"/>
              <a:t>$ pm2 delete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9EA5663-74BB-4660-B0D0-10D0F5DC1BB3}"/>
              </a:ext>
            </a:extLst>
          </p:cNvPr>
          <p:cNvSpPr txBox="1">
            <a:spLocks/>
          </p:cNvSpPr>
          <p:nvPr/>
        </p:nvSpPr>
        <p:spPr>
          <a:xfrm>
            <a:off x="6951134" y="1185332"/>
            <a:ext cx="4872345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Node.js</a:t>
            </a:r>
            <a:r>
              <a:rPr lang="ko-KR" altLang="en-US" sz="1100" dirty="0"/>
              <a:t>를 서버로 </a:t>
            </a:r>
            <a:r>
              <a:rPr lang="en-US" altLang="ko-KR" sz="1100" dirty="0"/>
              <a:t>Back-End</a:t>
            </a:r>
            <a:r>
              <a:rPr lang="ko-KR" altLang="en-US" sz="1100" dirty="0"/>
              <a:t>에서 사용시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서비스를 제공하고 있는 도중 갑자기 서버가 중지된다면</a:t>
            </a:r>
            <a:r>
              <a:rPr lang="en-US" altLang="ko-KR" sz="1100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Node.js</a:t>
            </a:r>
            <a:r>
              <a:rPr lang="ko-KR" altLang="en-US" sz="1100" dirty="0"/>
              <a:t>는 </a:t>
            </a:r>
            <a:r>
              <a:rPr lang="en-US" altLang="ko-KR" sz="1100" dirty="0"/>
              <a:t>Single Thread </a:t>
            </a:r>
            <a:r>
              <a:rPr lang="ko-KR" altLang="en-US" sz="1100" dirty="0"/>
              <a:t>기반인데 멀티 코어 또는 </a:t>
            </a:r>
            <a:r>
              <a:rPr lang="ko-KR" altLang="en-US" sz="1100" dirty="0" err="1"/>
              <a:t>하이퍼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쓰레딩을</a:t>
            </a:r>
            <a:r>
              <a:rPr lang="ko-KR" altLang="en-US" sz="1100" dirty="0"/>
              <a:t> 사용하고 싶다면</a:t>
            </a:r>
            <a:r>
              <a:rPr lang="en-US" altLang="ko-KR" sz="11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서비스 중 프로세스 모니터링을 하고 싶다면</a:t>
            </a:r>
            <a:r>
              <a:rPr lang="en-US" altLang="ko-KR" sz="1100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Node.js</a:t>
            </a:r>
            <a:r>
              <a:rPr lang="ko-KR" altLang="en-US" sz="1100" dirty="0"/>
              <a:t>로 실행되는 프로세스를 일괄로 관리하고 싶다면</a:t>
            </a:r>
            <a:r>
              <a:rPr lang="en-US" altLang="ko-KR" sz="1100" dirty="0"/>
              <a:t>?</a:t>
            </a:r>
          </a:p>
          <a:p>
            <a:pPr marL="342900" indent="-342900">
              <a:buAutoNum type="arabicPeriod"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160 : Crash </a:t>
            </a:r>
            <a:r>
              <a:rPr lang="ko-KR" altLang="en-US" sz="1100" dirty="0"/>
              <a:t>로직 포함</a:t>
            </a:r>
            <a:r>
              <a:rPr lang="en-US" altLang="ko-KR" sz="1100" dirty="0"/>
              <a:t> </a:t>
            </a:r>
          </a:p>
          <a:p>
            <a:pPr marL="0" indent="0">
              <a:buNone/>
            </a:pPr>
            <a:r>
              <a:rPr lang="en-US" altLang="ko-KR" sz="1100" dirty="0"/>
              <a:t>161</a:t>
            </a:r>
          </a:p>
          <a:p>
            <a:pPr marL="0" indent="0">
              <a:buNone/>
            </a:pPr>
            <a:r>
              <a:rPr lang="en-US" altLang="ko-KR" sz="1100" dirty="0"/>
              <a:t>164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B83A6C-C069-4B27-BAB3-2C3299D26C4F}"/>
              </a:ext>
            </a:extLst>
          </p:cNvPr>
          <p:cNvSpPr txBox="1">
            <a:spLocks/>
          </p:cNvSpPr>
          <p:nvPr/>
        </p:nvSpPr>
        <p:spPr>
          <a:xfrm>
            <a:off x="3636434" y="1185332"/>
            <a:ext cx="319039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pm2 ls</a:t>
            </a:r>
          </a:p>
          <a:p>
            <a:pPr marL="0" indent="0">
              <a:buNone/>
            </a:pPr>
            <a:r>
              <a:rPr lang="en-US" altLang="ko-KR" sz="1400" dirty="0"/>
              <a:t>$ pm2 </a:t>
            </a:r>
            <a:r>
              <a:rPr lang="en-US" altLang="ko-KR" sz="1400" dirty="0" err="1"/>
              <a:t>monit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pm2 show test03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kill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start test03.js –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max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scale test03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stop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delete 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log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logs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$ pm2 flush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29557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5" y="365125"/>
            <a:ext cx="7003858" cy="701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Package : build tool=&gt; pkg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5" y="1185332"/>
            <a:ext cx="4832156" cy="5171017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pkg_1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–g list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list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install –g pkg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install –save express</a:t>
            </a:r>
          </a:p>
          <a:p>
            <a:pPr marL="0" indent="0">
              <a:buNone/>
            </a:pPr>
            <a:r>
              <a:rPr lang="en-US" altLang="ko-KR" sz="1200" dirty="0"/>
              <a:t>$ pkg –help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test03.js</a:t>
            </a:r>
            <a:r>
              <a:rPr lang="ko-KR" altLang="en-US" sz="1200" dirty="0"/>
              <a:t>를 </a:t>
            </a:r>
            <a:r>
              <a:rPr lang="en-US" altLang="ko-KR" sz="1200" dirty="0"/>
              <a:t>pkg_1 </a:t>
            </a:r>
            <a:r>
              <a:rPr lang="ko-KR" altLang="en-US" sz="1200" dirty="0"/>
              <a:t>폴더로 복사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$ pkg test03.js</a:t>
            </a:r>
          </a:p>
          <a:p>
            <a:pPr marL="0" indent="0">
              <a:buNone/>
            </a:pPr>
            <a:r>
              <a:rPr lang="en-US" altLang="ko-KR" sz="1200" dirty="0"/>
              <a:t>$ pkg –t node14-win-x64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&lt; </a:t>
            </a:r>
            <a:r>
              <a:rPr lang="en-US" altLang="ko-KR" sz="1200" dirty="0" err="1"/>
              <a:t>package.json</a:t>
            </a:r>
            <a:r>
              <a:rPr lang="en-US" altLang="ko-KR" sz="1200" dirty="0"/>
              <a:t> </a:t>
            </a:r>
            <a:r>
              <a:rPr lang="ko-KR" altLang="en-US" sz="1200" dirty="0"/>
              <a:t>설정을 이용하는 경우 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“name” </a:t>
            </a:r>
            <a:r>
              <a:rPr lang="ko-KR" altLang="en-US" sz="1200" dirty="0"/>
              <a:t>에 주어진 이름으로 </a:t>
            </a:r>
            <a:r>
              <a:rPr lang="en-US" altLang="ko-KR" sz="1200" dirty="0"/>
              <a:t>exe </a:t>
            </a:r>
            <a:r>
              <a:rPr lang="ko-KR" altLang="en-US" sz="1200" dirty="0"/>
              <a:t>파일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“bin”: </a:t>
            </a:r>
            <a:r>
              <a:rPr lang="ko-KR" altLang="en-US" sz="1200" dirty="0"/>
              <a:t>실행 파일</a:t>
            </a:r>
            <a:r>
              <a:rPr lang="en-US" altLang="ko-KR" sz="1200" dirty="0"/>
              <a:t>(JS)</a:t>
            </a:r>
            <a:r>
              <a:rPr lang="ko-KR" altLang="en-US" sz="1200" dirty="0"/>
              <a:t> 이름을 명시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“build”: “pkg .” </a:t>
            </a:r>
            <a:r>
              <a:rPr lang="ko-KR" altLang="en-US" sz="1200" dirty="0"/>
              <a:t>주어야만 아래 명령으로 </a:t>
            </a:r>
            <a:r>
              <a:rPr lang="en-US" altLang="ko-KR" sz="1200" dirty="0"/>
              <a:t>pkg </a:t>
            </a:r>
            <a:r>
              <a:rPr lang="ko-KR" altLang="en-US" sz="1200" dirty="0"/>
              <a:t>실행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$ </a:t>
            </a:r>
            <a:r>
              <a:rPr lang="en-US" altLang="ko-KR" sz="1400" b="1" dirty="0" err="1">
                <a:solidFill>
                  <a:srgbClr val="FF0000"/>
                </a:solidFill>
              </a:rPr>
              <a:t>npm</a:t>
            </a:r>
            <a:r>
              <a:rPr lang="en-US" altLang="ko-KR" sz="1400" b="1" dirty="0">
                <a:solidFill>
                  <a:srgbClr val="FF0000"/>
                </a:solidFill>
              </a:rPr>
              <a:t> run build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“assets”: </a:t>
            </a:r>
            <a:r>
              <a:rPr lang="ko-KR" altLang="en-US" sz="1200" dirty="0"/>
              <a:t>에 바이너리에 포함할 파일 폴더 등을 명시 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    “assets”: [“multimedia/</a:t>
            </a:r>
            <a:r>
              <a:rPr lang="ko-KR" altLang="en-US" sz="1200" dirty="0"/>
              <a:t>*</a:t>
            </a:r>
            <a:r>
              <a:rPr lang="en-US" altLang="ko-KR" sz="1200" dirty="0"/>
              <a:t>”, “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/</a:t>
            </a:r>
            <a:r>
              <a:rPr lang="ko-KR" altLang="en-US" sz="1200" dirty="0"/>
              <a:t>*</a:t>
            </a:r>
            <a:r>
              <a:rPr lang="en-US" altLang="ko-KR" sz="1200"/>
              <a:t>”],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“targets”: </a:t>
            </a:r>
            <a:r>
              <a:rPr lang="ko-KR" altLang="en-US" sz="1200" dirty="0"/>
              <a:t>생성 할 바이너리에 대한 정의</a:t>
            </a:r>
            <a:r>
              <a:rPr lang="en-US" altLang="ko-KR" sz="1200" dirty="0"/>
              <a:t>, (node</a:t>
            </a:r>
            <a:r>
              <a:rPr lang="ko-KR" altLang="en-US" sz="1200" dirty="0"/>
              <a:t>버전</a:t>
            </a:r>
            <a:r>
              <a:rPr lang="en-US" altLang="ko-KR" sz="1200" dirty="0"/>
              <a:t>-OS</a:t>
            </a:r>
            <a:r>
              <a:rPr lang="ko-KR" altLang="en-US" sz="1200" dirty="0"/>
              <a:t>명칭</a:t>
            </a:r>
            <a:r>
              <a:rPr lang="en-US" altLang="ko-KR" sz="1200" dirty="0"/>
              <a:t>-64</a:t>
            </a:r>
            <a:r>
              <a:rPr lang="ko-KR" altLang="en-US" sz="1200" dirty="0"/>
              <a:t>비트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===&gt; </a:t>
            </a:r>
            <a:r>
              <a:rPr lang="ko-KR" altLang="en-US" sz="1200" dirty="0"/>
              <a:t>생성된 바이너리 파일을 </a:t>
            </a:r>
            <a:r>
              <a:rPr lang="en-US" altLang="ko-KR" sz="1200" dirty="0"/>
              <a:t>pm2</a:t>
            </a:r>
            <a:r>
              <a:rPr lang="ko-KR" altLang="en-US" sz="1200" dirty="0"/>
              <a:t>로 실행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$ pm2 start pkg_1.exe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ACF639-9DAE-4A50-8C48-1915A27F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3" y="1185331"/>
            <a:ext cx="6767513" cy="51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03 : </a:t>
            </a:r>
            <a:r>
              <a:rPr lang="ko-KR" altLang="en-US" sz="3200" dirty="0"/>
              <a:t>변수</a:t>
            </a:r>
            <a:r>
              <a:rPr lang="en-US" altLang="ko-KR" sz="3200" dirty="0"/>
              <a:t>, </a:t>
            </a:r>
            <a:r>
              <a:rPr lang="ko-KR" altLang="en-US" sz="3200" dirty="0"/>
              <a:t>상수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let fruit1 = 'apple’;</a:t>
            </a:r>
          </a:p>
          <a:p>
            <a:pPr marL="0" indent="0">
              <a:buNone/>
            </a:pPr>
            <a:r>
              <a:rPr lang="en-US" altLang="ko-KR" sz="1600" dirty="0"/>
              <a:t>    fruit1 = 'banana’;</a:t>
            </a:r>
          </a:p>
          <a:p>
            <a:pPr marL="0" indent="0">
              <a:buNone/>
            </a:pPr>
            <a:r>
              <a:rPr lang="en-US" altLang="ko-KR" sz="1600" dirty="0"/>
              <a:t>const pi = 3.14;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console.log('fruit1 : ', fruit1);</a:t>
            </a:r>
          </a:p>
          <a:p>
            <a:pPr marL="0" indent="0">
              <a:buNone/>
            </a:pPr>
            <a:r>
              <a:rPr lang="en-US" altLang="ko-KR" sz="1600" dirty="0"/>
              <a:t>console.log('pi : ', pi);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11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04 : </a:t>
            </a:r>
            <a:r>
              <a:rPr lang="ko-KR" altLang="en-US" sz="3200" dirty="0"/>
              <a:t>일급객체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5481538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function plus(a, b) {  </a:t>
            </a:r>
          </a:p>
          <a:p>
            <a:pPr marL="0" indent="0">
              <a:buNone/>
            </a:pPr>
            <a:r>
              <a:rPr lang="en-US" altLang="ko-KR" sz="1600" dirty="0"/>
              <a:t>	return a + b;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function minus(a, b) {  </a:t>
            </a:r>
          </a:p>
          <a:p>
            <a:pPr marL="0" indent="0">
              <a:buNone/>
            </a:pPr>
            <a:r>
              <a:rPr lang="en-US" altLang="ko-KR" sz="1600" dirty="0"/>
              <a:t>	return a - b;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const p = plus;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console.log('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 plus : %s', 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 plus);</a:t>
            </a:r>
          </a:p>
          <a:p>
            <a:pPr marL="0" indent="0">
              <a:buNone/>
            </a:pPr>
            <a:r>
              <a:rPr lang="en-US" altLang="ko-KR" sz="1600" dirty="0"/>
              <a:t>console.log('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 p : %s', </a:t>
            </a:r>
            <a:r>
              <a:rPr lang="en-US" altLang="ko-KR" sz="1600" dirty="0" err="1"/>
              <a:t>typeof</a:t>
            </a:r>
            <a:r>
              <a:rPr lang="en-US" altLang="ko-KR" sz="1600" dirty="0"/>
              <a:t> p);</a:t>
            </a:r>
          </a:p>
          <a:p>
            <a:pPr marL="0" indent="0">
              <a:buNone/>
            </a:pPr>
            <a:r>
              <a:rPr lang="en-US" altLang="ko-KR" sz="1600" dirty="0"/>
              <a:t>console.log('10 + 20 = %d', p(10, 20));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320B3DB-C3FA-4C54-AF46-3DD0B41F21D5}"/>
              </a:ext>
            </a:extLst>
          </p:cNvPr>
          <p:cNvSpPr txBox="1">
            <a:spLocks/>
          </p:cNvSpPr>
          <p:nvPr/>
        </p:nvSpPr>
        <p:spPr>
          <a:xfrm>
            <a:off x="6077572" y="1185332"/>
            <a:ext cx="5637612" cy="51710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함수를 파라메터로 받는 함수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function calculate(a, b,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)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	return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(a, 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// </a:t>
            </a:r>
            <a:r>
              <a:rPr lang="ko-KR" altLang="en-US" sz="1600" dirty="0"/>
              <a:t>함수를 넘겨서 계산함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console.log(calculate(10, 20, minus));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console.log(calculate(10, 20, plus));</a:t>
            </a:r>
          </a:p>
        </p:txBody>
      </p:sp>
    </p:spTree>
    <p:extLst>
      <p:ext uri="{BB962C8B-B14F-4D97-AF65-F5344CB8AC3E}">
        <p14:creationId xmlns:p14="http://schemas.microsoft.com/office/powerpoint/2010/main" val="127685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실습 </a:t>
            </a:r>
            <a:r>
              <a:rPr lang="en-US" altLang="ko-KR" sz="3200" dirty="0"/>
              <a:t>05 : </a:t>
            </a:r>
            <a:r>
              <a:rPr lang="ko-KR" altLang="en-US" sz="3200" dirty="0"/>
              <a:t>화살표 함수</a:t>
            </a:r>
            <a:r>
              <a:rPr lang="en-US" altLang="ko-KR" sz="3200" dirty="0"/>
              <a:t>(1)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185332"/>
            <a:ext cx="11493039" cy="51710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// define</a:t>
            </a:r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printHello</a:t>
            </a:r>
            <a:r>
              <a:rPr lang="en-US" altLang="ko-KR" sz="1600" dirty="0"/>
              <a:t> = () =&gt; console.log('hello'); // {}</a:t>
            </a:r>
            <a:r>
              <a:rPr lang="ko-KR" altLang="en-US" sz="1600" dirty="0"/>
              <a:t>중괄호를 쓰지 않아도 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const printHello2 = () =&gt; 'hello2'; // hello2</a:t>
            </a:r>
            <a:r>
              <a:rPr lang="ko-KR" altLang="en-US" sz="1600" dirty="0"/>
              <a:t>를 </a:t>
            </a:r>
            <a:r>
              <a:rPr lang="en-US" altLang="ko-KR" sz="1600" dirty="0"/>
              <a:t>return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const </a:t>
            </a:r>
            <a:r>
              <a:rPr lang="en-US" altLang="ko-KR" sz="1600" dirty="0" err="1"/>
              <a:t>printMessage</a:t>
            </a:r>
            <a:r>
              <a:rPr lang="en-US" altLang="ko-KR" sz="1600" dirty="0"/>
              <a:t> = message =&gt; console.log(message);</a:t>
            </a:r>
          </a:p>
          <a:p>
            <a:pPr marL="0" indent="0">
              <a:buNone/>
            </a:pPr>
            <a:r>
              <a:rPr lang="en-US" altLang="ko-KR" sz="1600" dirty="0"/>
              <a:t>const plus = (a, b) =&gt; a + b;</a:t>
            </a:r>
          </a:p>
          <a:p>
            <a:pPr marL="0" indent="0">
              <a:buNone/>
            </a:pPr>
            <a:r>
              <a:rPr lang="en-US" altLang="ko-KR" sz="1600" dirty="0"/>
              <a:t>const minus = (a, b) =&gt; a - b;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// print</a:t>
            </a:r>
          </a:p>
          <a:p>
            <a:pPr marL="0" indent="0">
              <a:buNone/>
            </a:pPr>
            <a:r>
              <a:rPr lang="en-US" altLang="ko-KR" sz="1600" dirty="0" err="1"/>
              <a:t>printHello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console.log(printHello2());</a:t>
            </a:r>
          </a:p>
          <a:p>
            <a:pPr marL="0" indent="0">
              <a:buNone/>
            </a:pPr>
            <a:r>
              <a:rPr lang="en-US" altLang="ko-KR" sz="1600" dirty="0" err="1"/>
              <a:t>printMessage</a:t>
            </a:r>
            <a:r>
              <a:rPr lang="en-US" altLang="ko-KR" sz="1600" dirty="0"/>
              <a:t>('message’);</a:t>
            </a:r>
          </a:p>
          <a:p>
            <a:pPr marL="0" indent="0">
              <a:buNone/>
            </a:pPr>
            <a:r>
              <a:rPr lang="en-US" altLang="ko-KR" sz="1600" dirty="0"/>
              <a:t>console.log('plus : %d', plus(10, 20));</a:t>
            </a:r>
          </a:p>
          <a:p>
            <a:pPr marL="0" indent="0">
              <a:buNone/>
            </a:pPr>
            <a:r>
              <a:rPr lang="en-US" altLang="ko-KR" sz="1600" dirty="0"/>
              <a:t>console.log('minus : %d', minus(10, 20));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52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</TotalTime>
  <Words>13223</Words>
  <Application>Microsoft Office PowerPoint</Application>
  <PresentationFormat>와이드스크린</PresentationFormat>
  <Paragraphs>1513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2" baseType="lpstr">
      <vt:lpstr>Apple SD Gothic Neo</vt:lpstr>
      <vt:lpstr>-apple-system</vt:lpstr>
      <vt:lpstr>Arial Unicode MS</vt:lpstr>
      <vt:lpstr>Fira Mono</vt:lpstr>
      <vt:lpstr>Spoqa Han Sans</vt:lpstr>
      <vt:lpstr>맑은 고딕</vt:lpstr>
      <vt:lpstr>Arial</vt:lpstr>
      <vt:lpstr>Consolas</vt:lpstr>
      <vt:lpstr>Courier New</vt:lpstr>
      <vt:lpstr>Wingdings</vt:lpstr>
      <vt:lpstr>Office 테마</vt:lpstr>
      <vt:lpstr>Node.js</vt:lpstr>
      <vt:lpstr>Introduction to Node.js</vt:lpstr>
      <vt:lpstr>Installation</vt:lpstr>
      <vt:lpstr>VS Code (Visual Studio Code) 개발환경 Setup.</vt:lpstr>
      <vt:lpstr>실습 01 : 포맷팅</vt:lpstr>
      <vt:lpstr>실습 02 : 백틱 활용 포맷팅</vt:lpstr>
      <vt:lpstr>실습 03 : 변수, 상수 선언</vt:lpstr>
      <vt:lpstr>실습 04 : 일급객체</vt:lpstr>
      <vt:lpstr>실습 05 : 화살표 함수(1)</vt:lpstr>
      <vt:lpstr>실습 06 : 화살표 함수(2)</vt:lpstr>
      <vt:lpstr>실습 07 : 화살표 함수(3)</vt:lpstr>
      <vt:lpstr>실습 08 : 콜백함수</vt:lpstr>
      <vt:lpstr>실습 09 : 함수의 유효범위</vt:lpstr>
      <vt:lpstr>실습 10 : 정기적으로 실행하기</vt:lpstr>
      <vt:lpstr>실습 11 : 몇 초 후에 실행하기</vt:lpstr>
      <vt:lpstr>실습 12 : 정기적으로 실행 취소하기</vt:lpstr>
      <vt:lpstr>실습 13 : JSON ( http://tcpschool.com/json/intro )</vt:lpstr>
      <vt:lpstr>ES6: 함수형 프로그래밍</vt:lpstr>
      <vt:lpstr>ECMAScript(ES6 ~ ES10)</vt:lpstr>
      <vt:lpstr>ES6 : 1. Template Strings</vt:lpstr>
      <vt:lpstr>ES6 : 2. Spread Operator : 배열, 매개변수</vt:lpstr>
      <vt:lpstr>ES6 : 2. Spread Operator : 객체</vt:lpstr>
      <vt:lpstr>ES6 : 3. 가변변수, 불변변수</vt:lpstr>
      <vt:lpstr>ES6 : 3. 가변변수, 불변변수</vt:lpstr>
      <vt:lpstr>ES6 : 4. 클래스</vt:lpstr>
      <vt:lpstr>ES5 : 4. 클래스</vt:lpstr>
      <vt:lpstr>ES6 : 4. 클래스</vt:lpstr>
      <vt:lpstr>ES6 : 5. 화살표 함수</vt:lpstr>
      <vt:lpstr>ES6 : 6. 객체 확장 표현식</vt:lpstr>
      <vt:lpstr>ES6 : 7. 객체/배열 구조 분해 및 할당</vt:lpstr>
      <vt:lpstr>실습 14 : 함수를 Return 하기</vt:lpstr>
      <vt:lpstr>실습 15 : 재귀함수 countdown</vt:lpstr>
      <vt:lpstr>실습 16 : 재귀함수 1 ~ n 까지 더하기</vt:lpstr>
      <vt:lpstr>실습 17 : 재귀함수 factorial</vt:lpstr>
      <vt:lpstr>실습 18 : 클로저 (Closure)</vt:lpstr>
      <vt:lpstr>실습 19 : 합성함수</vt:lpstr>
      <vt:lpstr>실습 20 : Curring 1</vt:lpstr>
      <vt:lpstr>실습 21 : Curring 2</vt:lpstr>
      <vt:lpstr>실습 22 : Curring 3</vt:lpstr>
      <vt:lpstr>Prerequisite Knowledges for Asynchronous</vt:lpstr>
      <vt:lpstr>Single thread &amp; Event 기반의 비동기 처리</vt:lpstr>
      <vt:lpstr>Callback 함수 표현</vt:lpstr>
      <vt:lpstr>실행 결과는?</vt:lpstr>
      <vt:lpstr>Callback hell</vt:lpstr>
      <vt:lpstr>JSON.stringify(value, replacer, space)</vt:lpstr>
      <vt:lpstr>JSON.stringify(value, replacer, space)</vt:lpstr>
      <vt:lpstr>JSON.stringify(value, replacer, space)</vt:lpstr>
      <vt:lpstr>JSON.parse(text, reviver)</vt:lpstr>
      <vt:lpstr>JSON.parse(text, reviver)</vt:lpstr>
      <vt:lpstr>Express – Hello Express</vt:lpstr>
      <vt:lpstr>Express – response 객체</vt:lpstr>
      <vt:lpstr>Express – request 객체</vt:lpstr>
      <vt:lpstr>Express – 미들웨어</vt:lpstr>
      <vt:lpstr>Express – static 미들웨어</vt:lpstr>
      <vt:lpstr>Express – body-parser 미들웨어</vt:lpstr>
      <vt:lpstr>Express – router 미들웨어</vt:lpstr>
      <vt:lpstr>Express – morgan 미들웨어</vt:lpstr>
      <vt:lpstr>Express – winston 로그</vt:lpstr>
      <vt:lpstr>Package : Process Manager =&gt; pm2</vt:lpstr>
      <vt:lpstr>Package : Process Manager =&gt; pm2</vt:lpstr>
      <vt:lpstr>Package : build tool=&gt; pkg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Hong Anddy</dc:creator>
  <cp:lastModifiedBy>Anddy Hong</cp:lastModifiedBy>
  <cp:revision>614</cp:revision>
  <cp:lastPrinted>2021-02-08T06:03:39Z</cp:lastPrinted>
  <dcterms:created xsi:type="dcterms:W3CDTF">2020-06-16T01:53:29Z</dcterms:created>
  <dcterms:modified xsi:type="dcterms:W3CDTF">2021-06-21T07:57:33Z</dcterms:modified>
</cp:coreProperties>
</file>