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257" r:id="rId3"/>
    <p:sldId id="258" r:id="rId4"/>
    <p:sldId id="700" r:id="rId5"/>
    <p:sldId id="702" r:id="rId6"/>
    <p:sldId id="762" r:id="rId7"/>
    <p:sldId id="761" r:id="rId8"/>
    <p:sldId id="758" r:id="rId9"/>
    <p:sldId id="763" r:id="rId10"/>
    <p:sldId id="759" r:id="rId11"/>
    <p:sldId id="765" r:id="rId12"/>
    <p:sldId id="766" r:id="rId13"/>
    <p:sldId id="767" r:id="rId14"/>
    <p:sldId id="768" r:id="rId15"/>
    <p:sldId id="769" r:id="rId16"/>
    <p:sldId id="770" r:id="rId17"/>
    <p:sldId id="771" r:id="rId18"/>
    <p:sldId id="701" r:id="rId19"/>
    <p:sldId id="772" r:id="rId20"/>
    <p:sldId id="775" r:id="rId21"/>
    <p:sldId id="773" r:id="rId22"/>
    <p:sldId id="776" r:id="rId23"/>
    <p:sldId id="774" r:id="rId24"/>
    <p:sldId id="777" r:id="rId25"/>
    <p:sldId id="703" r:id="rId26"/>
    <p:sldId id="778" r:id="rId27"/>
    <p:sldId id="779" r:id="rId28"/>
    <p:sldId id="780" r:id="rId29"/>
    <p:sldId id="781" r:id="rId30"/>
    <p:sldId id="783" r:id="rId31"/>
    <p:sldId id="784" r:id="rId32"/>
    <p:sldId id="782" r:id="rId33"/>
    <p:sldId id="789" r:id="rId34"/>
    <p:sldId id="785" r:id="rId35"/>
    <p:sldId id="786" r:id="rId36"/>
    <p:sldId id="787" r:id="rId37"/>
    <p:sldId id="788" r:id="rId38"/>
    <p:sldId id="790" r:id="rId39"/>
    <p:sldId id="791" r:id="rId40"/>
    <p:sldId id="792" r:id="rId41"/>
    <p:sldId id="793" r:id="rId42"/>
    <p:sldId id="794" r:id="rId43"/>
    <p:sldId id="795" r:id="rId44"/>
    <p:sldId id="797" r:id="rId45"/>
    <p:sldId id="798" r:id="rId46"/>
    <p:sldId id="796" r:id="rId47"/>
    <p:sldId id="799" r:id="rId48"/>
    <p:sldId id="801" r:id="rId49"/>
    <p:sldId id="802" r:id="rId50"/>
    <p:sldId id="800" r:id="rId51"/>
    <p:sldId id="816" r:id="rId52"/>
    <p:sldId id="817" r:id="rId53"/>
    <p:sldId id="818" r:id="rId54"/>
    <p:sldId id="819" r:id="rId55"/>
    <p:sldId id="820" r:id="rId56"/>
    <p:sldId id="821" r:id="rId57"/>
    <p:sldId id="822" r:id="rId58"/>
    <p:sldId id="813" r:id="rId59"/>
    <p:sldId id="803" r:id="rId60"/>
    <p:sldId id="805" r:id="rId61"/>
    <p:sldId id="806" r:id="rId62"/>
    <p:sldId id="807" r:id="rId63"/>
    <p:sldId id="808" r:id="rId64"/>
    <p:sldId id="809" r:id="rId65"/>
    <p:sldId id="811" r:id="rId66"/>
    <p:sldId id="812" r:id="rId67"/>
    <p:sldId id="804" r:id="rId68"/>
    <p:sldId id="815" r:id="rId69"/>
    <p:sldId id="814" r:id="rId70"/>
    <p:sldId id="810" r:id="rId71"/>
  </p:sldIdLst>
  <p:sldSz cx="12192000" cy="6858000"/>
  <p:notesSz cx="6889750" cy="100187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16" autoAdjust="0"/>
    <p:restoredTop sz="94056" autoAdjust="0"/>
  </p:normalViewPr>
  <p:slideViewPr>
    <p:cSldViewPr snapToGrid="0">
      <p:cViewPr>
        <p:scale>
          <a:sx n="100" d="100"/>
          <a:sy n="100" d="100"/>
        </p:scale>
        <p:origin x="-132" y="-294"/>
      </p:cViewPr>
      <p:guideLst/>
    </p:cSldViewPr>
  </p:slideViewPr>
  <p:outlineViewPr>
    <p:cViewPr>
      <p:scale>
        <a:sx n="33" d="100"/>
        <a:sy n="33" d="100"/>
      </p:scale>
      <p:origin x="0" y="-74436"/>
    </p:cViewPr>
  </p:outlineViewPr>
  <p:notesTextViewPr>
    <p:cViewPr>
      <p:scale>
        <a:sx n="100" d="100"/>
        <a:sy n="100" d="100"/>
      </p:scale>
      <p:origin x="0" y="0"/>
    </p:cViewPr>
  </p:notesTextViewPr>
  <p:notesViewPr>
    <p:cSldViewPr snapToGrid="0">
      <p:cViewPr varScale="1">
        <p:scale>
          <a:sx n="67" d="100"/>
          <a:sy n="67" d="100"/>
        </p:scale>
        <p:origin x="3936"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 Anddy" userId="2a3d7158c9ffa1a2" providerId="LiveId" clId="{7FEEF941-5DC3-47E5-90B0-5D9806761C9A}"/>
    <pc:docChg chg="undo custSel addSld modSld sldOrd">
      <pc:chgData name="Hong Anddy" userId="2a3d7158c9ffa1a2" providerId="LiveId" clId="{7FEEF941-5DC3-47E5-90B0-5D9806761C9A}" dt="2021-04-28T11:03:32.093" v="3160" actId="20577"/>
      <pc:docMkLst>
        <pc:docMk/>
      </pc:docMkLst>
      <pc:sldChg chg="modSp">
        <pc:chgData name="Hong Anddy" userId="2a3d7158c9ffa1a2" providerId="LiveId" clId="{7FEEF941-5DC3-47E5-90B0-5D9806761C9A}" dt="2021-04-12T11:06:40.672" v="84"/>
        <pc:sldMkLst>
          <pc:docMk/>
          <pc:sldMk cId="3051530987" sldId="781"/>
        </pc:sldMkLst>
        <pc:spChg chg="mod">
          <ac:chgData name="Hong Anddy" userId="2a3d7158c9ffa1a2" providerId="LiveId" clId="{7FEEF941-5DC3-47E5-90B0-5D9806761C9A}" dt="2021-04-12T11:06:40.672" v="84"/>
          <ac:spMkLst>
            <pc:docMk/>
            <pc:sldMk cId="3051530987" sldId="781"/>
            <ac:spMk id="3" creationId="{BEEA90B2-E09D-4D80-B27B-9A79F51B06EF}"/>
          </ac:spMkLst>
        </pc:spChg>
      </pc:sldChg>
      <pc:sldChg chg="modSp">
        <pc:chgData name="Hong Anddy" userId="2a3d7158c9ffa1a2" providerId="LiveId" clId="{7FEEF941-5DC3-47E5-90B0-5D9806761C9A}" dt="2021-04-07T10:45:09.177" v="79" actId="20577"/>
        <pc:sldMkLst>
          <pc:docMk/>
          <pc:sldMk cId="1229020637" sldId="787"/>
        </pc:sldMkLst>
        <pc:spChg chg="mod">
          <ac:chgData name="Hong Anddy" userId="2a3d7158c9ffa1a2" providerId="LiveId" clId="{7FEEF941-5DC3-47E5-90B0-5D9806761C9A}" dt="2021-04-07T10:45:09.177" v="79" actId="20577"/>
          <ac:spMkLst>
            <pc:docMk/>
            <pc:sldMk cId="1229020637" sldId="787"/>
            <ac:spMk id="3" creationId="{BEEA90B2-E09D-4D80-B27B-9A79F51B06EF}"/>
          </ac:spMkLst>
        </pc:spChg>
      </pc:sldChg>
      <pc:sldChg chg="modSp">
        <pc:chgData name="Hong Anddy" userId="2a3d7158c9ffa1a2" providerId="LiveId" clId="{7FEEF941-5DC3-47E5-90B0-5D9806761C9A}" dt="2021-04-28T03:59:04.577" v="2632" actId="20577"/>
        <pc:sldMkLst>
          <pc:docMk/>
          <pc:sldMk cId="2848978322" sldId="799"/>
        </pc:sldMkLst>
        <pc:spChg chg="mod">
          <ac:chgData name="Hong Anddy" userId="2a3d7158c9ffa1a2" providerId="LiveId" clId="{7FEEF941-5DC3-47E5-90B0-5D9806761C9A}" dt="2021-04-28T03:59:04.577" v="2632" actId="20577"/>
          <ac:spMkLst>
            <pc:docMk/>
            <pc:sldMk cId="2848978322" sldId="799"/>
            <ac:spMk id="10" creationId="{28C51AB7-A4E4-48CB-9AEF-B76BD0143C7F}"/>
          </ac:spMkLst>
        </pc:spChg>
      </pc:sldChg>
      <pc:sldChg chg="modSp ord">
        <pc:chgData name="Hong Anddy" userId="2a3d7158c9ffa1a2" providerId="LiveId" clId="{7FEEF941-5DC3-47E5-90B0-5D9806761C9A}" dt="2021-04-07T06:51:06.244" v="53"/>
        <pc:sldMkLst>
          <pc:docMk/>
          <pc:sldMk cId="1316991550" sldId="800"/>
        </pc:sldMkLst>
        <pc:spChg chg="mod">
          <ac:chgData name="Hong Anddy" userId="2a3d7158c9ffa1a2" providerId="LiveId" clId="{7FEEF941-5DC3-47E5-90B0-5D9806761C9A}" dt="2021-04-07T06:30:37.875" v="17"/>
          <ac:spMkLst>
            <pc:docMk/>
            <pc:sldMk cId="1316991550" sldId="800"/>
            <ac:spMk id="10" creationId="{28C51AB7-A4E4-48CB-9AEF-B76BD0143C7F}"/>
          </ac:spMkLst>
        </pc:spChg>
        <pc:spChg chg="mod">
          <ac:chgData name="Hong Anddy" userId="2a3d7158c9ffa1a2" providerId="LiveId" clId="{7FEEF941-5DC3-47E5-90B0-5D9806761C9A}" dt="2021-04-07T06:30:43.369" v="20"/>
          <ac:spMkLst>
            <pc:docMk/>
            <pc:sldMk cId="1316991550" sldId="800"/>
            <ac:spMk id="11" creationId="{E79A62CB-DA48-469B-8623-B9FC40AB2F8D}"/>
          </ac:spMkLst>
        </pc:spChg>
      </pc:sldChg>
      <pc:sldChg chg="modSp add">
        <pc:chgData name="Hong Anddy" userId="2a3d7158c9ffa1a2" providerId="LiveId" clId="{7FEEF941-5DC3-47E5-90B0-5D9806761C9A}" dt="2021-04-07T06:51:29.841" v="66" actId="6549"/>
        <pc:sldMkLst>
          <pc:docMk/>
          <pc:sldMk cId="3386341921" sldId="801"/>
        </pc:sldMkLst>
        <pc:spChg chg="mod">
          <ac:chgData name="Hong Anddy" userId="2a3d7158c9ffa1a2" providerId="LiveId" clId="{7FEEF941-5DC3-47E5-90B0-5D9806761C9A}" dt="2021-04-07T06:51:29.841" v="66" actId="6549"/>
          <ac:spMkLst>
            <pc:docMk/>
            <pc:sldMk cId="3386341921" sldId="801"/>
            <ac:spMk id="2" creationId="{3D51CCCF-B2F4-43C1-BA99-E525F4ABAB72}"/>
          </ac:spMkLst>
        </pc:spChg>
        <pc:spChg chg="mod">
          <ac:chgData name="Hong Anddy" userId="2a3d7158c9ffa1a2" providerId="LiveId" clId="{7FEEF941-5DC3-47E5-90B0-5D9806761C9A}" dt="2021-04-07T06:43:56.999" v="51" actId="404"/>
          <ac:spMkLst>
            <pc:docMk/>
            <pc:sldMk cId="3386341921" sldId="801"/>
            <ac:spMk id="10" creationId="{28C51AB7-A4E4-48CB-9AEF-B76BD0143C7F}"/>
          </ac:spMkLst>
        </pc:spChg>
        <pc:spChg chg="mod">
          <ac:chgData name="Hong Anddy" userId="2a3d7158c9ffa1a2" providerId="LiveId" clId="{7FEEF941-5DC3-47E5-90B0-5D9806761C9A}" dt="2021-04-07T06:43:50.042" v="50" actId="404"/>
          <ac:spMkLst>
            <pc:docMk/>
            <pc:sldMk cId="3386341921" sldId="801"/>
            <ac:spMk id="11" creationId="{E79A62CB-DA48-469B-8623-B9FC40AB2F8D}"/>
          </ac:spMkLst>
        </pc:spChg>
      </pc:sldChg>
      <pc:sldChg chg="modSp add">
        <pc:chgData name="Hong Anddy" userId="2a3d7158c9ffa1a2" providerId="LiveId" clId="{7FEEF941-5DC3-47E5-90B0-5D9806761C9A}" dt="2021-04-07T06:52:05.050" v="73" actId="6549"/>
        <pc:sldMkLst>
          <pc:docMk/>
          <pc:sldMk cId="2700419445" sldId="802"/>
        </pc:sldMkLst>
        <pc:spChg chg="mod">
          <ac:chgData name="Hong Anddy" userId="2a3d7158c9ffa1a2" providerId="LiveId" clId="{7FEEF941-5DC3-47E5-90B0-5D9806761C9A}" dt="2021-04-07T06:52:05.050" v="73" actId="6549"/>
          <ac:spMkLst>
            <pc:docMk/>
            <pc:sldMk cId="2700419445" sldId="802"/>
            <ac:spMk id="11" creationId="{E79A62CB-DA48-469B-8623-B9FC40AB2F8D}"/>
          </ac:spMkLst>
        </pc:spChg>
      </pc:sldChg>
      <pc:sldChg chg="addSp delSp modSp add">
        <pc:chgData name="Hong Anddy" userId="2a3d7158c9ffa1a2" providerId="LiveId" clId="{7FEEF941-5DC3-47E5-90B0-5D9806761C9A}" dt="2021-04-22T05:36:42.354" v="471" actId="20577"/>
        <pc:sldMkLst>
          <pc:docMk/>
          <pc:sldMk cId="298094369" sldId="803"/>
        </pc:sldMkLst>
        <pc:spChg chg="mod">
          <ac:chgData name="Hong Anddy" userId="2a3d7158c9ffa1a2" providerId="LiveId" clId="{7FEEF941-5DC3-47E5-90B0-5D9806761C9A}" dt="2021-04-22T05:23:14.914" v="274"/>
          <ac:spMkLst>
            <pc:docMk/>
            <pc:sldMk cId="298094369" sldId="803"/>
            <ac:spMk id="2" creationId="{3D51CCCF-B2F4-43C1-BA99-E525F4ABAB72}"/>
          </ac:spMkLst>
        </pc:spChg>
        <pc:spChg chg="add del mod">
          <ac:chgData name="Hong Anddy" userId="2a3d7158c9ffa1a2" providerId="LiveId" clId="{7FEEF941-5DC3-47E5-90B0-5D9806761C9A}" dt="2021-04-22T05:19:02.826" v="227" actId="478"/>
          <ac:spMkLst>
            <pc:docMk/>
            <pc:sldMk cId="298094369" sldId="803"/>
            <ac:spMk id="6" creationId="{1FC0984D-8D2E-496B-A557-4E15002B6826}"/>
          </ac:spMkLst>
        </pc:spChg>
        <pc:spChg chg="add del mod">
          <ac:chgData name="Hong Anddy" userId="2a3d7158c9ffa1a2" providerId="LiveId" clId="{7FEEF941-5DC3-47E5-90B0-5D9806761C9A}" dt="2021-04-22T05:19:02.826" v="227" actId="478"/>
          <ac:spMkLst>
            <pc:docMk/>
            <pc:sldMk cId="298094369" sldId="803"/>
            <ac:spMk id="7" creationId="{D7540D02-7AE8-4DED-BBB1-08752E4859AA}"/>
          </ac:spMkLst>
        </pc:spChg>
        <pc:spChg chg="add mod">
          <ac:chgData name="Hong Anddy" userId="2a3d7158c9ffa1a2" providerId="LiveId" clId="{7FEEF941-5DC3-47E5-90B0-5D9806761C9A}" dt="2021-04-22T05:35:51.526" v="431" actId="14100"/>
          <ac:spMkLst>
            <pc:docMk/>
            <pc:sldMk cId="298094369" sldId="803"/>
            <ac:spMk id="9" creationId="{E76B00C3-EF9A-479C-BCF2-AE8DE5C05569}"/>
          </ac:spMkLst>
        </pc:spChg>
        <pc:spChg chg="del mod">
          <ac:chgData name="Hong Anddy" userId="2a3d7158c9ffa1a2" providerId="LiveId" clId="{7FEEF941-5DC3-47E5-90B0-5D9806761C9A}" dt="2021-04-22T05:19:02.826" v="227" actId="478"/>
          <ac:spMkLst>
            <pc:docMk/>
            <pc:sldMk cId="298094369" sldId="803"/>
            <ac:spMk id="10" creationId="{28C51AB7-A4E4-48CB-9AEF-B76BD0143C7F}"/>
          </ac:spMkLst>
        </pc:spChg>
        <pc:spChg chg="del mod">
          <ac:chgData name="Hong Anddy" userId="2a3d7158c9ffa1a2" providerId="LiveId" clId="{7FEEF941-5DC3-47E5-90B0-5D9806761C9A}" dt="2021-04-22T05:19:02.826" v="227" actId="478"/>
          <ac:spMkLst>
            <pc:docMk/>
            <pc:sldMk cId="298094369" sldId="803"/>
            <ac:spMk id="11" creationId="{E79A62CB-DA48-469B-8623-B9FC40AB2F8D}"/>
          </ac:spMkLst>
        </pc:spChg>
        <pc:spChg chg="add mod">
          <ac:chgData name="Hong Anddy" userId="2a3d7158c9ffa1a2" providerId="LiveId" clId="{7FEEF941-5DC3-47E5-90B0-5D9806761C9A}" dt="2021-04-22T05:35:42.346" v="429" actId="1036"/>
          <ac:spMkLst>
            <pc:docMk/>
            <pc:sldMk cId="298094369" sldId="803"/>
            <ac:spMk id="12" creationId="{3177D312-D2E4-4B98-8B04-417847A4BA2A}"/>
          </ac:spMkLst>
        </pc:spChg>
        <pc:spChg chg="add mod">
          <ac:chgData name="Hong Anddy" userId="2a3d7158c9ffa1a2" providerId="LiveId" clId="{7FEEF941-5DC3-47E5-90B0-5D9806761C9A}" dt="2021-04-22T05:36:23.683" v="455" actId="1035"/>
          <ac:spMkLst>
            <pc:docMk/>
            <pc:sldMk cId="298094369" sldId="803"/>
            <ac:spMk id="13" creationId="{369AC552-BAAC-4A06-B961-981384C174D8}"/>
          </ac:spMkLst>
        </pc:spChg>
        <pc:spChg chg="add mod">
          <ac:chgData name="Hong Anddy" userId="2a3d7158c9ffa1a2" providerId="LiveId" clId="{7FEEF941-5DC3-47E5-90B0-5D9806761C9A}" dt="2021-04-22T05:36:42.354" v="471" actId="20577"/>
          <ac:spMkLst>
            <pc:docMk/>
            <pc:sldMk cId="298094369" sldId="803"/>
            <ac:spMk id="14" creationId="{8DF6C954-A526-4445-8FEA-7C23FF7283BF}"/>
          </ac:spMkLst>
        </pc:spChg>
        <pc:picChg chg="add mod">
          <ac:chgData name="Hong Anddy" userId="2a3d7158c9ffa1a2" providerId="LiveId" clId="{7FEEF941-5DC3-47E5-90B0-5D9806761C9A}" dt="2021-04-22T05:19:29.739" v="229" actId="1076"/>
          <ac:picMkLst>
            <pc:docMk/>
            <pc:sldMk cId="298094369" sldId="803"/>
            <ac:picMk id="3" creationId="{62445B59-9075-4F62-B33A-B42AD7F2167C}"/>
          </ac:picMkLst>
        </pc:picChg>
      </pc:sldChg>
      <pc:sldChg chg="modSp add ord">
        <pc:chgData name="Hong Anddy" userId="2a3d7158c9ffa1a2" providerId="LiveId" clId="{7FEEF941-5DC3-47E5-90B0-5D9806761C9A}" dt="2021-04-22T06:15:04.999" v="1136" actId="20577"/>
        <pc:sldMkLst>
          <pc:docMk/>
          <pc:sldMk cId="822649196" sldId="804"/>
        </pc:sldMkLst>
        <pc:spChg chg="mod">
          <ac:chgData name="Hong Anddy" userId="2a3d7158c9ffa1a2" providerId="LiveId" clId="{7FEEF941-5DC3-47E5-90B0-5D9806761C9A}" dt="2021-04-22T06:15:04.999" v="1136" actId="20577"/>
          <ac:spMkLst>
            <pc:docMk/>
            <pc:sldMk cId="822649196" sldId="804"/>
            <ac:spMk id="2" creationId="{3D51CCCF-B2F4-43C1-BA99-E525F4ABAB72}"/>
          </ac:spMkLst>
        </pc:spChg>
      </pc:sldChg>
      <pc:sldChg chg="addSp delSp modSp add">
        <pc:chgData name="Hong Anddy" userId="2a3d7158c9ffa1a2" providerId="LiveId" clId="{7FEEF941-5DC3-47E5-90B0-5D9806761C9A}" dt="2021-04-22T05:50:59.567" v="913" actId="6549"/>
        <pc:sldMkLst>
          <pc:docMk/>
          <pc:sldMk cId="689930475" sldId="805"/>
        </pc:sldMkLst>
        <pc:spChg chg="mod">
          <ac:chgData name="Hong Anddy" userId="2a3d7158c9ffa1a2" providerId="LiveId" clId="{7FEEF941-5DC3-47E5-90B0-5D9806761C9A}" dt="2021-04-22T05:23:37.577" v="275"/>
          <ac:spMkLst>
            <pc:docMk/>
            <pc:sldMk cId="689930475" sldId="805"/>
            <ac:spMk id="2" creationId="{3D51CCCF-B2F4-43C1-BA99-E525F4ABAB72}"/>
          </ac:spMkLst>
        </pc:spChg>
        <pc:spChg chg="add del mod">
          <ac:chgData name="Hong Anddy" userId="2a3d7158c9ffa1a2" providerId="LiveId" clId="{7FEEF941-5DC3-47E5-90B0-5D9806761C9A}" dt="2021-04-22T05:35:27.772" v="373"/>
          <ac:spMkLst>
            <pc:docMk/>
            <pc:sldMk cId="689930475" sldId="805"/>
            <ac:spMk id="6" creationId="{97036B7C-10BF-47AB-86FA-301CCE34BF98}"/>
          </ac:spMkLst>
        </pc:spChg>
        <pc:spChg chg="add del mod">
          <ac:chgData name="Hong Anddy" userId="2a3d7158c9ffa1a2" providerId="LiveId" clId="{7FEEF941-5DC3-47E5-90B0-5D9806761C9A}" dt="2021-04-22T05:35:27.772" v="373"/>
          <ac:spMkLst>
            <pc:docMk/>
            <pc:sldMk cId="689930475" sldId="805"/>
            <ac:spMk id="7" creationId="{7480FD37-BFFF-41F4-A2AF-E5E2CD4164EF}"/>
          </ac:spMkLst>
        </pc:spChg>
        <pc:spChg chg="add mod">
          <ac:chgData name="Hong Anddy" userId="2a3d7158c9ffa1a2" providerId="LiveId" clId="{7FEEF941-5DC3-47E5-90B0-5D9806761C9A}" dt="2021-04-22T05:37:24.021" v="476" actId="14100"/>
          <ac:spMkLst>
            <pc:docMk/>
            <pc:sldMk cId="689930475" sldId="805"/>
            <ac:spMk id="8" creationId="{6CB5902F-FE9C-4935-BC94-3243F81A85B7}"/>
          </ac:spMkLst>
        </pc:spChg>
        <pc:spChg chg="add mod">
          <ac:chgData name="Hong Anddy" userId="2a3d7158c9ffa1a2" providerId="LiveId" clId="{7FEEF941-5DC3-47E5-90B0-5D9806761C9A}" dt="2021-04-22T05:50:59.567" v="913" actId="6549"/>
          <ac:spMkLst>
            <pc:docMk/>
            <pc:sldMk cId="689930475" sldId="805"/>
            <ac:spMk id="9" creationId="{3465D422-DD4E-4C5F-A45B-E734A3C661F0}"/>
          </ac:spMkLst>
        </pc:spChg>
        <pc:spChg chg="add mod">
          <ac:chgData name="Hong Anddy" userId="2a3d7158c9ffa1a2" providerId="LiveId" clId="{7FEEF941-5DC3-47E5-90B0-5D9806761C9A}" dt="2021-04-22T05:40:00.432" v="606" actId="1037"/>
          <ac:spMkLst>
            <pc:docMk/>
            <pc:sldMk cId="689930475" sldId="805"/>
            <ac:spMk id="10" creationId="{A3BB5447-7E7C-4AF9-9F4B-6A7FCF176A7D}"/>
          </ac:spMkLst>
        </pc:spChg>
        <pc:spChg chg="add mod">
          <ac:chgData name="Hong Anddy" userId="2a3d7158c9ffa1a2" providerId="LiveId" clId="{7FEEF941-5DC3-47E5-90B0-5D9806761C9A}" dt="2021-04-22T05:40:00.432" v="606" actId="1037"/>
          <ac:spMkLst>
            <pc:docMk/>
            <pc:sldMk cId="689930475" sldId="805"/>
            <ac:spMk id="11" creationId="{B2DA8EBA-8188-4F7C-9F96-813AFE5A8153}"/>
          </ac:spMkLst>
        </pc:spChg>
        <pc:picChg chg="del">
          <ac:chgData name="Hong Anddy" userId="2a3d7158c9ffa1a2" providerId="LiveId" clId="{7FEEF941-5DC3-47E5-90B0-5D9806761C9A}" dt="2021-04-22T05:20:14.381" v="231" actId="478"/>
          <ac:picMkLst>
            <pc:docMk/>
            <pc:sldMk cId="689930475" sldId="805"/>
            <ac:picMk id="3" creationId="{62445B59-9075-4F62-B33A-B42AD7F2167C}"/>
          </ac:picMkLst>
        </pc:picChg>
        <pc:picChg chg="add mod">
          <ac:chgData name="Hong Anddy" userId="2a3d7158c9ffa1a2" providerId="LiveId" clId="{7FEEF941-5DC3-47E5-90B0-5D9806761C9A}" dt="2021-04-22T05:37:14.649" v="474" actId="1076"/>
          <ac:picMkLst>
            <pc:docMk/>
            <pc:sldMk cId="689930475" sldId="805"/>
            <ac:picMk id="5" creationId="{1399E6EA-8EE8-47CC-9B96-5E987F77FAA3}"/>
          </ac:picMkLst>
        </pc:picChg>
      </pc:sldChg>
      <pc:sldChg chg="addSp delSp modSp add">
        <pc:chgData name="Hong Anddy" userId="2a3d7158c9ffa1a2" providerId="LiveId" clId="{7FEEF941-5DC3-47E5-90B0-5D9806761C9A}" dt="2021-04-22T05:51:08.935" v="920" actId="20577"/>
        <pc:sldMkLst>
          <pc:docMk/>
          <pc:sldMk cId="2167662690" sldId="806"/>
        </pc:sldMkLst>
        <pc:spChg chg="mod">
          <ac:chgData name="Hong Anddy" userId="2a3d7158c9ffa1a2" providerId="LiveId" clId="{7FEEF941-5DC3-47E5-90B0-5D9806761C9A}" dt="2021-04-22T05:23:57.418" v="276"/>
          <ac:spMkLst>
            <pc:docMk/>
            <pc:sldMk cId="2167662690" sldId="806"/>
            <ac:spMk id="2" creationId="{3D51CCCF-B2F4-43C1-BA99-E525F4ABAB72}"/>
          </ac:spMkLst>
        </pc:spChg>
        <pc:spChg chg="add">
          <ac:chgData name="Hong Anddy" userId="2a3d7158c9ffa1a2" providerId="LiveId" clId="{7FEEF941-5DC3-47E5-90B0-5D9806761C9A}" dt="2021-04-22T05:37:58.907" v="482"/>
          <ac:spMkLst>
            <pc:docMk/>
            <pc:sldMk cId="2167662690" sldId="806"/>
            <ac:spMk id="6" creationId="{2A0E188A-1014-4D67-90FE-8CA1392042E7}"/>
          </ac:spMkLst>
        </pc:spChg>
        <pc:spChg chg="add mod">
          <ac:chgData name="Hong Anddy" userId="2a3d7158c9ffa1a2" providerId="LiveId" clId="{7FEEF941-5DC3-47E5-90B0-5D9806761C9A}" dt="2021-04-22T05:51:08.935" v="920" actId="20577"/>
          <ac:spMkLst>
            <pc:docMk/>
            <pc:sldMk cId="2167662690" sldId="806"/>
            <ac:spMk id="7" creationId="{360E85E0-933E-4D6A-A229-0E53E8B14243}"/>
          </ac:spMkLst>
        </pc:spChg>
        <pc:spChg chg="add mod">
          <ac:chgData name="Hong Anddy" userId="2a3d7158c9ffa1a2" providerId="LiveId" clId="{7FEEF941-5DC3-47E5-90B0-5D9806761C9A}" dt="2021-04-22T05:40:15.241" v="677" actId="1037"/>
          <ac:spMkLst>
            <pc:docMk/>
            <pc:sldMk cId="2167662690" sldId="806"/>
            <ac:spMk id="8" creationId="{6E8A83F7-98D5-4FC4-9854-045BC454307C}"/>
          </ac:spMkLst>
        </pc:spChg>
        <pc:spChg chg="add mod">
          <ac:chgData name="Hong Anddy" userId="2a3d7158c9ffa1a2" providerId="LiveId" clId="{7FEEF941-5DC3-47E5-90B0-5D9806761C9A}" dt="2021-04-22T05:40:15.241" v="677" actId="1037"/>
          <ac:spMkLst>
            <pc:docMk/>
            <pc:sldMk cId="2167662690" sldId="806"/>
            <ac:spMk id="9" creationId="{CF64BF01-1F95-4633-9125-22EE23F46E82}"/>
          </ac:spMkLst>
        </pc:spChg>
        <pc:picChg chg="add">
          <ac:chgData name="Hong Anddy" userId="2a3d7158c9ffa1a2" providerId="LiveId" clId="{7FEEF941-5DC3-47E5-90B0-5D9806761C9A}" dt="2021-04-22T05:20:45.420" v="235"/>
          <ac:picMkLst>
            <pc:docMk/>
            <pc:sldMk cId="2167662690" sldId="806"/>
            <ac:picMk id="3" creationId="{A8A626A3-48DF-411E-8436-AD9505B5BA3A}"/>
          </ac:picMkLst>
        </pc:picChg>
        <pc:picChg chg="del">
          <ac:chgData name="Hong Anddy" userId="2a3d7158c9ffa1a2" providerId="LiveId" clId="{7FEEF941-5DC3-47E5-90B0-5D9806761C9A}" dt="2021-04-22T05:20:44.853" v="234" actId="478"/>
          <ac:picMkLst>
            <pc:docMk/>
            <pc:sldMk cId="2167662690" sldId="806"/>
            <ac:picMk id="5" creationId="{1399E6EA-8EE8-47CC-9B96-5E987F77FAA3}"/>
          </ac:picMkLst>
        </pc:picChg>
      </pc:sldChg>
      <pc:sldChg chg="addSp delSp modSp add">
        <pc:chgData name="Hong Anddy" userId="2a3d7158c9ffa1a2" providerId="LiveId" clId="{7FEEF941-5DC3-47E5-90B0-5D9806761C9A}" dt="2021-04-22T05:51:15.309" v="927" actId="20577"/>
        <pc:sldMkLst>
          <pc:docMk/>
          <pc:sldMk cId="1558905299" sldId="807"/>
        </pc:sldMkLst>
        <pc:spChg chg="mod">
          <ac:chgData name="Hong Anddy" userId="2a3d7158c9ffa1a2" providerId="LiveId" clId="{7FEEF941-5DC3-47E5-90B0-5D9806761C9A}" dt="2021-04-22T05:24:09.797" v="277"/>
          <ac:spMkLst>
            <pc:docMk/>
            <pc:sldMk cId="1558905299" sldId="807"/>
            <ac:spMk id="2" creationId="{3D51CCCF-B2F4-43C1-BA99-E525F4ABAB72}"/>
          </ac:spMkLst>
        </pc:spChg>
        <pc:spChg chg="add del mod">
          <ac:chgData name="Hong Anddy" userId="2a3d7158c9ffa1a2" providerId="LiveId" clId="{7FEEF941-5DC3-47E5-90B0-5D9806761C9A}" dt="2021-04-22T05:32:46.438" v="338"/>
          <ac:spMkLst>
            <pc:docMk/>
            <pc:sldMk cId="1558905299" sldId="807"/>
            <ac:spMk id="6" creationId="{AEE8AA5D-2EAB-4035-854A-A8461614873B}"/>
          </ac:spMkLst>
        </pc:spChg>
        <pc:spChg chg="add del mod">
          <ac:chgData name="Hong Anddy" userId="2a3d7158c9ffa1a2" providerId="LiveId" clId="{7FEEF941-5DC3-47E5-90B0-5D9806761C9A}" dt="2021-04-22T05:32:46.438" v="338"/>
          <ac:spMkLst>
            <pc:docMk/>
            <pc:sldMk cId="1558905299" sldId="807"/>
            <ac:spMk id="7" creationId="{3CA76140-5A5E-4733-B759-949DCF177775}"/>
          </ac:spMkLst>
        </pc:spChg>
        <pc:spChg chg="add mod">
          <ac:chgData name="Hong Anddy" userId="2a3d7158c9ffa1a2" providerId="LiveId" clId="{7FEEF941-5DC3-47E5-90B0-5D9806761C9A}" dt="2021-04-22T05:38:09.713" v="485" actId="14100"/>
          <ac:spMkLst>
            <pc:docMk/>
            <pc:sldMk cId="1558905299" sldId="807"/>
            <ac:spMk id="8" creationId="{F7DF95F7-40F9-4043-AE75-B1509CC3FC1E}"/>
          </ac:spMkLst>
        </pc:spChg>
        <pc:spChg chg="add mod">
          <ac:chgData name="Hong Anddy" userId="2a3d7158c9ffa1a2" providerId="LiveId" clId="{7FEEF941-5DC3-47E5-90B0-5D9806761C9A}" dt="2021-04-22T05:51:15.309" v="927" actId="20577"/>
          <ac:spMkLst>
            <pc:docMk/>
            <pc:sldMk cId="1558905299" sldId="807"/>
            <ac:spMk id="9" creationId="{E0715334-3731-4A6A-B2DD-22E7564F7F16}"/>
          </ac:spMkLst>
        </pc:spChg>
        <pc:spChg chg="add mod">
          <ac:chgData name="Hong Anddy" userId="2a3d7158c9ffa1a2" providerId="LiveId" clId="{7FEEF941-5DC3-47E5-90B0-5D9806761C9A}" dt="2021-04-22T05:40:30.807" v="714" actId="1037"/>
          <ac:spMkLst>
            <pc:docMk/>
            <pc:sldMk cId="1558905299" sldId="807"/>
            <ac:spMk id="10" creationId="{A60DBFCB-299E-41C1-B190-D7F9E3CAB34A}"/>
          </ac:spMkLst>
        </pc:spChg>
        <pc:spChg chg="add mod">
          <ac:chgData name="Hong Anddy" userId="2a3d7158c9ffa1a2" providerId="LiveId" clId="{7FEEF941-5DC3-47E5-90B0-5D9806761C9A}" dt="2021-04-22T05:40:30.807" v="714" actId="1037"/>
          <ac:spMkLst>
            <pc:docMk/>
            <pc:sldMk cId="1558905299" sldId="807"/>
            <ac:spMk id="11" creationId="{1352A418-5B35-40D4-B4F9-2E5C9FC3A658}"/>
          </ac:spMkLst>
        </pc:spChg>
        <pc:picChg chg="del">
          <ac:chgData name="Hong Anddy" userId="2a3d7158c9ffa1a2" providerId="LiveId" clId="{7FEEF941-5DC3-47E5-90B0-5D9806761C9A}" dt="2021-04-22T05:20:56.246" v="237" actId="478"/>
          <ac:picMkLst>
            <pc:docMk/>
            <pc:sldMk cId="1558905299" sldId="807"/>
            <ac:picMk id="3" creationId="{A8A626A3-48DF-411E-8436-AD9505B5BA3A}"/>
          </ac:picMkLst>
        </pc:picChg>
        <pc:picChg chg="add">
          <ac:chgData name="Hong Anddy" userId="2a3d7158c9ffa1a2" providerId="LiveId" clId="{7FEEF941-5DC3-47E5-90B0-5D9806761C9A}" dt="2021-04-22T05:21:10.962" v="238"/>
          <ac:picMkLst>
            <pc:docMk/>
            <pc:sldMk cId="1558905299" sldId="807"/>
            <ac:picMk id="5" creationId="{38321DDF-3B41-485E-96E1-77BA9C49D7B6}"/>
          </ac:picMkLst>
        </pc:picChg>
      </pc:sldChg>
      <pc:sldChg chg="addSp delSp modSp add">
        <pc:chgData name="Hong Anddy" userId="2a3d7158c9ffa1a2" providerId="LiveId" clId="{7FEEF941-5DC3-47E5-90B0-5D9806761C9A}" dt="2021-04-22T05:40:44.009" v="781" actId="1038"/>
        <pc:sldMkLst>
          <pc:docMk/>
          <pc:sldMk cId="1327026638" sldId="808"/>
        </pc:sldMkLst>
        <pc:spChg chg="mod">
          <ac:chgData name="Hong Anddy" userId="2a3d7158c9ffa1a2" providerId="LiveId" clId="{7FEEF941-5DC3-47E5-90B0-5D9806761C9A}" dt="2021-04-22T05:24:20.299" v="278"/>
          <ac:spMkLst>
            <pc:docMk/>
            <pc:sldMk cId="1327026638" sldId="808"/>
            <ac:spMk id="2" creationId="{3D51CCCF-B2F4-43C1-BA99-E525F4ABAB72}"/>
          </ac:spMkLst>
        </pc:spChg>
        <pc:spChg chg="add mod">
          <ac:chgData name="Hong Anddy" userId="2a3d7158c9ffa1a2" providerId="LiveId" clId="{7FEEF941-5DC3-47E5-90B0-5D9806761C9A}" dt="2021-04-22T05:38:35.783" v="489" actId="14100"/>
          <ac:spMkLst>
            <pc:docMk/>
            <pc:sldMk cId="1327026638" sldId="808"/>
            <ac:spMk id="6" creationId="{DC4B21D2-9A8B-4AFF-BEF0-7D52C8A5854A}"/>
          </ac:spMkLst>
        </pc:spChg>
        <pc:spChg chg="add mod">
          <ac:chgData name="Hong Anddy" userId="2a3d7158c9ffa1a2" providerId="LiveId" clId="{7FEEF941-5DC3-47E5-90B0-5D9806761C9A}" dt="2021-04-22T05:38:52.711" v="507" actId="14100"/>
          <ac:spMkLst>
            <pc:docMk/>
            <pc:sldMk cId="1327026638" sldId="808"/>
            <ac:spMk id="7" creationId="{F70B1F18-83F1-4062-A73D-4151A31E8130}"/>
          </ac:spMkLst>
        </pc:spChg>
        <pc:spChg chg="add mod">
          <ac:chgData name="Hong Anddy" userId="2a3d7158c9ffa1a2" providerId="LiveId" clId="{7FEEF941-5DC3-47E5-90B0-5D9806761C9A}" dt="2021-04-22T05:40:44.009" v="781" actId="1038"/>
          <ac:spMkLst>
            <pc:docMk/>
            <pc:sldMk cId="1327026638" sldId="808"/>
            <ac:spMk id="8" creationId="{2E316124-9886-48F4-AAAB-264CE26BCADF}"/>
          </ac:spMkLst>
        </pc:spChg>
        <pc:spChg chg="add mod">
          <ac:chgData name="Hong Anddy" userId="2a3d7158c9ffa1a2" providerId="LiveId" clId="{7FEEF941-5DC3-47E5-90B0-5D9806761C9A}" dt="2021-04-22T05:40:44.009" v="781" actId="1038"/>
          <ac:spMkLst>
            <pc:docMk/>
            <pc:sldMk cId="1327026638" sldId="808"/>
            <ac:spMk id="9" creationId="{AC28F09A-47ED-4715-A27D-62B6FDD487FA}"/>
          </ac:spMkLst>
        </pc:spChg>
        <pc:picChg chg="add">
          <ac:chgData name="Hong Anddy" userId="2a3d7158c9ffa1a2" providerId="LiveId" clId="{7FEEF941-5DC3-47E5-90B0-5D9806761C9A}" dt="2021-04-22T05:21:41.867" v="241"/>
          <ac:picMkLst>
            <pc:docMk/>
            <pc:sldMk cId="1327026638" sldId="808"/>
            <ac:picMk id="3" creationId="{29F57BE2-7EC7-4112-99EB-E319BD3856CA}"/>
          </ac:picMkLst>
        </pc:picChg>
        <pc:picChg chg="del">
          <ac:chgData name="Hong Anddy" userId="2a3d7158c9ffa1a2" providerId="LiveId" clId="{7FEEF941-5DC3-47E5-90B0-5D9806761C9A}" dt="2021-04-22T05:21:19.634" v="240" actId="478"/>
          <ac:picMkLst>
            <pc:docMk/>
            <pc:sldMk cId="1327026638" sldId="808"/>
            <ac:picMk id="5" creationId="{38321DDF-3B41-485E-96E1-77BA9C49D7B6}"/>
          </ac:picMkLst>
        </pc:picChg>
      </pc:sldChg>
      <pc:sldChg chg="addSp delSp modSp add">
        <pc:chgData name="Hong Anddy" userId="2a3d7158c9ffa1a2" providerId="LiveId" clId="{7FEEF941-5DC3-47E5-90B0-5D9806761C9A}" dt="2021-04-22T05:40:54.506" v="817" actId="1038"/>
        <pc:sldMkLst>
          <pc:docMk/>
          <pc:sldMk cId="3703237594" sldId="809"/>
        </pc:sldMkLst>
        <pc:spChg chg="mod">
          <ac:chgData name="Hong Anddy" userId="2a3d7158c9ffa1a2" providerId="LiveId" clId="{7FEEF941-5DC3-47E5-90B0-5D9806761C9A}" dt="2021-04-22T05:24:29.522" v="279"/>
          <ac:spMkLst>
            <pc:docMk/>
            <pc:sldMk cId="3703237594" sldId="809"/>
            <ac:spMk id="2" creationId="{3D51CCCF-B2F4-43C1-BA99-E525F4ABAB72}"/>
          </ac:spMkLst>
        </pc:spChg>
        <pc:spChg chg="add mod">
          <ac:chgData name="Hong Anddy" userId="2a3d7158c9ffa1a2" providerId="LiveId" clId="{7FEEF941-5DC3-47E5-90B0-5D9806761C9A}" dt="2021-04-22T05:39:06.713" v="510" actId="14100"/>
          <ac:spMkLst>
            <pc:docMk/>
            <pc:sldMk cId="3703237594" sldId="809"/>
            <ac:spMk id="6" creationId="{862E1BFC-186D-43EC-BE49-DC6879BFC74F}"/>
          </ac:spMkLst>
        </pc:spChg>
        <pc:spChg chg="add mod">
          <ac:chgData name="Hong Anddy" userId="2a3d7158c9ffa1a2" providerId="LiveId" clId="{7FEEF941-5DC3-47E5-90B0-5D9806761C9A}" dt="2021-04-22T05:39:20.009" v="523" actId="20577"/>
          <ac:spMkLst>
            <pc:docMk/>
            <pc:sldMk cId="3703237594" sldId="809"/>
            <ac:spMk id="7" creationId="{4379A5AE-D8DC-4097-8D51-A81DBB5730D4}"/>
          </ac:spMkLst>
        </pc:spChg>
        <pc:spChg chg="add mod">
          <ac:chgData name="Hong Anddy" userId="2a3d7158c9ffa1a2" providerId="LiveId" clId="{7FEEF941-5DC3-47E5-90B0-5D9806761C9A}" dt="2021-04-22T05:40:54.506" v="817" actId="1038"/>
          <ac:spMkLst>
            <pc:docMk/>
            <pc:sldMk cId="3703237594" sldId="809"/>
            <ac:spMk id="8" creationId="{F6E99535-261C-4419-832D-D728473BE033}"/>
          </ac:spMkLst>
        </pc:spChg>
        <pc:spChg chg="add mod">
          <ac:chgData name="Hong Anddy" userId="2a3d7158c9ffa1a2" providerId="LiveId" clId="{7FEEF941-5DC3-47E5-90B0-5D9806761C9A}" dt="2021-04-22T05:40:54.506" v="817" actId="1038"/>
          <ac:spMkLst>
            <pc:docMk/>
            <pc:sldMk cId="3703237594" sldId="809"/>
            <ac:spMk id="9" creationId="{999C6CA7-AEDC-4F67-9C29-270937447BFE}"/>
          </ac:spMkLst>
        </pc:spChg>
        <pc:picChg chg="del">
          <ac:chgData name="Hong Anddy" userId="2a3d7158c9ffa1a2" providerId="LiveId" clId="{7FEEF941-5DC3-47E5-90B0-5D9806761C9A}" dt="2021-04-22T05:22:01.644" v="243" actId="478"/>
          <ac:picMkLst>
            <pc:docMk/>
            <pc:sldMk cId="3703237594" sldId="809"/>
            <ac:picMk id="3" creationId="{29F57BE2-7EC7-4112-99EB-E319BD3856CA}"/>
          </ac:picMkLst>
        </pc:picChg>
        <pc:picChg chg="add">
          <ac:chgData name="Hong Anddy" userId="2a3d7158c9ffa1a2" providerId="LiveId" clId="{7FEEF941-5DC3-47E5-90B0-5D9806761C9A}" dt="2021-04-22T05:22:17.219" v="244"/>
          <ac:picMkLst>
            <pc:docMk/>
            <pc:sldMk cId="3703237594" sldId="809"/>
            <ac:picMk id="5" creationId="{40F11A3F-BBA5-4CAA-BD32-F1AEA0B2732E}"/>
          </ac:picMkLst>
        </pc:picChg>
      </pc:sldChg>
      <pc:sldChg chg="addSp delSp modSp add modNotesTx">
        <pc:chgData name="Hong Anddy" userId="2a3d7158c9ffa1a2" providerId="LiveId" clId="{7FEEF941-5DC3-47E5-90B0-5D9806761C9A}" dt="2021-04-28T05:13:08.083" v="3083" actId="20578"/>
        <pc:sldMkLst>
          <pc:docMk/>
          <pc:sldMk cId="1455501213" sldId="810"/>
        </pc:sldMkLst>
        <pc:spChg chg="mod">
          <ac:chgData name="Hong Anddy" userId="2a3d7158c9ffa1a2" providerId="LiveId" clId="{7FEEF941-5DC3-47E5-90B0-5D9806761C9A}" dt="2021-04-22T05:43:33.369" v="825" actId="20577"/>
          <ac:spMkLst>
            <pc:docMk/>
            <pc:sldMk cId="1455501213" sldId="810"/>
            <ac:spMk id="2" creationId="{3D51CCCF-B2F4-43C1-BA99-E525F4ABAB72}"/>
          </ac:spMkLst>
        </pc:spChg>
        <pc:spChg chg="del">
          <ac:chgData name="Hong Anddy" userId="2a3d7158c9ffa1a2" providerId="LiveId" clId="{7FEEF941-5DC3-47E5-90B0-5D9806761C9A}" dt="2021-04-22T05:25:52.116" v="290" actId="478"/>
          <ac:spMkLst>
            <pc:docMk/>
            <pc:sldMk cId="1455501213" sldId="810"/>
            <ac:spMk id="6" creationId="{1FC0984D-8D2E-496B-A557-4E15002B6826}"/>
          </ac:spMkLst>
        </pc:spChg>
        <pc:spChg chg="del mod">
          <ac:chgData name="Hong Anddy" userId="2a3d7158c9ffa1a2" providerId="LiveId" clId="{7FEEF941-5DC3-47E5-90B0-5D9806761C9A}" dt="2021-04-22T05:29:36.383" v="310" actId="478"/>
          <ac:spMkLst>
            <pc:docMk/>
            <pc:sldMk cId="1455501213" sldId="810"/>
            <ac:spMk id="7" creationId="{D7540D02-7AE8-4DED-BBB1-08752E4859AA}"/>
          </ac:spMkLst>
        </pc:spChg>
        <pc:spChg chg="add del mod">
          <ac:chgData name="Hong Anddy" userId="2a3d7158c9ffa1a2" providerId="LiveId" clId="{7FEEF941-5DC3-47E5-90B0-5D9806761C9A}" dt="2021-04-22T05:43:56.008" v="831" actId="478"/>
          <ac:spMkLst>
            <pc:docMk/>
            <pc:sldMk cId="1455501213" sldId="810"/>
            <ac:spMk id="8" creationId="{199775E9-C232-4E92-8194-067CD67F05C3}"/>
          </ac:spMkLst>
        </pc:spChg>
        <pc:spChg chg="add mod">
          <ac:chgData name="Hong Anddy" userId="2a3d7158c9ffa1a2" providerId="LiveId" clId="{7FEEF941-5DC3-47E5-90B0-5D9806761C9A}" dt="2021-04-28T05:13:08.083" v="3083" actId="20578"/>
          <ac:spMkLst>
            <pc:docMk/>
            <pc:sldMk cId="1455501213" sldId="810"/>
            <ac:spMk id="9" creationId="{AC1474F9-9E18-42E0-AF4B-180A9702A074}"/>
          </ac:spMkLst>
        </pc:spChg>
        <pc:spChg chg="del mod">
          <ac:chgData name="Hong Anddy" userId="2a3d7158c9ffa1a2" providerId="LiveId" clId="{7FEEF941-5DC3-47E5-90B0-5D9806761C9A}" dt="2021-04-22T05:29:31.947" v="309" actId="478"/>
          <ac:spMkLst>
            <pc:docMk/>
            <pc:sldMk cId="1455501213" sldId="810"/>
            <ac:spMk id="10" creationId="{28C51AB7-A4E4-48CB-9AEF-B76BD0143C7F}"/>
          </ac:spMkLst>
        </pc:spChg>
        <pc:spChg chg="mod">
          <ac:chgData name="Hong Anddy" userId="2a3d7158c9ffa1a2" providerId="LiveId" clId="{7FEEF941-5DC3-47E5-90B0-5D9806761C9A}" dt="2021-04-22T05:46:02.433" v="873" actId="14100"/>
          <ac:spMkLst>
            <pc:docMk/>
            <pc:sldMk cId="1455501213" sldId="810"/>
            <ac:spMk id="11" creationId="{E79A62CB-DA48-469B-8623-B9FC40AB2F8D}"/>
          </ac:spMkLst>
        </pc:spChg>
        <pc:spChg chg="add mod">
          <ac:chgData name="Hong Anddy" userId="2a3d7158c9ffa1a2" providerId="LiveId" clId="{7FEEF941-5DC3-47E5-90B0-5D9806761C9A}" dt="2021-04-22T05:46:24.524" v="878" actId="14100"/>
          <ac:spMkLst>
            <pc:docMk/>
            <pc:sldMk cId="1455501213" sldId="810"/>
            <ac:spMk id="12" creationId="{9C9C5E50-F756-4CA5-A825-C474BEB00A03}"/>
          </ac:spMkLst>
        </pc:spChg>
      </pc:sldChg>
      <pc:sldChg chg="addSp delSp modSp add">
        <pc:chgData name="Hong Anddy" userId="2a3d7158c9ffa1a2" providerId="LiveId" clId="{7FEEF941-5DC3-47E5-90B0-5D9806761C9A}" dt="2021-04-22T05:48:15.800" v="906" actId="20577"/>
        <pc:sldMkLst>
          <pc:docMk/>
          <pc:sldMk cId="786512834" sldId="811"/>
        </pc:sldMkLst>
        <pc:spChg chg="mod">
          <ac:chgData name="Hong Anddy" userId="2a3d7158c9ffa1a2" providerId="LiveId" clId="{7FEEF941-5DC3-47E5-90B0-5D9806761C9A}" dt="2021-04-22T05:48:15.800" v="906" actId="20577"/>
          <ac:spMkLst>
            <pc:docMk/>
            <pc:sldMk cId="786512834" sldId="811"/>
            <ac:spMk id="7" creationId="{4379A5AE-D8DC-4097-8D51-A81DBB5730D4}"/>
          </ac:spMkLst>
        </pc:spChg>
        <pc:picChg chg="add ord">
          <ac:chgData name="Hong Anddy" userId="2a3d7158c9ffa1a2" providerId="LiveId" clId="{7FEEF941-5DC3-47E5-90B0-5D9806761C9A}" dt="2021-04-22T05:48:03.487" v="888" actId="167"/>
          <ac:picMkLst>
            <pc:docMk/>
            <pc:sldMk cId="786512834" sldId="811"/>
            <ac:picMk id="3" creationId="{1CD05CE0-E314-43A8-B2A3-0F461C96B95F}"/>
          </ac:picMkLst>
        </pc:picChg>
        <pc:picChg chg="del">
          <ac:chgData name="Hong Anddy" userId="2a3d7158c9ffa1a2" providerId="LiveId" clId="{7FEEF941-5DC3-47E5-90B0-5D9806761C9A}" dt="2021-04-22T05:47:58.010" v="886" actId="478"/>
          <ac:picMkLst>
            <pc:docMk/>
            <pc:sldMk cId="786512834" sldId="811"/>
            <ac:picMk id="5" creationId="{40F11A3F-BBA5-4CAA-BD32-F1AEA0B2732E}"/>
          </ac:picMkLst>
        </pc:picChg>
      </pc:sldChg>
      <pc:sldChg chg="addSp delSp modSp add">
        <pc:chgData name="Hong Anddy" userId="2a3d7158c9ffa1a2" providerId="LiveId" clId="{7FEEF941-5DC3-47E5-90B0-5D9806761C9A}" dt="2021-04-22T06:06:06.015" v="1101" actId="1076"/>
        <pc:sldMkLst>
          <pc:docMk/>
          <pc:sldMk cId="3765476181" sldId="812"/>
        </pc:sldMkLst>
        <pc:spChg chg="mod">
          <ac:chgData name="Hong Anddy" userId="2a3d7158c9ffa1a2" providerId="LiveId" clId="{7FEEF941-5DC3-47E5-90B0-5D9806761C9A}" dt="2021-04-22T05:53:20.795" v="952"/>
          <ac:spMkLst>
            <pc:docMk/>
            <pc:sldMk cId="3765476181" sldId="812"/>
            <ac:spMk id="2" creationId="{3D51CCCF-B2F4-43C1-BA99-E525F4ABAB72}"/>
          </ac:spMkLst>
        </pc:spChg>
        <pc:spChg chg="add mod">
          <ac:chgData name="Hong Anddy" userId="2a3d7158c9ffa1a2" providerId="LiveId" clId="{7FEEF941-5DC3-47E5-90B0-5D9806761C9A}" dt="2021-04-22T05:58:51.656" v="1062" actId="1076"/>
          <ac:spMkLst>
            <pc:docMk/>
            <pc:sldMk cId="3765476181" sldId="812"/>
            <ac:spMk id="5" creationId="{A72789AB-0BBA-4817-A7EC-4E35E33BC1D7}"/>
          </ac:spMkLst>
        </pc:spChg>
        <pc:spChg chg="del">
          <ac:chgData name="Hong Anddy" userId="2a3d7158c9ffa1a2" providerId="LiveId" clId="{7FEEF941-5DC3-47E5-90B0-5D9806761C9A}" dt="2021-04-22T05:53:27.286" v="953" actId="478"/>
          <ac:spMkLst>
            <pc:docMk/>
            <pc:sldMk cId="3765476181" sldId="812"/>
            <ac:spMk id="6" creationId="{862E1BFC-186D-43EC-BE49-DC6879BFC74F}"/>
          </ac:spMkLst>
        </pc:spChg>
        <pc:spChg chg="del">
          <ac:chgData name="Hong Anddy" userId="2a3d7158c9ffa1a2" providerId="LiveId" clId="{7FEEF941-5DC3-47E5-90B0-5D9806761C9A}" dt="2021-04-22T05:53:27.286" v="953" actId="478"/>
          <ac:spMkLst>
            <pc:docMk/>
            <pc:sldMk cId="3765476181" sldId="812"/>
            <ac:spMk id="7" creationId="{4379A5AE-D8DC-4097-8D51-A81DBB5730D4}"/>
          </ac:spMkLst>
        </pc:spChg>
        <pc:spChg chg="del">
          <ac:chgData name="Hong Anddy" userId="2a3d7158c9ffa1a2" providerId="LiveId" clId="{7FEEF941-5DC3-47E5-90B0-5D9806761C9A}" dt="2021-04-22T05:53:27.286" v="953" actId="478"/>
          <ac:spMkLst>
            <pc:docMk/>
            <pc:sldMk cId="3765476181" sldId="812"/>
            <ac:spMk id="8" creationId="{F6E99535-261C-4419-832D-D728473BE033}"/>
          </ac:spMkLst>
        </pc:spChg>
        <pc:spChg chg="del">
          <ac:chgData name="Hong Anddy" userId="2a3d7158c9ffa1a2" providerId="LiveId" clId="{7FEEF941-5DC3-47E5-90B0-5D9806761C9A}" dt="2021-04-22T05:53:27.286" v="953" actId="478"/>
          <ac:spMkLst>
            <pc:docMk/>
            <pc:sldMk cId="3765476181" sldId="812"/>
            <ac:spMk id="9" creationId="{999C6CA7-AEDC-4F67-9C29-270937447BFE}"/>
          </ac:spMkLst>
        </pc:spChg>
        <pc:spChg chg="add mod">
          <ac:chgData name="Hong Anddy" userId="2a3d7158c9ffa1a2" providerId="LiveId" clId="{7FEEF941-5DC3-47E5-90B0-5D9806761C9A}" dt="2021-04-22T06:03:58.337" v="1080" actId="1076"/>
          <ac:spMkLst>
            <pc:docMk/>
            <pc:sldMk cId="3765476181" sldId="812"/>
            <ac:spMk id="10" creationId="{A7CE601B-2F8C-409F-B400-1923734571B4}"/>
          </ac:spMkLst>
        </pc:spChg>
        <pc:spChg chg="add mod">
          <ac:chgData name="Hong Anddy" userId="2a3d7158c9ffa1a2" providerId="LiveId" clId="{7FEEF941-5DC3-47E5-90B0-5D9806761C9A}" dt="2021-04-22T06:06:06.015" v="1101" actId="1076"/>
          <ac:spMkLst>
            <pc:docMk/>
            <pc:sldMk cId="3765476181" sldId="812"/>
            <ac:spMk id="11" creationId="{F4849AC7-379F-45E9-A2BE-879E23FDCFF4}"/>
          </ac:spMkLst>
        </pc:spChg>
        <pc:spChg chg="add mod">
          <ac:chgData name="Hong Anddy" userId="2a3d7158c9ffa1a2" providerId="LiveId" clId="{7FEEF941-5DC3-47E5-90B0-5D9806761C9A}" dt="2021-04-22T06:05:44.575" v="1096" actId="1076"/>
          <ac:spMkLst>
            <pc:docMk/>
            <pc:sldMk cId="3765476181" sldId="812"/>
            <ac:spMk id="12" creationId="{50199659-3151-4463-AD2D-95F5B82C121B}"/>
          </ac:spMkLst>
        </pc:spChg>
        <pc:spChg chg="add mod">
          <ac:chgData name="Hong Anddy" userId="2a3d7158c9ffa1a2" providerId="LiveId" clId="{7FEEF941-5DC3-47E5-90B0-5D9806761C9A}" dt="2021-04-22T06:05:46.825" v="1097" actId="1076"/>
          <ac:spMkLst>
            <pc:docMk/>
            <pc:sldMk cId="3765476181" sldId="812"/>
            <ac:spMk id="13" creationId="{E8042680-DF86-4531-8831-570B554A9A74}"/>
          </ac:spMkLst>
        </pc:spChg>
        <pc:spChg chg="add mod">
          <ac:chgData name="Hong Anddy" userId="2a3d7158c9ffa1a2" providerId="LiveId" clId="{7FEEF941-5DC3-47E5-90B0-5D9806761C9A}" dt="2021-04-22T06:05:53.155" v="1099" actId="1076"/>
          <ac:spMkLst>
            <pc:docMk/>
            <pc:sldMk cId="3765476181" sldId="812"/>
            <ac:spMk id="14" creationId="{50E0E9A5-8B18-4625-925D-AE85674F561B}"/>
          </ac:spMkLst>
        </pc:spChg>
        <pc:spChg chg="add mod">
          <ac:chgData name="Hong Anddy" userId="2a3d7158c9ffa1a2" providerId="LiveId" clId="{7FEEF941-5DC3-47E5-90B0-5D9806761C9A}" dt="2021-04-22T06:05:56.943" v="1100" actId="1076"/>
          <ac:spMkLst>
            <pc:docMk/>
            <pc:sldMk cId="3765476181" sldId="812"/>
            <ac:spMk id="15" creationId="{92D05242-6AFA-46F8-AEAE-6940DEB6A19F}"/>
          </ac:spMkLst>
        </pc:spChg>
        <pc:spChg chg="add mod">
          <ac:chgData name="Hong Anddy" userId="2a3d7158c9ffa1a2" providerId="LiveId" clId="{7FEEF941-5DC3-47E5-90B0-5D9806761C9A}" dt="2021-04-22T05:58:37.976" v="1061" actId="20577"/>
          <ac:spMkLst>
            <pc:docMk/>
            <pc:sldMk cId="3765476181" sldId="812"/>
            <ac:spMk id="16" creationId="{1969860C-FAA9-4B5E-B672-BA4847F38E86}"/>
          </ac:spMkLst>
        </pc:spChg>
        <pc:picChg chg="del">
          <ac:chgData name="Hong Anddy" userId="2a3d7158c9ffa1a2" providerId="LiveId" clId="{7FEEF941-5DC3-47E5-90B0-5D9806761C9A}" dt="2021-04-22T05:53:27.286" v="953" actId="478"/>
          <ac:picMkLst>
            <pc:docMk/>
            <pc:sldMk cId="3765476181" sldId="812"/>
            <ac:picMk id="3" creationId="{1CD05CE0-E314-43A8-B2A3-0F461C96B95F}"/>
          </ac:picMkLst>
        </pc:picChg>
        <pc:cxnChg chg="add mod">
          <ac:chgData name="Hong Anddy" userId="2a3d7158c9ffa1a2" providerId="LiveId" clId="{7FEEF941-5DC3-47E5-90B0-5D9806761C9A}" dt="2021-04-22T06:03:58.337" v="1080" actId="1076"/>
          <ac:cxnSpMkLst>
            <pc:docMk/>
            <pc:sldMk cId="3765476181" sldId="812"/>
            <ac:cxnSpMk id="18" creationId="{6F8E51B2-AB03-4D97-8F71-338ADACCD45A}"/>
          </ac:cxnSpMkLst>
        </pc:cxnChg>
        <pc:cxnChg chg="add mod">
          <ac:chgData name="Hong Anddy" userId="2a3d7158c9ffa1a2" providerId="LiveId" clId="{7FEEF941-5DC3-47E5-90B0-5D9806761C9A}" dt="2021-04-22T06:06:06.015" v="1101" actId="1076"/>
          <ac:cxnSpMkLst>
            <pc:docMk/>
            <pc:sldMk cId="3765476181" sldId="812"/>
            <ac:cxnSpMk id="20" creationId="{CCD026E7-B94C-4179-A224-1F570EC8DCA3}"/>
          </ac:cxnSpMkLst>
        </pc:cxnChg>
        <pc:cxnChg chg="add mod">
          <ac:chgData name="Hong Anddy" userId="2a3d7158c9ffa1a2" providerId="LiveId" clId="{7FEEF941-5DC3-47E5-90B0-5D9806761C9A}" dt="2021-04-22T05:59:38.116" v="1069" actId="693"/>
          <ac:cxnSpMkLst>
            <pc:docMk/>
            <pc:sldMk cId="3765476181" sldId="812"/>
            <ac:cxnSpMk id="22" creationId="{0DFFA129-C70E-4E8E-B846-2D39FD67C99C}"/>
          </ac:cxnSpMkLst>
        </pc:cxnChg>
        <pc:cxnChg chg="add mod">
          <ac:chgData name="Hong Anddy" userId="2a3d7158c9ffa1a2" providerId="LiveId" clId="{7FEEF941-5DC3-47E5-90B0-5D9806761C9A}" dt="2021-04-22T06:05:53.155" v="1099" actId="1076"/>
          <ac:cxnSpMkLst>
            <pc:docMk/>
            <pc:sldMk cId="3765476181" sldId="812"/>
            <ac:cxnSpMk id="24" creationId="{9681D25A-3EE2-4F90-AA33-D4BD0DBC0350}"/>
          </ac:cxnSpMkLst>
        </pc:cxnChg>
        <pc:cxnChg chg="add mod">
          <ac:chgData name="Hong Anddy" userId="2a3d7158c9ffa1a2" providerId="LiveId" clId="{7FEEF941-5DC3-47E5-90B0-5D9806761C9A}" dt="2021-04-22T06:05:56.943" v="1100" actId="1076"/>
          <ac:cxnSpMkLst>
            <pc:docMk/>
            <pc:sldMk cId="3765476181" sldId="812"/>
            <ac:cxnSpMk id="26" creationId="{FA2995A6-3363-4056-87D8-EB5BA50DC7D7}"/>
          </ac:cxnSpMkLst>
        </pc:cxnChg>
        <pc:cxnChg chg="add mod">
          <ac:chgData name="Hong Anddy" userId="2a3d7158c9ffa1a2" providerId="LiveId" clId="{7FEEF941-5DC3-47E5-90B0-5D9806761C9A}" dt="2021-04-22T06:05:44.575" v="1096" actId="1076"/>
          <ac:cxnSpMkLst>
            <pc:docMk/>
            <pc:sldMk cId="3765476181" sldId="812"/>
            <ac:cxnSpMk id="28" creationId="{6138FF97-11A5-456A-893A-47A099F98D1E}"/>
          </ac:cxnSpMkLst>
        </pc:cxnChg>
        <pc:cxnChg chg="add mod">
          <ac:chgData name="Hong Anddy" userId="2a3d7158c9ffa1a2" providerId="LiveId" clId="{7FEEF941-5DC3-47E5-90B0-5D9806761C9A}" dt="2021-04-22T06:05:46.825" v="1097" actId="1076"/>
          <ac:cxnSpMkLst>
            <pc:docMk/>
            <pc:sldMk cId="3765476181" sldId="812"/>
            <ac:cxnSpMk id="30" creationId="{4185BA1A-416B-4F79-8B46-F671C6CE280D}"/>
          </ac:cxnSpMkLst>
        </pc:cxnChg>
      </pc:sldChg>
      <pc:sldChg chg="delSp modSp add ord">
        <pc:chgData name="Hong Anddy" userId="2a3d7158c9ffa1a2" providerId="LiveId" clId="{7FEEF941-5DC3-47E5-90B0-5D9806761C9A}" dt="2021-04-22T07:01:09.710" v="1895"/>
        <pc:sldMkLst>
          <pc:docMk/>
          <pc:sldMk cId="591721987" sldId="813"/>
        </pc:sldMkLst>
        <pc:spChg chg="mod">
          <ac:chgData name="Hong Anddy" userId="2a3d7158c9ffa1a2" providerId="LiveId" clId="{7FEEF941-5DC3-47E5-90B0-5D9806761C9A}" dt="2021-04-22T07:01:09.710" v="1895"/>
          <ac:spMkLst>
            <pc:docMk/>
            <pc:sldMk cId="591721987" sldId="813"/>
            <ac:spMk id="2" creationId="{3D51CCCF-B2F4-43C1-BA99-E525F4ABAB72}"/>
          </ac:spMkLst>
        </pc:spChg>
        <pc:spChg chg="del">
          <ac:chgData name="Hong Anddy" userId="2a3d7158c9ffa1a2" providerId="LiveId" clId="{7FEEF941-5DC3-47E5-90B0-5D9806761C9A}" dt="2021-04-22T06:40:54.613" v="1171" actId="478"/>
          <ac:spMkLst>
            <pc:docMk/>
            <pc:sldMk cId="591721987" sldId="813"/>
            <ac:spMk id="6" creationId="{1FC0984D-8D2E-496B-A557-4E15002B6826}"/>
          </ac:spMkLst>
        </pc:spChg>
        <pc:spChg chg="del">
          <ac:chgData name="Hong Anddy" userId="2a3d7158c9ffa1a2" providerId="LiveId" clId="{7FEEF941-5DC3-47E5-90B0-5D9806761C9A}" dt="2021-04-22T06:40:54.613" v="1171" actId="478"/>
          <ac:spMkLst>
            <pc:docMk/>
            <pc:sldMk cId="591721987" sldId="813"/>
            <ac:spMk id="7" creationId="{D7540D02-7AE8-4DED-BBB1-08752E4859AA}"/>
          </ac:spMkLst>
        </pc:spChg>
        <pc:spChg chg="mod">
          <ac:chgData name="Hong Anddy" userId="2a3d7158c9ffa1a2" providerId="LiveId" clId="{7FEEF941-5DC3-47E5-90B0-5D9806761C9A}" dt="2021-04-22T06:57:40.435" v="1823" actId="20577"/>
          <ac:spMkLst>
            <pc:docMk/>
            <pc:sldMk cId="591721987" sldId="813"/>
            <ac:spMk id="10" creationId="{28C51AB7-A4E4-48CB-9AEF-B76BD0143C7F}"/>
          </ac:spMkLst>
        </pc:spChg>
        <pc:spChg chg="del">
          <ac:chgData name="Hong Anddy" userId="2a3d7158c9ffa1a2" providerId="LiveId" clId="{7FEEF941-5DC3-47E5-90B0-5D9806761C9A}" dt="2021-04-22T06:40:54.613" v="1171" actId="478"/>
          <ac:spMkLst>
            <pc:docMk/>
            <pc:sldMk cId="591721987" sldId="813"/>
            <ac:spMk id="11" creationId="{E79A62CB-DA48-469B-8623-B9FC40AB2F8D}"/>
          </ac:spMkLst>
        </pc:spChg>
      </pc:sldChg>
      <pc:sldChg chg="addSp delSp modSp add">
        <pc:chgData name="Hong Anddy" userId="2a3d7158c9ffa1a2" providerId="LiveId" clId="{7FEEF941-5DC3-47E5-90B0-5D9806761C9A}" dt="2021-04-28T06:04:37.147" v="3141" actId="20577"/>
        <pc:sldMkLst>
          <pc:docMk/>
          <pc:sldMk cId="1875814435" sldId="814"/>
        </pc:sldMkLst>
        <pc:spChg chg="mod">
          <ac:chgData name="Hong Anddy" userId="2a3d7158c9ffa1a2" providerId="LiveId" clId="{7FEEF941-5DC3-47E5-90B0-5D9806761C9A}" dt="2021-04-28T06:04:37.147" v="3141" actId="20577"/>
          <ac:spMkLst>
            <pc:docMk/>
            <pc:sldMk cId="1875814435" sldId="814"/>
            <ac:spMk id="2" creationId="{3D51CCCF-B2F4-43C1-BA99-E525F4ABAB72}"/>
          </ac:spMkLst>
        </pc:spChg>
        <pc:spChg chg="add mod">
          <ac:chgData name="Hong Anddy" userId="2a3d7158c9ffa1a2" providerId="LiveId" clId="{7FEEF941-5DC3-47E5-90B0-5D9806761C9A}" dt="2021-04-28T05:17:31.169" v="3125" actId="14100"/>
          <ac:spMkLst>
            <pc:docMk/>
            <pc:sldMk cId="1875814435" sldId="814"/>
            <ac:spMk id="3" creationId="{4AE08D08-E108-48BB-A788-2680AFA56B9C}"/>
          </ac:spMkLst>
        </pc:spChg>
        <pc:spChg chg="add mod">
          <ac:chgData name="Hong Anddy" userId="2a3d7158c9ffa1a2" providerId="LiveId" clId="{7FEEF941-5DC3-47E5-90B0-5D9806761C9A}" dt="2021-04-28T05:16:20.095" v="3106" actId="6549"/>
          <ac:spMkLst>
            <pc:docMk/>
            <pc:sldMk cId="1875814435" sldId="814"/>
            <ac:spMk id="5" creationId="{A90063FB-F2B5-4D4A-B4EE-4A9432AD93A6}"/>
          </ac:spMkLst>
        </pc:spChg>
        <pc:spChg chg="add mod">
          <ac:chgData name="Hong Anddy" userId="2a3d7158c9ffa1a2" providerId="LiveId" clId="{7FEEF941-5DC3-47E5-90B0-5D9806761C9A}" dt="2021-04-28T05:18:19.195" v="3130" actId="14100"/>
          <ac:spMkLst>
            <pc:docMk/>
            <pc:sldMk cId="1875814435" sldId="814"/>
            <ac:spMk id="6" creationId="{66902D19-5B2A-42DA-A397-DF71C6A4F51B}"/>
          </ac:spMkLst>
        </pc:spChg>
        <pc:spChg chg="add mod">
          <ac:chgData name="Hong Anddy" userId="2a3d7158c9ffa1a2" providerId="LiveId" clId="{7FEEF941-5DC3-47E5-90B0-5D9806761C9A}" dt="2021-04-28T05:17:22.646" v="3118" actId="14100"/>
          <ac:spMkLst>
            <pc:docMk/>
            <pc:sldMk cId="1875814435" sldId="814"/>
            <ac:spMk id="7" creationId="{DEA1BB4E-8210-429D-8224-800FC81834E0}"/>
          </ac:spMkLst>
        </pc:spChg>
        <pc:spChg chg="add del mod">
          <ac:chgData name="Hong Anddy" userId="2a3d7158c9ffa1a2" providerId="LiveId" clId="{7FEEF941-5DC3-47E5-90B0-5D9806761C9A}" dt="2021-04-28T05:17:44.122" v="3128" actId="478"/>
          <ac:spMkLst>
            <pc:docMk/>
            <pc:sldMk cId="1875814435" sldId="814"/>
            <ac:spMk id="8" creationId="{949B59CD-88FE-47E7-8AC6-813EFBC9E076}"/>
          </ac:spMkLst>
        </pc:spChg>
        <pc:spChg chg="mod">
          <ac:chgData name="Hong Anddy" userId="2a3d7158c9ffa1a2" providerId="LiveId" clId="{7FEEF941-5DC3-47E5-90B0-5D9806761C9A}" dt="2021-04-28T05:16:09.710" v="3105" actId="404"/>
          <ac:spMkLst>
            <pc:docMk/>
            <pc:sldMk cId="1875814435" sldId="814"/>
            <ac:spMk id="10" creationId="{28C51AB7-A4E4-48CB-9AEF-B76BD0143C7F}"/>
          </ac:spMkLst>
        </pc:spChg>
        <pc:spChg chg="add mod">
          <ac:chgData name="Hong Anddy" userId="2a3d7158c9ffa1a2" providerId="LiveId" clId="{7FEEF941-5DC3-47E5-90B0-5D9806761C9A}" dt="2021-04-28T05:18:36.196" v="3133" actId="14100"/>
          <ac:spMkLst>
            <pc:docMk/>
            <pc:sldMk cId="1875814435" sldId="814"/>
            <ac:spMk id="11" creationId="{05D745CC-698F-41A3-8F3D-0EB7EDE89038}"/>
          </ac:spMkLst>
        </pc:spChg>
      </pc:sldChg>
      <pc:sldChg chg="modSp add">
        <pc:chgData name="Hong Anddy" userId="2a3d7158c9ffa1a2" providerId="LiveId" clId="{7FEEF941-5DC3-47E5-90B0-5D9806761C9A}" dt="2021-04-28T11:03:32.093" v="3160" actId="20577"/>
        <pc:sldMkLst>
          <pc:docMk/>
          <pc:sldMk cId="1577647347" sldId="815"/>
        </pc:sldMkLst>
        <pc:spChg chg="mod">
          <ac:chgData name="Hong Anddy" userId="2a3d7158c9ffa1a2" providerId="LiveId" clId="{7FEEF941-5DC3-47E5-90B0-5D9806761C9A}" dt="2021-04-28T06:04:44.386" v="3149" actId="20577"/>
          <ac:spMkLst>
            <pc:docMk/>
            <pc:sldMk cId="1577647347" sldId="815"/>
            <ac:spMk id="2" creationId="{3D51CCCF-B2F4-43C1-BA99-E525F4ABAB72}"/>
          </ac:spMkLst>
        </pc:spChg>
        <pc:spChg chg="mod">
          <ac:chgData name="Hong Anddy" userId="2a3d7158c9ffa1a2" providerId="LiveId" clId="{7FEEF941-5DC3-47E5-90B0-5D9806761C9A}" dt="2021-04-28T11:03:32.093" v="3160" actId="20577"/>
          <ac:spMkLst>
            <pc:docMk/>
            <pc:sldMk cId="1577647347" sldId="815"/>
            <ac:spMk id="10" creationId="{28C51AB7-A4E4-48CB-9AEF-B76BD0143C7F}"/>
          </ac:spMkLst>
        </pc:spChg>
      </pc:sldChg>
      <pc:sldChg chg="modSp add">
        <pc:chgData name="Hong Anddy" userId="2a3d7158c9ffa1a2" providerId="LiveId" clId="{7FEEF941-5DC3-47E5-90B0-5D9806761C9A}" dt="2021-04-28T02:02:36.493" v="1952" actId="6549"/>
        <pc:sldMkLst>
          <pc:docMk/>
          <pc:sldMk cId="3305706528" sldId="816"/>
        </pc:sldMkLst>
        <pc:spChg chg="mod">
          <ac:chgData name="Hong Anddy" userId="2a3d7158c9ffa1a2" providerId="LiveId" clId="{7FEEF941-5DC3-47E5-90B0-5D9806761C9A}" dt="2021-04-28T01:57:53.412" v="1918" actId="20577"/>
          <ac:spMkLst>
            <pc:docMk/>
            <pc:sldMk cId="3305706528" sldId="816"/>
            <ac:spMk id="2" creationId="{3D51CCCF-B2F4-43C1-BA99-E525F4ABAB72}"/>
          </ac:spMkLst>
        </pc:spChg>
        <pc:spChg chg="mod">
          <ac:chgData name="Hong Anddy" userId="2a3d7158c9ffa1a2" providerId="LiveId" clId="{7FEEF941-5DC3-47E5-90B0-5D9806761C9A}" dt="2021-04-28T02:00:44.297" v="1943" actId="113"/>
          <ac:spMkLst>
            <pc:docMk/>
            <pc:sldMk cId="3305706528" sldId="816"/>
            <ac:spMk id="10" creationId="{28C51AB7-A4E4-48CB-9AEF-B76BD0143C7F}"/>
          </ac:spMkLst>
        </pc:spChg>
        <pc:spChg chg="mod">
          <ac:chgData name="Hong Anddy" userId="2a3d7158c9ffa1a2" providerId="LiveId" clId="{7FEEF941-5DC3-47E5-90B0-5D9806761C9A}" dt="2021-04-28T02:02:36.493" v="1952" actId="6549"/>
          <ac:spMkLst>
            <pc:docMk/>
            <pc:sldMk cId="3305706528" sldId="816"/>
            <ac:spMk id="11" creationId="{E79A62CB-DA48-469B-8623-B9FC40AB2F8D}"/>
          </ac:spMkLst>
        </pc:spChg>
      </pc:sldChg>
      <pc:sldChg chg="modSp add">
        <pc:chgData name="Hong Anddy" userId="2a3d7158c9ffa1a2" providerId="LiveId" clId="{7FEEF941-5DC3-47E5-90B0-5D9806761C9A}" dt="2021-04-28T02:08:05.860" v="1990" actId="20577"/>
        <pc:sldMkLst>
          <pc:docMk/>
          <pc:sldMk cId="801246759" sldId="817"/>
        </pc:sldMkLst>
        <pc:spChg chg="mod">
          <ac:chgData name="Hong Anddy" userId="2a3d7158c9ffa1a2" providerId="LiveId" clId="{7FEEF941-5DC3-47E5-90B0-5D9806761C9A}" dt="2021-04-28T02:05:12.982" v="1965" actId="20577"/>
          <ac:spMkLst>
            <pc:docMk/>
            <pc:sldMk cId="801246759" sldId="817"/>
            <ac:spMk id="2" creationId="{3D51CCCF-B2F4-43C1-BA99-E525F4ABAB72}"/>
          </ac:spMkLst>
        </pc:spChg>
        <pc:spChg chg="mod">
          <ac:chgData name="Hong Anddy" userId="2a3d7158c9ffa1a2" providerId="LiveId" clId="{7FEEF941-5DC3-47E5-90B0-5D9806761C9A}" dt="2021-04-28T02:08:05.860" v="1990" actId="20577"/>
          <ac:spMkLst>
            <pc:docMk/>
            <pc:sldMk cId="801246759" sldId="817"/>
            <ac:spMk id="10" creationId="{28C51AB7-A4E4-48CB-9AEF-B76BD0143C7F}"/>
          </ac:spMkLst>
        </pc:spChg>
        <pc:spChg chg="mod">
          <ac:chgData name="Hong Anddy" userId="2a3d7158c9ffa1a2" providerId="LiveId" clId="{7FEEF941-5DC3-47E5-90B0-5D9806761C9A}" dt="2021-04-28T02:07:58.129" v="1978" actId="20577"/>
          <ac:spMkLst>
            <pc:docMk/>
            <pc:sldMk cId="801246759" sldId="817"/>
            <ac:spMk id="11" creationId="{E79A62CB-DA48-469B-8623-B9FC40AB2F8D}"/>
          </ac:spMkLst>
        </pc:spChg>
      </pc:sldChg>
      <pc:sldChg chg="addSp modSp add">
        <pc:chgData name="Hong Anddy" userId="2a3d7158c9ffa1a2" providerId="LiveId" clId="{7FEEF941-5DC3-47E5-90B0-5D9806761C9A}" dt="2021-04-28T03:44:43.528" v="2340"/>
        <pc:sldMkLst>
          <pc:docMk/>
          <pc:sldMk cId="3638215431" sldId="818"/>
        </pc:sldMkLst>
        <pc:spChg chg="mod">
          <ac:chgData name="Hong Anddy" userId="2a3d7158c9ffa1a2" providerId="LiveId" clId="{7FEEF941-5DC3-47E5-90B0-5D9806761C9A}" dt="2021-04-28T03:43:08.746" v="2291" actId="20577"/>
          <ac:spMkLst>
            <pc:docMk/>
            <pc:sldMk cId="3638215431" sldId="818"/>
            <ac:spMk id="2" creationId="{3D51CCCF-B2F4-43C1-BA99-E525F4ABAB72}"/>
          </ac:spMkLst>
        </pc:spChg>
        <pc:spChg chg="add mod">
          <ac:chgData name="Hong Anddy" userId="2a3d7158c9ffa1a2" providerId="LiveId" clId="{7FEEF941-5DC3-47E5-90B0-5D9806761C9A}" dt="2021-04-28T03:42:07.953" v="2252" actId="113"/>
          <ac:spMkLst>
            <pc:docMk/>
            <pc:sldMk cId="3638215431" sldId="818"/>
            <ac:spMk id="6" creationId="{E300FDBE-D830-4905-ACAB-5EF1DB7F59AD}"/>
          </ac:spMkLst>
        </pc:spChg>
        <pc:spChg chg="mod">
          <ac:chgData name="Hong Anddy" userId="2a3d7158c9ffa1a2" providerId="LiveId" clId="{7FEEF941-5DC3-47E5-90B0-5D9806761C9A}" dt="2021-04-28T03:40:37.076" v="2205" actId="14100"/>
          <ac:spMkLst>
            <pc:docMk/>
            <pc:sldMk cId="3638215431" sldId="818"/>
            <ac:spMk id="10" creationId="{28C51AB7-A4E4-48CB-9AEF-B76BD0143C7F}"/>
          </ac:spMkLst>
        </pc:spChg>
        <pc:spChg chg="mod">
          <ac:chgData name="Hong Anddy" userId="2a3d7158c9ffa1a2" providerId="LiveId" clId="{7FEEF941-5DC3-47E5-90B0-5D9806761C9A}" dt="2021-04-28T03:44:43.528" v="2340"/>
          <ac:spMkLst>
            <pc:docMk/>
            <pc:sldMk cId="3638215431" sldId="818"/>
            <ac:spMk id="11" creationId="{E79A62CB-DA48-469B-8623-B9FC40AB2F8D}"/>
          </ac:spMkLst>
        </pc:spChg>
      </pc:sldChg>
      <pc:sldChg chg="addSp delSp modSp add">
        <pc:chgData name="Hong Anddy" userId="2a3d7158c9ffa1a2" providerId="LiveId" clId="{7FEEF941-5DC3-47E5-90B0-5D9806761C9A}" dt="2021-04-28T03:58:33.960" v="2626" actId="20577"/>
        <pc:sldMkLst>
          <pc:docMk/>
          <pc:sldMk cId="3972356873" sldId="819"/>
        </pc:sldMkLst>
        <pc:spChg chg="mod">
          <ac:chgData name="Hong Anddy" userId="2a3d7158c9ffa1a2" providerId="LiveId" clId="{7FEEF941-5DC3-47E5-90B0-5D9806761C9A}" dt="2021-04-28T03:43:15.511" v="2300" actId="20577"/>
          <ac:spMkLst>
            <pc:docMk/>
            <pc:sldMk cId="3972356873" sldId="819"/>
            <ac:spMk id="2" creationId="{3D51CCCF-B2F4-43C1-BA99-E525F4ABAB72}"/>
          </ac:spMkLst>
        </pc:spChg>
        <pc:spChg chg="add del">
          <ac:chgData name="Hong Anddy" userId="2a3d7158c9ffa1a2" providerId="LiveId" clId="{7FEEF941-5DC3-47E5-90B0-5D9806761C9A}" dt="2021-04-28T03:44:34.381" v="2338"/>
          <ac:spMkLst>
            <pc:docMk/>
            <pc:sldMk cId="3972356873" sldId="819"/>
            <ac:spMk id="3" creationId="{912EB5C9-2672-4C58-90A0-F99CE96CDAE3}"/>
          </ac:spMkLst>
        </pc:spChg>
        <pc:spChg chg="mod">
          <ac:chgData name="Hong Anddy" userId="2a3d7158c9ffa1a2" providerId="LiveId" clId="{7FEEF941-5DC3-47E5-90B0-5D9806761C9A}" dt="2021-04-28T03:58:06.813" v="2616" actId="14100"/>
          <ac:spMkLst>
            <pc:docMk/>
            <pc:sldMk cId="3972356873" sldId="819"/>
            <ac:spMk id="6" creationId="{E300FDBE-D830-4905-ACAB-5EF1DB7F59AD}"/>
          </ac:spMkLst>
        </pc:spChg>
        <pc:spChg chg="mod">
          <ac:chgData name="Hong Anddy" userId="2a3d7158c9ffa1a2" providerId="LiveId" clId="{7FEEF941-5DC3-47E5-90B0-5D9806761C9A}" dt="2021-04-28T03:58:33.960" v="2626" actId="20577"/>
          <ac:spMkLst>
            <pc:docMk/>
            <pc:sldMk cId="3972356873" sldId="819"/>
            <ac:spMk id="10" creationId="{28C51AB7-A4E4-48CB-9AEF-B76BD0143C7F}"/>
          </ac:spMkLst>
        </pc:spChg>
        <pc:spChg chg="mod">
          <ac:chgData name="Hong Anddy" userId="2a3d7158c9ffa1a2" providerId="LiveId" clId="{7FEEF941-5DC3-47E5-90B0-5D9806761C9A}" dt="2021-04-28T03:57:59.275" v="2613" actId="14100"/>
          <ac:spMkLst>
            <pc:docMk/>
            <pc:sldMk cId="3972356873" sldId="819"/>
            <ac:spMk id="11" creationId="{E79A62CB-DA48-469B-8623-B9FC40AB2F8D}"/>
          </ac:spMkLst>
        </pc:spChg>
      </pc:sldChg>
      <pc:sldChg chg="modSp add">
        <pc:chgData name="Hong Anddy" userId="2a3d7158c9ffa1a2" providerId="LiveId" clId="{7FEEF941-5DC3-47E5-90B0-5D9806761C9A}" dt="2021-04-28T04:09:50.778" v="2696" actId="6549"/>
        <pc:sldMkLst>
          <pc:docMk/>
          <pc:sldMk cId="659194283" sldId="820"/>
        </pc:sldMkLst>
        <pc:spChg chg="mod">
          <ac:chgData name="Hong Anddy" userId="2a3d7158c9ffa1a2" providerId="LiveId" clId="{7FEEF941-5DC3-47E5-90B0-5D9806761C9A}" dt="2021-04-28T04:04:21.727" v="2671" actId="20577"/>
          <ac:spMkLst>
            <pc:docMk/>
            <pc:sldMk cId="659194283" sldId="820"/>
            <ac:spMk id="2" creationId="{3D51CCCF-B2F4-43C1-BA99-E525F4ABAB72}"/>
          </ac:spMkLst>
        </pc:spChg>
        <pc:spChg chg="mod">
          <ac:chgData name="Hong Anddy" userId="2a3d7158c9ffa1a2" providerId="LiveId" clId="{7FEEF941-5DC3-47E5-90B0-5D9806761C9A}" dt="2021-04-28T04:04:34.296" v="2686" actId="20577"/>
          <ac:spMkLst>
            <pc:docMk/>
            <pc:sldMk cId="659194283" sldId="820"/>
            <ac:spMk id="10" creationId="{28C51AB7-A4E4-48CB-9AEF-B76BD0143C7F}"/>
          </ac:spMkLst>
        </pc:spChg>
        <pc:spChg chg="mod">
          <ac:chgData name="Hong Anddy" userId="2a3d7158c9ffa1a2" providerId="LiveId" clId="{7FEEF941-5DC3-47E5-90B0-5D9806761C9A}" dt="2021-04-28T04:09:50.778" v="2696" actId="6549"/>
          <ac:spMkLst>
            <pc:docMk/>
            <pc:sldMk cId="659194283" sldId="820"/>
            <ac:spMk id="11" creationId="{E79A62CB-DA48-469B-8623-B9FC40AB2F8D}"/>
          </ac:spMkLst>
        </pc:spChg>
      </pc:sldChg>
      <pc:sldChg chg="modSp add">
        <pc:chgData name="Hong Anddy" userId="2a3d7158c9ffa1a2" providerId="LiveId" clId="{7FEEF941-5DC3-47E5-90B0-5D9806761C9A}" dt="2021-04-28T04:11:25.810" v="2718" actId="14100"/>
        <pc:sldMkLst>
          <pc:docMk/>
          <pc:sldMk cId="312590906" sldId="821"/>
        </pc:sldMkLst>
        <pc:spChg chg="mod">
          <ac:chgData name="Hong Anddy" userId="2a3d7158c9ffa1a2" providerId="LiveId" clId="{7FEEF941-5DC3-47E5-90B0-5D9806761C9A}" dt="2021-04-28T04:11:25.810" v="2718" actId="14100"/>
          <ac:spMkLst>
            <pc:docMk/>
            <pc:sldMk cId="312590906" sldId="821"/>
            <ac:spMk id="10" creationId="{28C51AB7-A4E4-48CB-9AEF-B76BD0143C7F}"/>
          </ac:spMkLst>
        </pc:spChg>
        <pc:spChg chg="mod">
          <ac:chgData name="Hong Anddy" userId="2a3d7158c9ffa1a2" providerId="LiveId" clId="{7FEEF941-5DC3-47E5-90B0-5D9806761C9A}" dt="2021-04-28T04:11:23.148" v="2717" actId="27636"/>
          <ac:spMkLst>
            <pc:docMk/>
            <pc:sldMk cId="312590906" sldId="821"/>
            <ac:spMk id="11" creationId="{E79A62CB-DA48-469B-8623-B9FC40AB2F8D}"/>
          </ac:spMkLst>
        </pc:spChg>
      </pc:sldChg>
      <pc:sldChg chg="addSp modSp add">
        <pc:chgData name="Hong Anddy" userId="2a3d7158c9ffa1a2" providerId="LiveId" clId="{7FEEF941-5DC3-47E5-90B0-5D9806761C9A}" dt="2021-04-28T04:25:21.661" v="2831" actId="14100"/>
        <pc:sldMkLst>
          <pc:docMk/>
          <pc:sldMk cId="3645155884" sldId="822"/>
        </pc:sldMkLst>
        <pc:spChg chg="mod">
          <ac:chgData name="Hong Anddy" userId="2a3d7158c9ffa1a2" providerId="LiveId" clId="{7FEEF941-5DC3-47E5-90B0-5D9806761C9A}" dt="2021-04-28T04:20:48.021" v="2749" actId="6549"/>
          <ac:spMkLst>
            <pc:docMk/>
            <pc:sldMk cId="3645155884" sldId="822"/>
            <ac:spMk id="2" creationId="{3D51CCCF-B2F4-43C1-BA99-E525F4ABAB72}"/>
          </ac:spMkLst>
        </pc:spChg>
        <pc:spChg chg="add mod">
          <ac:chgData name="Hong Anddy" userId="2a3d7158c9ffa1a2" providerId="LiveId" clId="{7FEEF941-5DC3-47E5-90B0-5D9806761C9A}" dt="2021-04-28T04:25:21.661" v="2831" actId="14100"/>
          <ac:spMkLst>
            <pc:docMk/>
            <pc:sldMk cId="3645155884" sldId="822"/>
            <ac:spMk id="6" creationId="{90FCA792-7C67-4A3A-A22D-A40CBD4CE56D}"/>
          </ac:spMkLst>
        </pc:spChg>
        <pc:spChg chg="mod">
          <ac:chgData name="Hong Anddy" userId="2a3d7158c9ffa1a2" providerId="LiveId" clId="{7FEEF941-5DC3-47E5-90B0-5D9806761C9A}" dt="2021-04-28T04:22:28.668" v="2756" actId="27636"/>
          <ac:spMkLst>
            <pc:docMk/>
            <pc:sldMk cId="3645155884" sldId="822"/>
            <ac:spMk id="10" creationId="{28C51AB7-A4E4-48CB-9AEF-B76BD0143C7F}"/>
          </ac:spMkLst>
        </pc:spChg>
        <pc:spChg chg="mod">
          <ac:chgData name="Hong Anddy" userId="2a3d7158c9ffa1a2" providerId="LiveId" clId="{7FEEF941-5DC3-47E5-90B0-5D9806761C9A}" dt="2021-04-28T04:25:17.783" v="2830" actId="14100"/>
          <ac:spMkLst>
            <pc:docMk/>
            <pc:sldMk cId="3645155884" sldId="822"/>
            <ac:spMk id="11" creationId="{E79A62CB-DA48-469B-8623-B9FC40AB2F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ko-KR" altLang="en-US"/>
          </a:p>
        </p:txBody>
      </p:sp>
      <p:sp>
        <p:nvSpPr>
          <p:cNvPr id="3" name="날짜 개체 틀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2E8BA622-2EF4-4AC6-AB1A-37E4CD1D1D3F}" type="datetimeFigureOut">
              <a:rPr lang="ko-KR" altLang="en-US" smtClean="0"/>
              <a:t>2021-04-28</a:t>
            </a:fld>
            <a:endParaRPr lang="ko-KR" altLang="en-US"/>
          </a:p>
        </p:txBody>
      </p:sp>
      <p:sp>
        <p:nvSpPr>
          <p:cNvPr id="4" name="슬라이드 이미지 개체 틀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ko-KR" altLang="en-US"/>
          </a:p>
        </p:txBody>
      </p:sp>
      <p:sp>
        <p:nvSpPr>
          <p:cNvPr id="5" name="슬라이드 노트 개체 틀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C5ABFE55-078A-4E6E-9368-B56376557902}" type="slidenum">
              <a:rPr lang="ko-KR" altLang="en-US" smtClean="0"/>
              <a:t>‹#›</a:t>
            </a:fld>
            <a:endParaRPr lang="ko-KR" altLang="en-US"/>
          </a:p>
        </p:txBody>
      </p:sp>
    </p:spTree>
    <p:extLst>
      <p:ext uri="{BB962C8B-B14F-4D97-AF65-F5344CB8AC3E}">
        <p14:creationId xmlns:p14="http://schemas.microsoft.com/office/powerpoint/2010/main" val="36805932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reactjs.org/docs/optimizing-performance.html"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ko.reactjs.org/docs/react-api.html#reactpurecompon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a:t>
            </a:fld>
            <a:endParaRPr lang="ko-KR" altLang="en-US"/>
          </a:p>
        </p:txBody>
      </p:sp>
    </p:spTree>
    <p:extLst>
      <p:ext uri="{BB962C8B-B14F-4D97-AF65-F5344CB8AC3E}">
        <p14:creationId xmlns:p14="http://schemas.microsoft.com/office/powerpoint/2010/main" val="1536904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a:solidFill>
                  <a:schemeClr val="tx1"/>
                </a:solidFill>
                <a:effectLst/>
                <a:latin typeface="+mn-lt"/>
                <a:ea typeface="+mn-ea"/>
                <a:cs typeface="+mn-cs"/>
              </a:rPr>
              <a:t>getSnapshotBeforeUpdate</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는 가장 마지막으로 </a:t>
            </a:r>
            <a:r>
              <a:rPr lang="ko-KR" altLang="en-US" sz="1200" b="0" i="0" kern="1200" dirty="0" err="1">
                <a:solidFill>
                  <a:schemeClr val="tx1"/>
                </a:solidFill>
                <a:effectLst/>
                <a:latin typeface="+mn-lt"/>
                <a:ea typeface="+mn-ea"/>
                <a:cs typeface="+mn-cs"/>
              </a:rPr>
              <a:t>렌더링된</a:t>
            </a:r>
            <a:r>
              <a:rPr lang="ko-KR" altLang="en-US" sz="1200" b="0" i="0" kern="1200" dirty="0">
                <a:solidFill>
                  <a:schemeClr val="tx1"/>
                </a:solidFill>
                <a:effectLst/>
                <a:latin typeface="+mn-lt"/>
                <a:ea typeface="+mn-ea"/>
                <a:cs typeface="+mn-cs"/>
              </a:rPr>
              <a:t> 결과가 </a:t>
            </a:r>
            <a:r>
              <a:rPr lang="en-US" altLang="ko-KR" sz="1200" b="0" i="0" kern="1200" dirty="0">
                <a:solidFill>
                  <a:schemeClr val="tx1"/>
                </a:solidFill>
                <a:effectLst/>
                <a:latin typeface="+mn-lt"/>
                <a:ea typeface="+mn-ea"/>
                <a:cs typeface="+mn-cs"/>
              </a:rPr>
              <a:t>DOM </a:t>
            </a:r>
            <a:r>
              <a:rPr lang="ko-KR" altLang="en-US" sz="1200" b="0" i="0" kern="1200" dirty="0">
                <a:solidFill>
                  <a:schemeClr val="tx1"/>
                </a:solidFill>
                <a:effectLst/>
                <a:latin typeface="+mn-lt"/>
                <a:ea typeface="+mn-ea"/>
                <a:cs typeface="+mn-cs"/>
              </a:rPr>
              <a:t>등에 반영되었을 때에 호출됩니다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이 메서드를 사용하면 컴포넌트가 </a:t>
            </a:r>
            <a:r>
              <a:rPr lang="en-US" altLang="ko-KR" sz="1200" b="0" i="0" kern="1200" dirty="0">
                <a:solidFill>
                  <a:schemeClr val="tx1"/>
                </a:solidFill>
                <a:effectLst/>
                <a:latin typeface="+mn-lt"/>
                <a:ea typeface="+mn-ea"/>
                <a:cs typeface="+mn-cs"/>
              </a:rPr>
              <a:t>DOM</a:t>
            </a:r>
            <a:r>
              <a:rPr lang="ko-KR" altLang="en-US" sz="1200" b="0" i="0" kern="1200" dirty="0">
                <a:solidFill>
                  <a:schemeClr val="tx1"/>
                </a:solidFill>
                <a:effectLst/>
                <a:latin typeface="+mn-lt"/>
                <a:ea typeface="+mn-ea"/>
                <a:cs typeface="+mn-cs"/>
              </a:rPr>
              <a:t>으로부터 스크롤 위치 등과 같은 정보를 이후 변경되기 전에 얻을 수 있습니다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이 생명주기가 반환하는 값은 </a:t>
            </a:r>
            <a:r>
              <a:rPr lang="en-US" altLang="ko-KR" sz="1200" b="0" i="0" kern="1200" dirty="0" err="1">
                <a:solidFill>
                  <a:schemeClr val="tx1"/>
                </a:solidFill>
                <a:effectLst/>
                <a:latin typeface="+mn-lt"/>
                <a:ea typeface="+mn-ea"/>
                <a:cs typeface="+mn-cs"/>
              </a:rPr>
              <a:t>componentDidUpdate</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인자로 전달됩니다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이 메서드에 대한 </a:t>
            </a:r>
            <a:r>
              <a:rPr lang="ko-KR" altLang="en-US" sz="1200" b="0" i="0" kern="1200" dirty="0" err="1">
                <a:solidFill>
                  <a:schemeClr val="tx1"/>
                </a:solidFill>
                <a:effectLst/>
                <a:latin typeface="+mn-lt"/>
                <a:ea typeface="+mn-ea"/>
                <a:cs typeface="+mn-cs"/>
              </a:rPr>
              <a:t>사용례는</a:t>
            </a:r>
            <a:r>
              <a:rPr lang="ko-KR" altLang="en-US" sz="1200" b="0" i="0" kern="1200" dirty="0">
                <a:solidFill>
                  <a:schemeClr val="tx1"/>
                </a:solidFill>
                <a:effectLst/>
                <a:latin typeface="+mn-lt"/>
                <a:ea typeface="+mn-ea"/>
                <a:cs typeface="+mn-cs"/>
              </a:rPr>
              <a:t> 흔하지 않지만</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채팅 화면처럼 스크롤 위치를 따로 처리하는 작업이 필요한 </a:t>
            </a:r>
            <a:r>
              <a:rPr lang="en-US" altLang="ko-KR" sz="1200" b="0" i="0" kern="1200" dirty="0">
                <a:solidFill>
                  <a:schemeClr val="tx1"/>
                </a:solidFill>
                <a:effectLst/>
                <a:latin typeface="+mn-lt"/>
                <a:ea typeface="+mn-ea"/>
                <a:cs typeface="+mn-cs"/>
              </a:rPr>
              <a:t>UI </a:t>
            </a:r>
            <a:r>
              <a:rPr lang="ko-KR" altLang="en-US" sz="1200" b="0" i="0" kern="1200" dirty="0">
                <a:solidFill>
                  <a:schemeClr val="tx1"/>
                </a:solidFill>
                <a:effectLst/>
                <a:latin typeface="+mn-lt"/>
                <a:ea typeface="+mn-ea"/>
                <a:cs typeface="+mn-cs"/>
              </a:rPr>
              <a:t>등을 생각해볼 수 있습니다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스냅샷 값을 반환하거나 </a:t>
            </a:r>
            <a:r>
              <a:rPr lang="en-US" altLang="ko-KR" sz="1200" b="0" i="0" kern="1200" dirty="0">
                <a:solidFill>
                  <a:schemeClr val="tx1"/>
                </a:solidFill>
                <a:effectLst/>
                <a:latin typeface="+mn-lt"/>
                <a:ea typeface="+mn-ea"/>
                <a:cs typeface="+mn-cs"/>
              </a:rPr>
              <a:t>null</a:t>
            </a:r>
            <a:r>
              <a:rPr lang="ko-KR" altLang="en-US" sz="1200" b="0" i="0" kern="1200" dirty="0">
                <a:solidFill>
                  <a:schemeClr val="tx1"/>
                </a:solidFill>
                <a:effectLst/>
                <a:latin typeface="+mn-lt"/>
                <a:ea typeface="+mn-ea"/>
                <a:cs typeface="+mn-cs"/>
              </a:rPr>
              <a:t>을 반환합니다</a:t>
            </a:r>
            <a:r>
              <a:rPr lang="en-US" altLang="ko-KR" sz="1200" b="0" i="0" kern="1200" dirty="0">
                <a:solidFill>
                  <a:schemeClr val="tx1"/>
                </a:solidFill>
                <a:effectLst/>
                <a:latin typeface="+mn-lt"/>
                <a:ea typeface="+mn-ea"/>
                <a:cs typeface="+mn-cs"/>
              </a:rPr>
              <a:t>.</a:t>
            </a: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39</a:t>
            </a:fld>
            <a:endParaRPr lang="ko-KR" altLang="en-US"/>
          </a:p>
        </p:txBody>
      </p:sp>
    </p:spTree>
    <p:extLst>
      <p:ext uri="{BB962C8B-B14F-4D97-AF65-F5344CB8AC3E}">
        <p14:creationId xmlns:p14="http://schemas.microsoft.com/office/powerpoint/2010/main" val="23804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a:solidFill>
                  <a:schemeClr val="tx1"/>
                </a:solidFill>
                <a:effectLst/>
                <a:latin typeface="+mn-lt"/>
                <a:ea typeface="+mn-ea"/>
                <a:cs typeface="+mn-cs"/>
              </a:rPr>
              <a:t>componentDidUpdate</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는 갱신이 일어난 직후에 호출됩니다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 메서드는 최초 렌더링에서는 호출되지 않습니다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컴포넌트가 갱신되었을 때 </a:t>
            </a:r>
            <a:r>
              <a:rPr lang="en-US" altLang="ko-KR" sz="1200" b="0" i="0" kern="1200" dirty="0">
                <a:solidFill>
                  <a:schemeClr val="tx1"/>
                </a:solidFill>
                <a:effectLst/>
                <a:latin typeface="+mn-lt"/>
                <a:ea typeface="+mn-ea"/>
                <a:cs typeface="+mn-cs"/>
              </a:rPr>
              <a:t>DOM</a:t>
            </a:r>
            <a:r>
              <a:rPr lang="ko-KR" altLang="en-US" sz="1200" b="0" i="0" kern="1200" dirty="0">
                <a:solidFill>
                  <a:schemeClr val="tx1"/>
                </a:solidFill>
                <a:effectLst/>
                <a:latin typeface="+mn-lt"/>
                <a:ea typeface="+mn-ea"/>
                <a:cs typeface="+mn-cs"/>
              </a:rPr>
              <a:t>을 조작하기 위하여 이 메서드를 활용하면 좋습니다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또한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이전과 현재의 </a:t>
            </a:r>
            <a:r>
              <a:rPr lang="en-US" altLang="ko-KR" sz="1200" b="0" i="0" kern="1200" dirty="0">
                <a:solidFill>
                  <a:schemeClr val="tx1"/>
                </a:solidFill>
                <a:effectLst/>
                <a:latin typeface="+mn-lt"/>
                <a:ea typeface="+mn-ea"/>
                <a:cs typeface="+mn-cs"/>
              </a:rPr>
              <a:t>props</a:t>
            </a:r>
            <a:r>
              <a:rPr lang="ko-KR" altLang="en-US" sz="1200" b="0" i="0" kern="1200" dirty="0">
                <a:solidFill>
                  <a:schemeClr val="tx1"/>
                </a:solidFill>
                <a:effectLst/>
                <a:latin typeface="+mn-lt"/>
                <a:ea typeface="+mn-ea"/>
                <a:cs typeface="+mn-cs"/>
              </a:rPr>
              <a:t>를 비교하여 네트워크 요청을 보내는 작업도 이 메서드에서 이루어지면 됩니다 </a:t>
            </a:r>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가령</a:t>
            </a:r>
            <a:r>
              <a:rPr lang="en-US" altLang="ko-KR" sz="1200" b="0" i="0" kern="1200" dirty="0">
                <a:solidFill>
                  <a:schemeClr val="tx1"/>
                </a:solidFill>
                <a:effectLst/>
                <a:latin typeface="+mn-lt"/>
                <a:ea typeface="+mn-ea"/>
                <a:cs typeface="+mn-cs"/>
              </a:rPr>
              <a:t>, props</a:t>
            </a:r>
            <a:r>
              <a:rPr lang="ko-KR" altLang="en-US" sz="1200" b="0" i="0" kern="1200" dirty="0">
                <a:solidFill>
                  <a:schemeClr val="tx1"/>
                </a:solidFill>
                <a:effectLst/>
                <a:latin typeface="+mn-lt"/>
                <a:ea typeface="+mn-ea"/>
                <a:cs typeface="+mn-cs"/>
              </a:rPr>
              <a:t>가 변하지 않았다면 네트워크 요청을 보낼 필요가 없습니다</a:t>
            </a:r>
            <a:r>
              <a:rPr lang="en-US" altLang="ko-KR" sz="1200" b="0" i="0" kern="1200" dirty="0">
                <a:solidFill>
                  <a:schemeClr val="tx1"/>
                </a:solidFill>
                <a:effectLst/>
                <a:latin typeface="+mn-lt"/>
                <a:ea typeface="+mn-ea"/>
                <a:cs typeface="+mn-cs"/>
              </a:rPr>
              <a:t>).</a:t>
            </a: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40</a:t>
            </a:fld>
            <a:endParaRPr lang="ko-KR" altLang="en-US"/>
          </a:p>
        </p:txBody>
      </p:sp>
    </p:spTree>
    <p:extLst>
      <p:ext uri="{BB962C8B-B14F-4D97-AF65-F5344CB8AC3E}">
        <p14:creationId xmlns:p14="http://schemas.microsoft.com/office/powerpoint/2010/main" val="1903387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a:solidFill>
                  <a:schemeClr val="tx1"/>
                </a:solidFill>
                <a:effectLst/>
                <a:latin typeface="+mn-lt"/>
                <a:ea typeface="+mn-ea"/>
                <a:cs typeface="+mn-cs"/>
              </a:rPr>
              <a:t>componentWillUnmount</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는 컴포넌트가 마운트 해제되어 제거되기 직전에 호출됩니다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이 메서드 내에서 타이머 제거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네트워크 요청 취소</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componentDidMount</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내에서 생성된 구독 해제 등 필요한 모든 정리 작업을 수행하세요</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이제 컴포넌트는 다시 </a:t>
            </a:r>
            <a:r>
              <a:rPr lang="ko-KR" altLang="en-US" sz="1200" b="0" i="0" kern="1200" dirty="0" err="1">
                <a:solidFill>
                  <a:schemeClr val="tx1"/>
                </a:solidFill>
                <a:effectLst/>
                <a:latin typeface="+mn-lt"/>
                <a:ea typeface="+mn-ea"/>
                <a:cs typeface="+mn-cs"/>
              </a:rPr>
              <a:t>렌더링되지</a:t>
            </a:r>
            <a:r>
              <a:rPr lang="ko-KR" altLang="en-US" sz="1200" b="0" i="0" kern="1200" dirty="0">
                <a:solidFill>
                  <a:schemeClr val="tx1"/>
                </a:solidFill>
                <a:effectLst/>
                <a:latin typeface="+mn-lt"/>
                <a:ea typeface="+mn-ea"/>
                <a:cs typeface="+mn-cs"/>
              </a:rPr>
              <a:t> 않으므로</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componentWillUnmount</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내에서 </a:t>
            </a:r>
            <a:r>
              <a:rPr lang="en-US" altLang="ko-KR" sz="1200" b="1" i="0" kern="1200" dirty="0" err="1">
                <a:solidFill>
                  <a:schemeClr val="tx1"/>
                </a:solidFill>
                <a:effectLst/>
                <a:latin typeface="+mn-lt"/>
                <a:ea typeface="+mn-ea"/>
                <a:cs typeface="+mn-cs"/>
              </a:rPr>
              <a:t>setState</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를 호출하면 안 됩니다</a:t>
            </a:r>
            <a:r>
              <a:rPr lang="en-US" altLang="ko-KR" sz="1200" b="1"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 </a:t>
            </a:r>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컴포넌트 인스턴스가 마운트 해제되고 나면</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절대로 다시 </a:t>
            </a:r>
            <a:r>
              <a:rPr lang="ko-KR" altLang="en-US" sz="1200" b="0" i="0" kern="1200" dirty="0" err="1">
                <a:solidFill>
                  <a:schemeClr val="tx1"/>
                </a:solidFill>
                <a:effectLst/>
                <a:latin typeface="+mn-lt"/>
                <a:ea typeface="+mn-ea"/>
                <a:cs typeface="+mn-cs"/>
              </a:rPr>
              <a:t>마운트되지</a:t>
            </a:r>
            <a:r>
              <a:rPr lang="ko-KR" altLang="en-US" sz="1200" b="0" i="0" kern="1200" dirty="0">
                <a:solidFill>
                  <a:schemeClr val="tx1"/>
                </a:solidFill>
                <a:effectLst/>
                <a:latin typeface="+mn-lt"/>
                <a:ea typeface="+mn-ea"/>
                <a:cs typeface="+mn-cs"/>
              </a:rPr>
              <a:t> 않습니다</a:t>
            </a:r>
            <a:r>
              <a:rPr lang="en-US" altLang="ko-KR" sz="1200" b="0" i="0" kern="1200" dirty="0">
                <a:solidFill>
                  <a:schemeClr val="tx1"/>
                </a:solidFill>
                <a:effectLst/>
                <a:latin typeface="+mn-lt"/>
                <a:ea typeface="+mn-ea"/>
                <a:cs typeface="+mn-cs"/>
              </a:rPr>
              <a:t>.</a:t>
            </a: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41</a:t>
            </a:fld>
            <a:endParaRPr lang="ko-KR" altLang="en-US"/>
          </a:p>
        </p:txBody>
      </p:sp>
    </p:spTree>
    <p:extLst>
      <p:ext uri="{BB962C8B-B14F-4D97-AF65-F5344CB8AC3E}">
        <p14:creationId xmlns:p14="http://schemas.microsoft.com/office/powerpoint/2010/main" val="2265190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a:solidFill>
                  <a:schemeClr val="tx1"/>
                </a:solidFill>
                <a:effectLst/>
                <a:latin typeface="+mn-lt"/>
                <a:ea typeface="+mn-ea"/>
                <a:cs typeface="+mn-cs"/>
              </a:rPr>
              <a:t>componentWillUnmount</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는 컴포넌트가 마운트 해제되어 제거되기 직전에 호출됩니다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이 메서드 내에서 타이머 제거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네트워크 요청 취소</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componentDidMount</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내에서 생성된 구독 해제 등 필요한 모든 정리 작업을 수행하세요</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이제 컴포넌트는 다시 </a:t>
            </a:r>
            <a:r>
              <a:rPr lang="ko-KR" altLang="en-US" sz="1200" b="0" i="0" kern="1200" dirty="0" err="1">
                <a:solidFill>
                  <a:schemeClr val="tx1"/>
                </a:solidFill>
                <a:effectLst/>
                <a:latin typeface="+mn-lt"/>
                <a:ea typeface="+mn-ea"/>
                <a:cs typeface="+mn-cs"/>
              </a:rPr>
              <a:t>렌더링되지</a:t>
            </a:r>
            <a:r>
              <a:rPr lang="ko-KR" altLang="en-US" sz="1200" b="0" i="0" kern="1200" dirty="0">
                <a:solidFill>
                  <a:schemeClr val="tx1"/>
                </a:solidFill>
                <a:effectLst/>
                <a:latin typeface="+mn-lt"/>
                <a:ea typeface="+mn-ea"/>
                <a:cs typeface="+mn-cs"/>
              </a:rPr>
              <a:t> 않으므로</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componentWillUnmount</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내에서 </a:t>
            </a:r>
            <a:r>
              <a:rPr lang="en-US" altLang="ko-KR" sz="1200" b="1" i="0" kern="1200" dirty="0" err="1">
                <a:solidFill>
                  <a:schemeClr val="tx1"/>
                </a:solidFill>
                <a:effectLst/>
                <a:latin typeface="+mn-lt"/>
                <a:ea typeface="+mn-ea"/>
                <a:cs typeface="+mn-cs"/>
              </a:rPr>
              <a:t>setState</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를 호출하면 안 됩니다</a:t>
            </a:r>
            <a:r>
              <a:rPr lang="en-US" altLang="ko-KR" sz="1200" b="1"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 </a:t>
            </a:r>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컴포넌트 인스턴스가 마운트 해제되고 나면</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절대로 다시 </a:t>
            </a:r>
            <a:r>
              <a:rPr lang="ko-KR" altLang="en-US" sz="1200" b="0" i="0" kern="1200" dirty="0" err="1">
                <a:solidFill>
                  <a:schemeClr val="tx1"/>
                </a:solidFill>
                <a:effectLst/>
                <a:latin typeface="+mn-lt"/>
                <a:ea typeface="+mn-ea"/>
                <a:cs typeface="+mn-cs"/>
              </a:rPr>
              <a:t>마운트되지</a:t>
            </a:r>
            <a:r>
              <a:rPr lang="ko-KR" altLang="en-US" sz="1200" b="0" i="0" kern="1200" dirty="0">
                <a:solidFill>
                  <a:schemeClr val="tx1"/>
                </a:solidFill>
                <a:effectLst/>
                <a:latin typeface="+mn-lt"/>
                <a:ea typeface="+mn-ea"/>
                <a:cs typeface="+mn-cs"/>
              </a:rPr>
              <a:t> 않습니다</a:t>
            </a:r>
            <a:r>
              <a:rPr lang="en-US" altLang="ko-KR" sz="1200" b="0" i="0" kern="1200" dirty="0">
                <a:solidFill>
                  <a:schemeClr val="tx1"/>
                </a:solidFill>
                <a:effectLst/>
                <a:latin typeface="+mn-lt"/>
                <a:ea typeface="+mn-ea"/>
                <a:cs typeface="+mn-cs"/>
              </a:rPr>
              <a:t>.</a:t>
            </a: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42</a:t>
            </a:fld>
            <a:endParaRPr lang="ko-KR" altLang="en-US"/>
          </a:p>
        </p:txBody>
      </p:sp>
    </p:spTree>
    <p:extLst>
      <p:ext uri="{BB962C8B-B14F-4D97-AF65-F5344CB8AC3E}">
        <p14:creationId xmlns:p14="http://schemas.microsoft.com/office/powerpoint/2010/main" val="140626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43</a:t>
            </a:fld>
            <a:endParaRPr lang="ko-KR" altLang="en-US"/>
          </a:p>
        </p:txBody>
      </p:sp>
    </p:spTree>
    <p:extLst>
      <p:ext uri="{BB962C8B-B14F-4D97-AF65-F5344CB8AC3E}">
        <p14:creationId xmlns:p14="http://schemas.microsoft.com/office/powerpoint/2010/main" val="2357837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44</a:t>
            </a:fld>
            <a:endParaRPr lang="ko-KR" altLang="en-US"/>
          </a:p>
        </p:txBody>
      </p:sp>
    </p:spTree>
    <p:extLst>
      <p:ext uri="{BB962C8B-B14F-4D97-AF65-F5344CB8AC3E}">
        <p14:creationId xmlns:p14="http://schemas.microsoft.com/office/powerpoint/2010/main" val="421001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45</a:t>
            </a:fld>
            <a:endParaRPr lang="ko-KR" altLang="en-US"/>
          </a:p>
        </p:txBody>
      </p:sp>
    </p:spTree>
    <p:extLst>
      <p:ext uri="{BB962C8B-B14F-4D97-AF65-F5344CB8AC3E}">
        <p14:creationId xmlns:p14="http://schemas.microsoft.com/office/powerpoint/2010/main" val="1382666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46</a:t>
            </a:fld>
            <a:endParaRPr lang="ko-KR" altLang="en-US"/>
          </a:p>
        </p:txBody>
      </p:sp>
    </p:spTree>
    <p:extLst>
      <p:ext uri="{BB962C8B-B14F-4D97-AF65-F5344CB8AC3E}">
        <p14:creationId xmlns:p14="http://schemas.microsoft.com/office/powerpoint/2010/main" val="25124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6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47</a:t>
            </a:fld>
            <a:endParaRPr lang="ko-KR" altLang="en-US"/>
          </a:p>
        </p:txBody>
      </p:sp>
    </p:spTree>
    <p:extLst>
      <p:ext uri="{BB962C8B-B14F-4D97-AF65-F5344CB8AC3E}">
        <p14:creationId xmlns:p14="http://schemas.microsoft.com/office/powerpoint/2010/main" val="267151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48</a:t>
            </a:fld>
            <a:endParaRPr lang="ko-KR" altLang="en-US"/>
          </a:p>
        </p:txBody>
      </p:sp>
    </p:spTree>
    <p:extLst>
      <p:ext uri="{BB962C8B-B14F-4D97-AF65-F5344CB8AC3E}">
        <p14:creationId xmlns:p14="http://schemas.microsoft.com/office/powerpoint/2010/main" val="67582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a:t>
            </a:fld>
            <a:endParaRPr lang="ko-KR" altLang="en-US"/>
          </a:p>
        </p:txBody>
      </p:sp>
    </p:spTree>
    <p:extLst>
      <p:ext uri="{BB962C8B-B14F-4D97-AF65-F5344CB8AC3E}">
        <p14:creationId xmlns:p14="http://schemas.microsoft.com/office/powerpoint/2010/main" val="214951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49</a:t>
            </a:fld>
            <a:endParaRPr lang="ko-KR" altLang="en-US"/>
          </a:p>
        </p:txBody>
      </p:sp>
    </p:spTree>
    <p:extLst>
      <p:ext uri="{BB962C8B-B14F-4D97-AF65-F5344CB8AC3E}">
        <p14:creationId xmlns:p14="http://schemas.microsoft.com/office/powerpoint/2010/main" val="209669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50</a:t>
            </a:fld>
            <a:endParaRPr lang="ko-KR" altLang="en-US"/>
          </a:p>
        </p:txBody>
      </p:sp>
    </p:spTree>
    <p:extLst>
      <p:ext uri="{BB962C8B-B14F-4D97-AF65-F5344CB8AC3E}">
        <p14:creationId xmlns:p14="http://schemas.microsoft.com/office/powerpoint/2010/main" val="369317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51</a:t>
            </a:fld>
            <a:endParaRPr lang="ko-KR" altLang="en-US"/>
          </a:p>
        </p:txBody>
      </p:sp>
    </p:spTree>
    <p:extLst>
      <p:ext uri="{BB962C8B-B14F-4D97-AF65-F5344CB8AC3E}">
        <p14:creationId xmlns:p14="http://schemas.microsoft.com/office/powerpoint/2010/main" val="720105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52</a:t>
            </a:fld>
            <a:endParaRPr lang="ko-KR" altLang="en-US"/>
          </a:p>
        </p:txBody>
      </p:sp>
    </p:spTree>
    <p:extLst>
      <p:ext uri="{BB962C8B-B14F-4D97-AF65-F5344CB8AC3E}">
        <p14:creationId xmlns:p14="http://schemas.microsoft.com/office/powerpoint/2010/main" val="1100912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53</a:t>
            </a:fld>
            <a:endParaRPr lang="ko-KR" altLang="en-US"/>
          </a:p>
        </p:txBody>
      </p:sp>
    </p:spTree>
    <p:extLst>
      <p:ext uri="{BB962C8B-B14F-4D97-AF65-F5344CB8AC3E}">
        <p14:creationId xmlns:p14="http://schemas.microsoft.com/office/powerpoint/2010/main" val="2378372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54</a:t>
            </a:fld>
            <a:endParaRPr lang="ko-KR" altLang="en-US"/>
          </a:p>
        </p:txBody>
      </p:sp>
    </p:spTree>
    <p:extLst>
      <p:ext uri="{BB962C8B-B14F-4D97-AF65-F5344CB8AC3E}">
        <p14:creationId xmlns:p14="http://schemas.microsoft.com/office/powerpoint/2010/main" val="3070808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55</a:t>
            </a:fld>
            <a:endParaRPr lang="ko-KR" altLang="en-US"/>
          </a:p>
        </p:txBody>
      </p:sp>
    </p:spTree>
    <p:extLst>
      <p:ext uri="{BB962C8B-B14F-4D97-AF65-F5344CB8AC3E}">
        <p14:creationId xmlns:p14="http://schemas.microsoft.com/office/powerpoint/2010/main" val="206504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56</a:t>
            </a:fld>
            <a:endParaRPr lang="ko-KR" altLang="en-US"/>
          </a:p>
        </p:txBody>
      </p:sp>
    </p:spTree>
    <p:extLst>
      <p:ext uri="{BB962C8B-B14F-4D97-AF65-F5344CB8AC3E}">
        <p14:creationId xmlns:p14="http://schemas.microsoft.com/office/powerpoint/2010/main" val="3749434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57</a:t>
            </a:fld>
            <a:endParaRPr lang="ko-KR" altLang="en-US"/>
          </a:p>
        </p:txBody>
      </p:sp>
    </p:spTree>
    <p:extLst>
      <p:ext uri="{BB962C8B-B14F-4D97-AF65-F5344CB8AC3E}">
        <p14:creationId xmlns:p14="http://schemas.microsoft.com/office/powerpoint/2010/main" val="356631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58</a:t>
            </a:fld>
            <a:endParaRPr lang="ko-KR" altLang="en-US"/>
          </a:p>
        </p:txBody>
      </p:sp>
    </p:spTree>
    <p:extLst>
      <p:ext uri="{BB962C8B-B14F-4D97-AF65-F5344CB8AC3E}">
        <p14:creationId xmlns:p14="http://schemas.microsoft.com/office/powerpoint/2010/main" val="3569615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시각적 </a:t>
            </a:r>
            <a:r>
              <a:rPr lang="en-US" altLang="ko-KR" dirty="0"/>
              <a:t>: </a:t>
            </a:r>
            <a:r>
              <a:rPr lang="ko-KR" altLang="en-US" dirty="0"/>
              <a:t>산만하여 </a:t>
            </a:r>
            <a:r>
              <a:rPr lang="en-US" altLang="ko-KR" dirty="0" err="1"/>
              <a:t>Readibility</a:t>
            </a:r>
            <a:r>
              <a:rPr lang="ko-KR" altLang="en-US" dirty="0"/>
              <a:t>가 떨어지는 경우 또는 다른 페이지를 만들어야 하는 경우</a:t>
            </a:r>
            <a:endParaRPr lang="en-US" altLang="ko-KR" dirty="0"/>
          </a:p>
          <a:p>
            <a:r>
              <a:rPr lang="ko-KR" altLang="en-US" dirty="0"/>
              <a:t>성능적 </a:t>
            </a:r>
            <a:r>
              <a:rPr lang="en-US" altLang="ko-KR" dirty="0"/>
              <a:t>: </a:t>
            </a:r>
            <a:r>
              <a:rPr lang="ko-KR" altLang="en-US" dirty="0"/>
              <a:t>자주 변경되는 </a:t>
            </a:r>
            <a:r>
              <a:rPr lang="en-US" altLang="ko-KR" dirty="0"/>
              <a:t>UI</a:t>
            </a:r>
            <a:r>
              <a:rPr lang="ko-KR" altLang="en-US" dirty="0"/>
              <a:t>는 가능하면 하나의 컴포넌트로 묶어 관리하면 성능적으로 이점</a:t>
            </a:r>
            <a:endParaRPr lang="en-US" altLang="ko-KR" dirty="0"/>
          </a:p>
          <a:p>
            <a:r>
              <a:rPr lang="ko-KR" altLang="en-US" dirty="0"/>
              <a:t>기능적 </a:t>
            </a:r>
            <a:r>
              <a:rPr lang="en-US" altLang="ko-KR" dirty="0"/>
              <a:t>: </a:t>
            </a:r>
            <a:r>
              <a:rPr lang="ko-KR" altLang="en-US" dirty="0"/>
              <a:t>여러 번 반복되는 구조의 재활용성을 높이기 위해</a:t>
            </a:r>
            <a:endParaRPr lang="en-US" altLang="ko-KR" dirty="0"/>
          </a:p>
          <a:p>
            <a:r>
              <a:rPr lang="ko-KR" altLang="en-US" dirty="0"/>
              <a:t>의미적 </a:t>
            </a:r>
            <a:r>
              <a:rPr lang="en-US" altLang="ko-KR" dirty="0"/>
              <a:t>: </a:t>
            </a:r>
            <a:r>
              <a:rPr lang="ko-KR" altLang="en-US" dirty="0"/>
              <a:t>성능을 해치지 않는 범위 내에서 의미 단위로 분리할 필요가 있을 때</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18</a:t>
            </a:fld>
            <a:endParaRPr lang="ko-KR" altLang="en-US"/>
          </a:p>
        </p:txBody>
      </p:sp>
    </p:spTree>
    <p:extLst>
      <p:ext uri="{BB962C8B-B14F-4D97-AF65-F5344CB8AC3E}">
        <p14:creationId xmlns:p14="http://schemas.microsoft.com/office/powerpoint/2010/main" val="421063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59</a:t>
            </a:fld>
            <a:endParaRPr lang="ko-KR" altLang="en-US"/>
          </a:p>
        </p:txBody>
      </p:sp>
    </p:spTree>
    <p:extLst>
      <p:ext uri="{BB962C8B-B14F-4D97-AF65-F5344CB8AC3E}">
        <p14:creationId xmlns:p14="http://schemas.microsoft.com/office/powerpoint/2010/main" val="2886574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60</a:t>
            </a:fld>
            <a:endParaRPr lang="ko-KR" altLang="en-US"/>
          </a:p>
        </p:txBody>
      </p:sp>
    </p:spTree>
    <p:extLst>
      <p:ext uri="{BB962C8B-B14F-4D97-AF65-F5344CB8AC3E}">
        <p14:creationId xmlns:p14="http://schemas.microsoft.com/office/powerpoint/2010/main" val="175616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61</a:t>
            </a:fld>
            <a:endParaRPr lang="ko-KR" altLang="en-US"/>
          </a:p>
        </p:txBody>
      </p:sp>
    </p:spTree>
    <p:extLst>
      <p:ext uri="{BB962C8B-B14F-4D97-AF65-F5344CB8AC3E}">
        <p14:creationId xmlns:p14="http://schemas.microsoft.com/office/powerpoint/2010/main" val="1401130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62</a:t>
            </a:fld>
            <a:endParaRPr lang="ko-KR" altLang="en-US"/>
          </a:p>
        </p:txBody>
      </p:sp>
    </p:spTree>
    <p:extLst>
      <p:ext uri="{BB962C8B-B14F-4D97-AF65-F5344CB8AC3E}">
        <p14:creationId xmlns:p14="http://schemas.microsoft.com/office/powerpoint/2010/main" val="2573288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63</a:t>
            </a:fld>
            <a:endParaRPr lang="ko-KR" altLang="en-US"/>
          </a:p>
        </p:txBody>
      </p:sp>
    </p:spTree>
    <p:extLst>
      <p:ext uri="{BB962C8B-B14F-4D97-AF65-F5344CB8AC3E}">
        <p14:creationId xmlns:p14="http://schemas.microsoft.com/office/powerpoint/2010/main" val="1271075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64</a:t>
            </a:fld>
            <a:endParaRPr lang="ko-KR" altLang="en-US"/>
          </a:p>
        </p:txBody>
      </p:sp>
    </p:spTree>
    <p:extLst>
      <p:ext uri="{BB962C8B-B14F-4D97-AF65-F5344CB8AC3E}">
        <p14:creationId xmlns:p14="http://schemas.microsoft.com/office/powerpoint/2010/main" val="810117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65</a:t>
            </a:fld>
            <a:endParaRPr lang="ko-KR" altLang="en-US"/>
          </a:p>
        </p:txBody>
      </p:sp>
    </p:spTree>
    <p:extLst>
      <p:ext uri="{BB962C8B-B14F-4D97-AF65-F5344CB8AC3E}">
        <p14:creationId xmlns:p14="http://schemas.microsoft.com/office/powerpoint/2010/main" val="200635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66</a:t>
            </a:fld>
            <a:endParaRPr lang="ko-KR" altLang="en-US"/>
          </a:p>
        </p:txBody>
      </p:sp>
    </p:spTree>
    <p:extLst>
      <p:ext uri="{BB962C8B-B14F-4D97-AF65-F5344CB8AC3E}">
        <p14:creationId xmlns:p14="http://schemas.microsoft.com/office/powerpoint/2010/main" val="348198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67</a:t>
            </a:fld>
            <a:endParaRPr lang="ko-KR" altLang="en-US"/>
          </a:p>
        </p:txBody>
      </p:sp>
    </p:spTree>
    <p:extLst>
      <p:ext uri="{BB962C8B-B14F-4D97-AF65-F5344CB8AC3E}">
        <p14:creationId xmlns:p14="http://schemas.microsoft.com/office/powerpoint/2010/main" val="205601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68</a:t>
            </a:fld>
            <a:endParaRPr lang="ko-KR" altLang="en-US"/>
          </a:p>
        </p:txBody>
      </p:sp>
    </p:spTree>
    <p:extLst>
      <p:ext uri="{BB962C8B-B14F-4D97-AF65-F5344CB8AC3E}">
        <p14:creationId xmlns:p14="http://schemas.microsoft.com/office/powerpoint/2010/main" val="55898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33</a:t>
            </a:fld>
            <a:endParaRPr lang="ko-KR" altLang="en-US"/>
          </a:p>
        </p:txBody>
      </p:sp>
    </p:spTree>
    <p:extLst>
      <p:ext uri="{BB962C8B-B14F-4D97-AF65-F5344CB8AC3E}">
        <p14:creationId xmlns:p14="http://schemas.microsoft.com/office/powerpoint/2010/main" val="27732847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69</a:t>
            </a:fld>
            <a:endParaRPr lang="ko-KR" altLang="en-US"/>
          </a:p>
        </p:txBody>
      </p:sp>
    </p:spTree>
    <p:extLst>
      <p:ext uri="{BB962C8B-B14F-4D97-AF65-F5344CB8AC3E}">
        <p14:creationId xmlns:p14="http://schemas.microsoft.com/office/powerpoint/2010/main" val="894833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Link </a:t>
            </a:r>
            <a:r>
              <a:rPr lang="ko-KR" altLang="en-US" sz="1200" b="0" i="0" kern="1200" dirty="0">
                <a:solidFill>
                  <a:schemeClr val="tx1"/>
                </a:solidFill>
                <a:effectLst/>
                <a:latin typeface="+mn-lt"/>
                <a:ea typeface="+mn-ea"/>
                <a:cs typeface="+mn-cs"/>
              </a:rPr>
              <a:t>컴포넌트는 클릭하면 다른 주소로 이동시키는 컴포넌트입니다</a:t>
            </a:r>
            <a:r>
              <a:rPr lang="en-US" altLang="ko-KR" sz="1200" b="0" i="0" kern="1200" dirty="0">
                <a:solidFill>
                  <a:schemeClr val="tx1"/>
                </a:solidFill>
                <a:effectLst/>
                <a:latin typeface="+mn-lt"/>
                <a:ea typeface="+mn-ea"/>
                <a:cs typeface="+mn-cs"/>
              </a:rPr>
              <a:t>.</a:t>
            </a:r>
            <a:br>
              <a:rPr lang="ko-KR" altLang="en-US" dirty="0"/>
            </a:br>
            <a:r>
              <a:rPr lang="en-US" altLang="ko-KR" sz="1200" b="0" i="0" kern="1200" dirty="0">
                <a:solidFill>
                  <a:schemeClr val="tx1"/>
                </a:solidFill>
                <a:effectLst/>
                <a:latin typeface="+mn-lt"/>
                <a:ea typeface="+mn-ea"/>
                <a:cs typeface="+mn-cs"/>
              </a:rPr>
              <a:t>React</a:t>
            </a:r>
            <a:r>
              <a:rPr lang="ko-KR" altLang="en-US" sz="1200" b="0" i="0" kern="1200" dirty="0">
                <a:solidFill>
                  <a:schemeClr val="tx1"/>
                </a:solidFill>
                <a:effectLst/>
                <a:latin typeface="+mn-lt"/>
                <a:ea typeface="+mn-ea"/>
                <a:cs typeface="+mn-cs"/>
              </a:rPr>
              <a:t> 라우터를 사용할 땐 일반 </a:t>
            </a:r>
            <a:r>
              <a:rPr lang="en-US" altLang="ko-KR" dirty="0"/>
              <a:t>&lt;a </a:t>
            </a:r>
            <a:r>
              <a:rPr lang="en-US" altLang="ko-KR" dirty="0" err="1"/>
              <a:t>href</a:t>
            </a:r>
            <a:r>
              <a:rPr lang="en-US" altLang="ko-KR" dirty="0"/>
              <a:t>="..."&gt;...&lt;/a&gt;</a:t>
            </a:r>
            <a:r>
              <a:rPr lang="ko-KR" altLang="en-US" sz="1200" b="0" i="0" kern="1200" dirty="0">
                <a:solidFill>
                  <a:schemeClr val="tx1"/>
                </a:solidFill>
                <a:effectLst/>
                <a:latin typeface="+mn-lt"/>
                <a:ea typeface="+mn-ea"/>
                <a:cs typeface="+mn-cs"/>
              </a:rPr>
              <a:t> 태그를 사용하시면 안됩니다</a:t>
            </a:r>
            <a:r>
              <a:rPr lang="en-US" altLang="ko-KR" sz="1200" b="0" i="0" kern="1200" dirty="0">
                <a:solidFill>
                  <a:schemeClr val="tx1"/>
                </a:solidFill>
                <a:effectLst/>
                <a:latin typeface="+mn-lt"/>
                <a:ea typeface="+mn-ea"/>
                <a:cs typeface="+mn-cs"/>
              </a:rPr>
              <a:t>.</a:t>
            </a:r>
            <a:br>
              <a:rPr lang="ko-KR" altLang="en-US" dirty="0"/>
            </a:br>
            <a:r>
              <a:rPr lang="ko-KR" altLang="en-US" sz="1200" b="0" i="0" kern="1200" dirty="0">
                <a:solidFill>
                  <a:schemeClr val="tx1"/>
                </a:solidFill>
                <a:effectLst/>
                <a:latin typeface="+mn-lt"/>
                <a:ea typeface="+mn-ea"/>
                <a:cs typeface="+mn-cs"/>
              </a:rPr>
              <a:t>그 대신에 </a:t>
            </a:r>
            <a:r>
              <a:rPr lang="en-US" altLang="ko-KR" sz="1200" b="0" i="0" kern="1200" dirty="0">
                <a:solidFill>
                  <a:schemeClr val="tx1"/>
                </a:solidFill>
                <a:effectLst/>
                <a:latin typeface="+mn-lt"/>
                <a:ea typeface="+mn-ea"/>
                <a:cs typeface="+mn-cs"/>
              </a:rPr>
              <a:t>Link </a:t>
            </a:r>
            <a:r>
              <a:rPr lang="ko-KR" altLang="en-US" sz="1200" b="0" i="0" kern="1200" dirty="0">
                <a:solidFill>
                  <a:schemeClr val="tx1"/>
                </a:solidFill>
                <a:effectLst/>
                <a:latin typeface="+mn-lt"/>
                <a:ea typeface="+mn-ea"/>
                <a:cs typeface="+mn-cs"/>
              </a:rPr>
              <a:t>라는 컴포넌트를 사용해야 합니다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그 이유는 </a:t>
            </a:r>
            <a:r>
              <a:rPr lang="en-US" altLang="ko-KR" sz="1200" b="0" i="0" kern="1200" dirty="0">
                <a:solidFill>
                  <a:schemeClr val="tx1"/>
                </a:solidFill>
                <a:effectLst/>
                <a:latin typeface="+mn-lt"/>
                <a:ea typeface="+mn-ea"/>
                <a:cs typeface="+mn-cs"/>
              </a:rPr>
              <a:t>a </a:t>
            </a:r>
            <a:r>
              <a:rPr lang="ko-KR" altLang="en-US" sz="1200" b="0" i="0" kern="1200" dirty="0">
                <a:solidFill>
                  <a:schemeClr val="tx1"/>
                </a:solidFill>
                <a:effectLst/>
                <a:latin typeface="+mn-lt"/>
                <a:ea typeface="+mn-ea"/>
                <a:cs typeface="+mn-cs"/>
              </a:rPr>
              <a:t>태그의 기본적인 속성은 페이지를 이동시키면서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페이지를 아예 새로 불러오게 됩니다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그렇게 되면서 우리 </a:t>
            </a:r>
            <a:r>
              <a:rPr lang="en-US" altLang="ko-KR" sz="1200" b="0" i="0" kern="1200" dirty="0">
                <a:solidFill>
                  <a:schemeClr val="tx1"/>
                </a:solidFill>
                <a:effectLst/>
                <a:latin typeface="+mn-lt"/>
                <a:ea typeface="+mn-ea"/>
                <a:cs typeface="+mn-cs"/>
              </a:rPr>
              <a:t>React</a:t>
            </a:r>
            <a:r>
              <a:rPr lang="ko-KR" altLang="en-US" sz="1200" b="0" i="0" kern="1200" dirty="0">
                <a:solidFill>
                  <a:schemeClr val="tx1"/>
                </a:solidFill>
                <a:effectLst/>
                <a:latin typeface="+mn-lt"/>
                <a:ea typeface="+mn-ea"/>
                <a:cs typeface="+mn-cs"/>
              </a:rPr>
              <a:t> 앱이 지니고있는 상태들도 초기화되고</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렌더링 된 컴포넌트도 모두 사라지고 새로 렌더링을 하게 됩니다</a:t>
            </a:r>
            <a:r>
              <a:rPr lang="en-US" altLang="ko-KR" sz="1200" b="0" i="0" kern="1200" dirty="0">
                <a:solidFill>
                  <a:schemeClr val="tx1"/>
                </a:solidFill>
                <a:effectLst/>
                <a:latin typeface="+mn-lt"/>
                <a:ea typeface="+mn-ea"/>
                <a:cs typeface="+mn-cs"/>
              </a:rPr>
              <a:t>.</a:t>
            </a:r>
            <a:br>
              <a:rPr lang="ko-KR" altLang="en-US" dirty="0"/>
            </a:br>
            <a:r>
              <a:rPr lang="ko-KR" altLang="en-US" sz="1200" b="0" i="0" kern="1200" dirty="0">
                <a:solidFill>
                  <a:schemeClr val="tx1"/>
                </a:solidFill>
                <a:effectLst/>
                <a:latin typeface="+mn-lt"/>
                <a:ea typeface="+mn-ea"/>
                <a:cs typeface="+mn-cs"/>
              </a:rPr>
              <a:t>그렇기 때문에 </a:t>
            </a:r>
            <a:r>
              <a:rPr lang="en-US" altLang="ko-KR" sz="1200" b="1" i="0" kern="1200" dirty="0">
                <a:solidFill>
                  <a:schemeClr val="tx1"/>
                </a:solidFill>
                <a:effectLst/>
                <a:latin typeface="+mn-lt"/>
                <a:ea typeface="+mn-ea"/>
                <a:cs typeface="+mn-cs"/>
              </a:rPr>
              <a:t>Link </a:t>
            </a:r>
            <a:r>
              <a:rPr lang="ko-KR" altLang="en-US" sz="1200" b="1" i="0" kern="1200" dirty="0">
                <a:solidFill>
                  <a:schemeClr val="tx1"/>
                </a:solidFill>
                <a:effectLst/>
                <a:latin typeface="+mn-lt"/>
                <a:ea typeface="+mn-ea"/>
                <a:cs typeface="+mn-cs"/>
              </a:rPr>
              <a:t>컴포넌트를 사용</a:t>
            </a:r>
            <a:r>
              <a:rPr lang="ko-KR" altLang="en-US" sz="1200" b="0" i="0" kern="1200" dirty="0">
                <a:solidFill>
                  <a:schemeClr val="tx1"/>
                </a:solidFill>
                <a:effectLst/>
                <a:latin typeface="+mn-lt"/>
                <a:ea typeface="+mn-ea"/>
                <a:cs typeface="+mn-cs"/>
              </a:rPr>
              <a:t>하는데요</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 컴포넌트는 </a:t>
            </a:r>
            <a:r>
              <a:rPr lang="en-US" altLang="ko-KR" sz="1200" b="0" i="0" kern="1200" dirty="0">
                <a:solidFill>
                  <a:schemeClr val="tx1"/>
                </a:solidFill>
                <a:effectLst/>
                <a:latin typeface="+mn-lt"/>
                <a:ea typeface="+mn-ea"/>
                <a:cs typeface="+mn-cs"/>
              </a:rPr>
              <a:t>HTML5 History API </a:t>
            </a:r>
            <a:r>
              <a:rPr lang="ko-KR" altLang="en-US" sz="1200" b="0" i="0" kern="1200" dirty="0">
                <a:solidFill>
                  <a:schemeClr val="tx1"/>
                </a:solidFill>
                <a:effectLst/>
                <a:latin typeface="+mn-lt"/>
                <a:ea typeface="+mn-ea"/>
                <a:cs typeface="+mn-cs"/>
              </a:rPr>
              <a:t>를 사용하여 </a:t>
            </a:r>
            <a:r>
              <a:rPr lang="ko-KR" altLang="en-US" sz="1200" b="1" i="0" kern="1200" dirty="0">
                <a:solidFill>
                  <a:schemeClr val="tx1"/>
                </a:solidFill>
                <a:effectLst/>
                <a:latin typeface="+mn-lt"/>
                <a:ea typeface="+mn-ea"/>
                <a:cs typeface="+mn-cs"/>
              </a:rPr>
              <a:t>브라우저의 주소만 바꿀 뿐</a:t>
            </a:r>
            <a:r>
              <a:rPr lang="en-US" altLang="ko-KR" sz="1200" b="1"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페이지를 새로 불러오지는 않습니다</a:t>
            </a:r>
            <a:r>
              <a:rPr lang="en-US" altLang="ko-KR" sz="1200" b="1" i="0" kern="1200" dirty="0">
                <a:solidFill>
                  <a:schemeClr val="tx1"/>
                </a:solidFill>
                <a:effectLst/>
                <a:latin typeface="+mn-lt"/>
                <a:ea typeface="+mn-ea"/>
                <a:cs typeface="+mn-cs"/>
              </a:rPr>
              <a:t>.</a:t>
            </a:r>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70</a:t>
            </a:fld>
            <a:endParaRPr lang="ko-KR" altLang="en-US"/>
          </a:p>
        </p:txBody>
      </p:sp>
    </p:spTree>
    <p:extLst>
      <p:ext uri="{BB962C8B-B14F-4D97-AF65-F5344CB8AC3E}">
        <p14:creationId xmlns:p14="http://schemas.microsoft.com/office/powerpoint/2010/main" val="356563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render()</a:t>
            </a:r>
            <a:r>
              <a:rPr lang="ko-KR" altLang="en-US" dirty="0"/>
              <a:t> 함수는 </a:t>
            </a:r>
            <a:r>
              <a:rPr lang="en-US" altLang="ko-KR" dirty="0"/>
              <a:t>return </a:t>
            </a:r>
            <a:r>
              <a:rPr lang="ko-KR" altLang="en-US" dirty="0"/>
              <a:t>되는 </a:t>
            </a:r>
            <a:r>
              <a:rPr lang="en-US" altLang="ko-KR" dirty="0"/>
              <a:t>HTML </a:t>
            </a:r>
            <a:r>
              <a:rPr lang="ko-KR" altLang="en-US" dirty="0"/>
              <a:t>형식의 코드를 화면에 그려주는 함수이며</a:t>
            </a:r>
            <a:r>
              <a:rPr lang="en-US" altLang="ko-KR" dirty="0"/>
              <a:t>, </a:t>
            </a:r>
            <a:r>
              <a:rPr lang="ko-KR" altLang="en-US" dirty="0"/>
              <a:t>화면 내용이 변경되어야 할 시점에 자동으로 호출된다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34</a:t>
            </a:fld>
            <a:endParaRPr lang="ko-KR" altLang="en-US"/>
          </a:p>
        </p:txBody>
      </p:sp>
    </p:spTree>
    <p:extLst>
      <p:ext uri="{BB962C8B-B14F-4D97-AF65-F5344CB8AC3E}">
        <p14:creationId xmlns:p14="http://schemas.microsoft.com/office/powerpoint/2010/main" val="1305628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Constructor </a:t>
            </a:r>
            <a:r>
              <a:rPr lang="ko-KR" altLang="en-US" dirty="0"/>
              <a:t>함수는 생명주기 함수 중 가장 먼저 실행되며</a:t>
            </a:r>
            <a:r>
              <a:rPr lang="en-US" altLang="ko-KR" dirty="0"/>
              <a:t>, </a:t>
            </a:r>
            <a:r>
              <a:rPr lang="ko-KR" altLang="en-US" dirty="0"/>
              <a:t>처음 한 번만 호출된다</a:t>
            </a:r>
            <a:r>
              <a:rPr lang="en-US" altLang="ko-KR" dirty="0"/>
              <a:t>.</a:t>
            </a:r>
          </a:p>
          <a:p>
            <a:r>
              <a:rPr lang="en-US" altLang="ko-KR" dirty="0"/>
              <a:t>Component </a:t>
            </a:r>
            <a:r>
              <a:rPr lang="ko-KR" altLang="en-US" dirty="0"/>
              <a:t>내부에서 사용되는 변수</a:t>
            </a:r>
            <a:r>
              <a:rPr lang="en-US" altLang="ko-KR" dirty="0"/>
              <a:t>(state)</a:t>
            </a:r>
            <a:r>
              <a:rPr lang="ko-KR" altLang="en-US" dirty="0"/>
              <a:t>를 선언하고 부모객체에서 전달 받은 변수</a:t>
            </a:r>
            <a:r>
              <a:rPr lang="en-US" altLang="ko-KR" dirty="0"/>
              <a:t>(props)</a:t>
            </a:r>
            <a:r>
              <a:rPr lang="ko-KR" altLang="en-US" dirty="0"/>
              <a:t>를 초기화 할 때 사용한다</a:t>
            </a:r>
            <a:r>
              <a:rPr lang="en-US" altLang="ko-KR" dirty="0"/>
              <a:t>.</a:t>
            </a:r>
          </a:p>
          <a:p>
            <a:r>
              <a:rPr lang="en-US" altLang="ko-KR" dirty="0"/>
              <a:t>super() </a:t>
            </a:r>
            <a:r>
              <a:rPr lang="ko-KR" altLang="en-US" dirty="0"/>
              <a:t>함수는 가장 위에 호출해야 한다</a:t>
            </a:r>
            <a:r>
              <a:rPr lang="en-US" altLang="ko-KR" dirty="0"/>
              <a:t>.</a:t>
            </a:r>
          </a:p>
          <a:p>
            <a:endParaRPr lang="en-US" altLang="ko-KR" dirty="0"/>
          </a:p>
          <a:p>
            <a:r>
              <a:rPr lang="en-US" altLang="ko-KR" sz="1200" b="1" kern="1200" dirty="0">
                <a:solidFill>
                  <a:schemeClr val="tx1"/>
                </a:solidFill>
                <a:effectLst/>
                <a:latin typeface="+mn-lt"/>
                <a:ea typeface="+mn-ea"/>
                <a:cs typeface="+mn-cs"/>
              </a:rPr>
              <a:t>** </a:t>
            </a:r>
            <a:r>
              <a:rPr lang="ko-KR" altLang="ko-KR" sz="1200" b="1" kern="1200" dirty="0" err="1">
                <a:solidFill>
                  <a:schemeClr val="tx1"/>
                </a:solidFill>
                <a:effectLst/>
                <a:latin typeface="+mn-lt"/>
                <a:ea typeface="+mn-ea"/>
                <a:cs typeface="+mn-cs"/>
              </a:rPr>
              <a:t>constructor를</a:t>
            </a:r>
            <a:r>
              <a:rPr lang="ko-KR" altLang="ko-KR" sz="1200" b="1" kern="1200" dirty="0">
                <a:solidFill>
                  <a:schemeClr val="tx1"/>
                </a:solidFill>
                <a:effectLst/>
                <a:latin typeface="+mn-lt"/>
                <a:ea typeface="+mn-ea"/>
                <a:cs typeface="+mn-cs"/>
              </a:rPr>
              <a:t> 정의할 때 주의해야 할 점</a:t>
            </a:r>
            <a:r>
              <a:rPr lang="en-US" altLang="ko-KR" sz="1200" b="1"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rtl="0" fontAlgn="ctr"/>
            <a:r>
              <a:rPr lang="ko-KR" altLang="ko-KR" sz="1200" b="0" i="0" kern="1200" dirty="0" err="1">
                <a:solidFill>
                  <a:schemeClr val="tx1"/>
                </a:solidFill>
                <a:effectLst/>
                <a:latin typeface="+mn-lt"/>
                <a:ea typeface="+mn-ea"/>
                <a:cs typeface="+mn-cs"/>
              </a:rPr>
              <a:t>constructor를</a:t>
            </a:r>
            <a:r>
              <a:rPr lang="ko-KR" altLang="ko-KR" sz="1200" b="0" i="0" kern="1200" dirty="0">
                <a:solidFill>
                  <a:schemeClr val="tx1"/>
                </a:solidFill>
                <a:effectLst/>
                <a:latin typeface="+mn-lt"/>
                <a:ea typeface="+mn-ea"/>
                <a:cs typeface="+mn-cs"/>
              </a:rPr>
              <a:t> 사용하고자 하는 목적이 없다면 작성하지 않아도 되는 코드이다.</a:t>
            </a:r>
          </a:p>
          <a:p>
            <a:pPr rtl="0" fontAlgn="ctr"/>
            <a:r>
              <a:rPr lang="ko-KR" altLang="ko-KR" sz="1200" b="0" i="0" kern="1200" dirty="0" err="1">
                <a:solidFill>
                  <a:schemeClr val="tx1"/>
                </a:solidFill>
                <a:effectLst/>
                <a:latin typeface="+mn-lt"/>
                <a:ea typeface="+mn-ea"/>
                <a:cs typeface="+mn-cs"/>
              </a:rPr>
              <a:t>constructor를</a:t>
            </a:r>
            <a:r>
              <a:rPr lang="ko-KR" altLang="ko-KR" sz="1200" b="0" i="0" kern="1200" dirty="0">
                <a:solidFill>
                  <a:schemeClr val="tx1"/>
                </a:solidFill>
                <a:effectLst/>
                <a:latin typeface="+mn-lt"/>
                <a:ea typeface="+mn-ea"/>
                <a:cs typeface="+mn-cs"/>
              </a:rPr>
              <a:t> 사용한다면, </a:t>
            </a:r>
            <a:r>
              <a:rPr lang="ko-KR" altLang="ko-KR" sz="1200" b="0" i="0" kern="1200" dirty="0" err="1">
                <a:solidFill>
                  <a:schemeClr val="tx1"/>
                </a:solidFill>
                <a:effectLst/>
                <a:latin typeface="+mn-lt"/>
                <a:ea typeface="+mn-ea"/>
                <a:cs typeface="+mn-cs"/>
              </a:rPr>
              <a:t>super</a:t>
            </a:r>
            <a:r>
              <a:rPr lang="ko-KR" altLang="ko-KR" sz="1200" b="0" i="0" kern="1200" dirty="0">
                <a:solidFill>
                  <a:schemeClr val="tx1"/>
                </a:solidFill>
                <a:effectLst/>
                <a:latin typeface="+mn-lt"/>
                <a:ea typeface="+mn-ea"/>
                <a:cs typeface="+mn-cs"/>
              </a:rPr>
              <a:t>(</a:t>
            </a:r>
            <a:r>
              <a:rPr lang="ko-KR" altLang="ko-KR" sz="1200" b="0" i="0" kern="1200" dirty="0" err="1">
                <a:solidFill>
                  <a:schemeClr val="tx1"/>
                </a:solidFill>
                <a:effectLst/>
                <a:latin typeface="+mn-lt"/>
                <a:ea typeface="+mn-ea"/>
                <a:cs typeface="+mn-cs"/>
              </a:rPr>
              <a:t>props</a:t>
            </a:r>
            <a:r>
              <a:rPr lang="ko-KR" altLang="ko-KR" sz="1200" b="0" i="0" kern="1200" dirty="0">
                <a:solidFill>
                  <a:schemeClr val="tx1"/>
                </a:solidFill>
                <a:effectLst/>
                <a:latin typeface="+mn-lt"/>
                <a:ea typeface="+mn-ea"/>
                <a:cs typeface="+mn-cs"/>
              </a:rPr>
              <a:t>) </a:t>
            </a:r>
            <a:r>
              <a:rPr lang="ko-KR" altLang="ko-KR" sz="1200" b="0" i="0" kern="1200" dirty="0" err="1">
                <a:solidFill>
                  <a:schemeClr val="tx1"/>
                </a:solidFill>
                <a:effectLst/>
                <a:latin typeface="+mn-lt"/>
                <a:ea typeface="+mn-ea"/>
                <a:cs typeface="+mn-cs"/>
              </a:rPr>
              <a:t>를</a:t>
            </a:r>
            <a:r>
              <a:rPr lang="ko-KR" altLang="ko-KR" sz="1200" b="0" i="0" kern="1200" dirty="0">
                <a:solidFill>
                  <a:schemeClr val="tx1"/>
                </a:solidFill>
                <a:effectLst/>
                <a:latin typeface="+mn-lt"/>
                <a:ea typeface="+mn-ea"/>
                <a:cs typeface="+mn-cs"/>
              </a:rPr>
              <a:t> 반드시 호출하여 </a:t>
            </a:r>
            <a:r>
              <a:rPr lang="ko-KR" altLang="ko-KR" sz="1200" b="0" i="0" kern="1200" dirty="0" err="1">
                <a:solidFill>
                  <a:schemeClr val="tx1"/>
                </a:solidFill>
                <a:effectLst/>
                <a:latin typeface="+mn-lt"/>
                <a:ea typeface="+mn-ea"/>
                <a:cs typeface="+mn-cs"/>
              </a:rPr>
              <a:t>this.props</a:t>
            </a:r>
            <a:r>
              <a:rPr lang="ko-KR" altLang="ko-KR" sz="1200" b="0" i="0" kern="1200" dirty="0">
                <a:solidFill>
                  <a:schemeClr val="tx1"/>
                </a:solidFill>
                <a:effectLst/>
                <a:latin typeface="+mn-lt"/>
                <a:ea typeface="+mn-ea"/>
                <a:cs typeface="+mn-cs"/>
              </a:rPr>
              <a:t> </a:t>
            </a:r>
            <a:r>
              <a:rPr lang="ko-KR" altLang="ko-KR" sz="1200" b="0" i="0" kern="1200" dirty="0" err="1">
                <a:solidFill>
                  <a:schemeClr val="tx1"/>
                </a:solidFill>
                <a:effectLst/>
                <a:latin typeface="+mn-lt"/>
                <a:ea typeface="+mn-ea"/>
                <a:cs typeface="+mn-cs"/>
              </a:rPr>
              <a:t>를</a:t>
            </a:r>
            <a:r>
              <a:rPr lang="ko-KR" altLang="ko-KR" sz="1200" b="0" i="0" kern="1200" dirty="0">
                <a:solidFill>
                  <a:schemeClr val="tx1"/>
                </a:solidFill>
                <a:effectLst/>
                <a:latin typeface="+mn-lt"/>
                <a:ea typeface="+mn-ea"/>
                <a:cs typeface="+mn-cs"/>
              </a:rPr>
              <a:t> 정의해 주어야 한다. 버그가 발생할 수 있다.</a:t>
            </a:r>
          </a:p>
          <a:p>
            <a:pPr rtl="0" fontAlgn="ctr"/>
            <a:r>
              <a:rPr lang="ko-KR" altLang="ko-KR" sz="1200" b="0" i="0" kern="1200" dirty="0" err="1">
                <a:solidFill>
                  <a:schemeClr val="tx1"/>
                </a:solidFill>
                <a:effectLst/>
                <a:latin typeface="+mn-lt"/>
                <a:ea typeface="+mn-ea"/>
                <a:cs typeface="+mn-cs"/>
              </a:rPr>
              <a:t>constructor</a:t>
            </a:r>
            <a:r>
              <a:rPr lang="ko-KR" altLang="ko-KR" sz="1200" b="0" i="0" kern="1200" dirty="0">
                <a:solidFill>
                  <a:schemeClr val="tx1"/>
                </a:solidFill>
                <a:effectLst/>
                <a:latin typeface="+mn-lt"/>
                <a:ea typeface="+mn-ea"/>
                <a:cs typeface="+mn-cs"/>
              </a:rPr>
              <a:t> 내부에서 </a:t>
            </a:r>
            <a:r>
              <a:rPr lang="ko-KR" altLang="ko-KR" sz="1200" b="0" i="0" kern="1200" dirty="0" err="1">
                <a:solidFill>
                  <a:schemeClr val="tx1"/>
                </a:solidFill>
                <a:effectLst/>
                <a:latin typeface="+mn-lt"/>
                <a:ea typeface="+mn-ea"/>
                <a:cs typeface="+mn-cs"/>
              </a:rPr>
              <a:t>setState</a:t>
            </a:r>
            <a:r>
              <a:rPr lang="ko-KR" altLang="ko-KR" sz="1200" b="0" i="0" kern="1200" dirty="0">
                <a:solidFill>
                  <a:schemeClr val="tx1"/>
                </a:solidFill>
                <a:effectLst/>
                <a:latin typeface="+mn-lt"/>
                <a:ea typeface="+mn-ea"/>
                <a:cs typeface="+mn-cs"/>
              </a:rPr>
              <a:t> 등의 업데이트를 실행하지 말자. 필요하다면 </a:t>
            </a:r>
            <a:r>
              <a:rPr lang="ko-KR" altLang="ko-KR" sz="1200" b="0" i="0" kern="1200" dirty="0" err="1">
                <a:solidFill>
                  <a:schemeClr val="tx1"/>
                </a:solidFill>
                <a:effectLst/>
                <a:latin typeface="+mn-lt"/>
                <a:ea typeface="+mn-ea"/>
                <a:cs typeface="+mn-cs"/>
              </a:rPr>
              <a:t>state에서</a:t>
            </a:r>
            <a:r>
              <a:rPr lang="ko-KR" altLang="ko-KR" sz="1200" b="0" i="0" kern="1200" dirty="0">
                <a:solidFill>
                  <a:schemeClr val="tx1"/>
                </a:solidFill>
                <a:effectLst/>
                <a:latin typeface="+mn-lt"/>
                <a:ea typeface="+mn-ea"/>
                <a:cs typeface="+mn-cs"/>
              </a:rPr>
              <a:t> 정의하면 된다. </a:t>
            </a:r>
            <a:r>
              <a:rPr lang="ko-KR" altLang="ko-KR" sz="1200" b="0" i="0" kern="1200" dirty="0" err="1">
                <a:solidFill>
                  <a:schemeClr val="tx1"/>
                </a:solidFill>
                <a:effectLst/>
                <a:latin typeface="+mn-lt"/>
                <a:ea typeface="+mn-ea"/>
                <a:cs typeface="+mn-cs"/>
              </a:rPr>
              <a:t>Mount</a:t>
            </a:r>
            <a:r>
              <a:rPr lang="ko-KR" altLang="ko-KR" sz="1200" b="0" i="0" kern="1200" dirty="0">
                <a:solidFill>
                  <a:schemeClr val="tx1"/>
                </a:solidFill>
                <a:effectLst/>
                <a:latin typeface="+mn-lt"/>
                <a:ea typeface="+mn-ea"/>
                <a:cs typeface="+mn-cs"/>
              </a:rPr>
              <a:t> 되기 전에 업데이트를 하는 것은 바람직하지 않다.</a:t>
            </a:r>
          </a:p>
          <a:p>
            <a:r>
              <a:rPr lang="ko-KR" altLang="ko-KR" sz="1200" b="1" kern="1200" dirty="0">
                <a:solidFill>
                  <a:schemeClr val="tx1"/>
                </a:solidFill>
                <a:effectLst/>
                <a:latin typeface="+mn-lt"/>
                <a:ea typeface="+mn-ea"/>
                <a:cs typeface="+mn-cs"/>
              </a:rPr>
              <a:t>즉, </a:t>
            </a:r>
            <a:r>
              <a:rPr lang="ko-KR" altLang="ko-KR" sz="1200" b="1" kern="1200" dirty="0" err="1">
                <a:solidFill>
                  <a:schemeClr val="tx1"/>
                </a:solidFill>
                <a:effectLst/>
                <a:latin typeface="+mn-lt"/>
                <a:ea typeface="+mn-ea"/>
                <a:cs typeface="+mn-cs"/>
              </a:rPr>
              <a:t>mount되기</a:t>
            </a:r>
            <a:r>
              <a:rPr lang="ko-KR" altLang="ko-KR" sz="1200" b="1" kern="1200" dirty="0">
                <a:solidFill>
                  <a:schemeClr val="tx1"/>
                </a:solidFill>
                <a:effectLst/>
                <a:latin typeface="+mn-lt"/>
                <a:ea typeface="+mn-ea"/>
                <a:cs typeface="+mn-cs"/>
              </a:rPr>
              <a:t> 전에 이미 결정되는 </a:t>
            </a:r>
            <a:r>
              <a:rPr lang="ko-KR" altLang="ko-KR" sz="1200" b="1" kern="1200" dirty="0" err="1">
                <a:solidFill>
                  <a:schemeClr val="tx1"/>
                </a:solidFill>
                <a:effectLst/>
                <a:latin typeface="+mn-lt"/>
                <a:ea typeface="+mn-ea"/>
                <a:cs typeface="+mn-cs"/>
              </a:rPr>
              <a:t>state는</a:t>
            </a:r>
            <a:r>
              <a:rPr lang="ko-KR" altLang="ko-KR" sz="1200" b="1" kern="1200" dirty="0">
                <a:solidFill>
                  <a:schemeClr val="tx1"/>
                </a:solidFill>
                <a:effectLst/>
                <a:latin typeface="+mn-lt"/>
                <a:ea typeface="+mn-ea"/>
                <a:cs typeface="+mn-cs"/>
              </a:rPr>
              <a:t> </a:t>
            </a:r>
            <a:r>
              <a:rPr lang="ko-KR" altLang="ko-KR" sz="1200" b="1" kern="1200" dirty="0" err="1">
                <a:solidFill>
                  <a:schemeClr val="tx1"/>
                </a:solidFill>
                <a:effectLst/>
                <a:latin typeface="+mn-lt"/>
                <a:ea typeface="+mn-ea"/>
                <a:cs typeface="+mn-cs"/>
              </a:rPr>
              <a:t>constructor에서</a:t>
            </a:r>
            <a:r>
              <a:rPr lang="ko-KR" altLang="ko-KR" sz="1200" b="1" kern="1200" dirty="0">
                <a:solidFill>
                  <a:schemeClr val="tx1"/>
                </a:solidFill>
                <a:effectLst/>
                <a:latin typeface="+mn-lt"/>
                <a:ea typeface="+mn-ea"/>
                <a:cs typeface="+mn-cs"/>
              </a:rPr>
              <a:t> 미리 정해 두어야 하고, 그렇지 않은 </a:t>
            </a:r>
            <a:r>
              <a:rPr lang="ko-KR" altLang="ko-KR" sz="1200" b="1" kern="1200" dirty="0" err="1">
                <a:solidFill>
                  <a:schemeClr val="tx1"/>
                </a:solidFill>
                <a:effectLst/>
                <a:latin typeface="+mn-lt"/>
                <a:ea typeface="+mn-ea"/>
                <a:cs typeface="+mn-cs"/>
              </a:rPr>
              <a:t>state는</a:t>
            </a:r>
            <a:r>
              <a:rPr lang="ko-KR" altLang="ko-KR" sz="1200" b="1" kern="1200" dirty="0">
                <a:solidFill>
                  <a:schemeClr val="tx1"/>
                </a:solidFill>
                <a:effectLst/>
                <a:latin typeface="+mn-lt"/>
                <a:ea typeface="+mn-ea"/>
                <a:cs typeface="+mn-cs"/>
              </a:rPr>
              <a:t> </a:t>
            </a:r>
            <a:r>
              <a:rPr lang="ko-KR" altLang="ko-KR" sz="1200" b="1" kern="1200" dirty="0" err="1">
                <a:solidFill>
                  <a:schemeClr val="tx1"/>
                </a:solidFill>
                <a:effectLst/>
                <a:latin typeface="+mn-lt"/>
                <a:ea typeface="+mn-ea"/>
                <a:cs typeface="+mn-cs"/>
              </a:rPr>
              <a:t>mount가</a:t>
            </a:r>
            <a:r>
              <a:rPr lang="ko-KR" altLang="ko-KR" sz="1200" b="1" kern="1200" dirty="0">
                <a:solidFill>
                  <a:schemeClr val="tx1"/>
                </a:solidFill>
                <a:effectLst/>
                <a:latin typeface="+mn-lt"/>
                <a:ea typeface="+mn-ea"/>
                <a:cs typeface="+mn-cs"/>
              </a:rPr>
              <a:t> 된 후 </a:t>
            </a:r>
            <a:r>
              <a:rPr lang="ko-KR" altLang="ko-KR" sz="1200" b="1" kern="1200" dirty="0" err="1">
                <a:solidFill>
                  <a:schemeClr val="tx1"/>
                </a:solidFill>
                <a:effectLst/>
                <a:latin typeface="+mn-lt"/>
                <a:ea typeface="+mn-ea"/>
                <a:cs typeface="+mn-cs"/>
              </a:rPr>
              <a:t>setState를</a:t>
            </a:r>
            <a:r>
              <a:rPr lang="ko-KR" altLang="ko-KR" sz="1200" b="1" kern="1200" dirty="0">
                <a:solidFill>
                  <a:schemeClr val="tx1"/>
                </a:solidFill>
                <a:effectLst/>
                <a:latin typeface="+mn-lt"/>
                <a:ea typeface="+mn-ea"/>
                <a:cs typeface="+mn-cs"/>
              </a:rPr>
              <a:t> 통해서 이루어져야 한다.</a:t>
            </a:r>
            <a:endParaRPr lang="ko-KR"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그래서 비동기 작업은 </a:t>
            </a:r>
            <a:r>
              <a:rPr lang="ko-KR" altLang="ko-KR" sz="1200" kern="1200" dirty="0" err="1">
                <a:solidFill>
                  <a:schemeClr val="tx1"/>
                </a:solidFill>
                <a:effectLst/>
                <a:latin typeface="+mn-lt"/>
                <a:ea typeface="+mn-ea"/>
                <a:cs typeface="+mn-cs"/>
              </a:rPr>
              <a:t>componentDidMount에서</a:t>
            </a:r>
            <a:r>
              <a:rPr lang="ko-KR" altLang="ko-KR" sz="1200" kern="1200" dirty="0">
                <a:solidFill>
                  <a:schemeClr val="tx1"/>
                </a:solidFill>
                <a:effectLst/>
                <a:latin typeface="+mn-lt"/>
                <a:ea typeface="+mn-ea"/>
                <a:cs typeface="+mn-cs"/>
              </a:rPr>
              <a:t> 하나보다..</a:t>
            </a: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35</a:t>
            </a:fld>
            <a:endParaRPr lang="ko-KR" altLang="en-US"/>
          </a:p>
        </p:txBody>
      </p:sp>
    </p:spTree>
    <p:extLst>
      <p:ext uri="{BB962C8B-B14F-4D97-AF65-F5344CB8AC3E}">
        <p14:creationId xmlns:p14="http://schemas.microsoft.com/office/powerpoint/2010/main" val="162244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getDerivedStateFromProps</a:t>
            </a:r>
            <a:r>
              <a:rPr lang="en-US" altLang="ko-KR" dirty="0"/>
              <a:t>(props, state) </a:t>
            </a:r>
            <a:r>
              <a:rPr lang="ko-KR" altLang="en-US" dirty="0"/>
              <a:t>함수는 </a:t>
            </a:r>
            <a:r>
              <a:rPr lang="en-US" altLang="ko-KR" dirty="0"/>
              <a:t>constructor </a:t>
            </a:r>
            <a:r>
              <a:rPr lang="ko-KR" altLang="en-US" dirty="0"/>
              <a:t>함수 다음으로 실행된다</a:t>
            </a:r>
            <a:r>
              <a:rPr lang="en-US" altLang="ko-KR" dirty="0"/>
              <a:t>.</a:t>
            </a:r>
          </a:p>
          <a:p>
            <a:r>
              <a:rPr lang="en-US" altLang="ko-KR" dirty="0"/>
              <a:t>Component</a:t>
            </a:r>
            <a:r>
              <a:rPr lang="ko-KR" altLang="en-US" dirty="0"/>
              <a:t>가 </a:t>
            </a:r>
            <a:r>
              <a:rPr lang="en-US" altLang="ko-KR" dirty="0"/>
              <a:t>update</a:t>
            </a:r>
            <a:r>
              <a:rPr lang="ko-KR" altLang="en-US" dirty="0"/>
              <a:t> 되었을 때 호출되며 새로 받은 </a:t>
            </a:r>
            <a:r>
              <a:rPr lang="en-US" altLang="ko-KR" dirty="0"/>
              <a:t>props</a:t>
            </a:r>
            <a:r>
              <a:rPr lang="ko-KR" altLang="en-US" dirty="0"/>
              <a:t>로 </a:t>
            </a:r>
            <a:r>
              <a:rPr lang="en-US" altLang="ko-KR" dirty="0"/>
              <a:t>state</a:t>
            </a:r>
            <a:r>
              <a:rPr lang="ko-KR" altLang="en-US" dirty="0"/>
              <a:t>를 변경할 때 주로 사용된다</a:t>
            </a:r>
            <a:r>
              <a:rPr lang="en-US" altLang="ko-KR" dirty="0"/>
              <a:t>.</a:t>
            </a:r>
          </a:p>
          <a:p>
            <a:r>
              <a:rPr lang="ko-KR" altLang="ko-KR" sz="1200" kern="1200" dirty="0">
                <a:solidFill>
                  <a:schemeClr val="tx1"/>
                </a:solidFill>
                <a:effectLst/>
                <a:latin typeface="+mn-lt"/>
                <a:ea typeface="+mn-ea"/>
                <a:cs typeface="+mn-cs"/>
              </a:rPr>
              <a:t>주의할 점으로 </a:t>
            </a:r>
            <a:r>
              <a:rPr lang="en-US" altLang="ko-KR" sz="1200" kern="1200" dirty="0">
                <a:solidFill>
                  <a:schemeClr val="tx1"/>
                </a:solidFill>
                <a:effectLst/>
                <a:latin typeface="+mn-lt"/>
                <a:ea typeface="+mn-ea"/>
                <a:cs typeface="+mn-cs"/>
              </a:rPr>
              <a:t>state</a:t>
            </a:r>
            <a:r>
              <a:rPr lang="ko-KR" altLang="en-US" sz="1200" kern="1200" dirty="0" err="1">
                <a:solidFill>
                  <a:schemeClr val="tx1"/>
                </a:solidFill>
                <a:effectLst/>
                <a:latin typeface="+mn-lt"/>
                <a:ea typeface="+mn-ea"/>
                <a:cs typeface="+mn-cs"/>
              </a:rPr>
              <a:t>변경시</a:t>
            </a:r>
            <a:r>
              <a:rPr lang="ko-KR" altLang="en-US"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setState를</a:t>
            </a:r>
            <a:r>
              <a:rPr lang="ko-KR" altLang="ko-KR" sz="1200" kern="1200" dirty="0">
                <a:solidFill>
                  <a:schemeClr val="tx1"/>
                </a:solidFill>
                <a:effectLst/>
                <a:latin typeface="+mn-lt"/>
                <a:ea typeface="+mn-ea"/>
                <a:cs typeface="+mn-cs"/>
              </a:rPr>
              <a:t> 사용하</a:t>
            </a:r>
            <a:r>
              <a:rPr lang="ko-KR" altLang="en-US" sz="1200" kern="1200" dirty="0">
                <a:solidFill>
                  <a:schemeClr val="tx1"/>
                </a:solidFill>
                <a:effectLst/>
                <a:latin typeface="+mn-lt"/>
                <a:ea typeface="+mn-ea"/>
                <a:cs typeface="+mn-cs"/>
              </a:rPr>
              <a:t>지 않고</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값을 </a:t>
            </a:r>
            <a:r>
              <a:rPr lang="ko-KR" altLang="ko-KR" sz="1200" kern="1200" dirty="0" err="1">
                <a:solidFill>
                  <a:schemeClr val="tx1"/>
                </a:solidFill>
                <a:effectLst/>
                <a:latin typeface="+mn-lt"/>
                <a:ea typeface="+mn-ea"/>
                <a:cs typeface="+mn-cs"/>
              </a:rPr>
              <a:t>retu</a:t>
            </a:r>
            <a:r>
              <a:rPr lang="en-US" altLang="ko-KR" sz="1200" kern="1200" dirty="0">
                <a:solidFill>
                  <a:schemeClr val="tx1"/>
                </a:solidFill>
                <a:effectLst/>
                <a:latin typeface="+mn-lt"/>
                <a:ea typeface="+mn-ea"/>
                <a:cs typeface="+mn-cs"/>
              </a:rPr>
              <a:t>r</a:t>
            </a:r>
            <a:r>
              <a:rPr lang="ko-KR" altLang="ko-KR" sz="1200" kern="1200" dirty="0" err="1">
                <a:solidFill>
                  <a:schemeClr val="tx1"/>
                </a:solidFill>
                <a:effectLst/>
                <a:latin typeface="+mn-lt"/>
                <a:ea typeface="+mn-ea"/>
                <a:cs typeface="+mn-cs"/>
              </a:rPr>
              <a:t>n</a:t>
            </a:r>
            <a:r>
              <a:rPr lang="ko-KR" altLang="ko-KR" sz="1200" kern="1200" dirty="0">
                <a:solidFill>
                  <a:schemeClr val="tx1"/>
                </a:solidFill>
                <a:effectLst/>
                <a:latin typeface="+mn-lt"/>
                <a:ea typeface="+mn-ea"/>
                <a:cs typeface="+mn-cs"/>
              </a:rPr>
              <a:t> 해야</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한다. </a:t>
            </a:r>
            <a:endParaRPr lang="en-US" altLang="ko-KR" sz="1200" kern="1200" dirty="0">
              <a:solidFill>
                <a:schemeClr val="tx1"/>
              </a:solidFill>
              <a:effectLst/>
              <a:latin typeface="+mn-lt"/>
              <a:ea typeface="+mn-ea"/>
              <a:cs typeface="+mn-cs"/>
            </a:endParaRPr>
          </a:p>
          <a:p>
            <a:r>
              <a:rPr lang="ko-KR" altLang="ko-KR" sz="1200" kern="1200" dirty="0" err="1">
                <a:solidFill>
                  <a:schemeClr val="tx1"/>
                </a:solidFill>
                <a:effectLst/>
                <a:latin typeface="+mn-lt"/>
                <a:ea typeface="+mn-ea"/>
                <a:cs typeface="+mn-cs"/>
              </a:rPr>
              <a:t>state를</a:t>
            </a:r>
            <a:r>
              <a:rPr lang="ko-KR" altLang="ko-KR" sz="1200" kern="1200" dirty="0">
                <a:solidFill>
                  <a:schemeClr val="tx1"/>
                </a:solidFill>
                <a:effectLst/>
                <a:latin typeface="+mn-lt"/>
                <a:ea typeface="+mn-ea"/>
                <a:cs typeface="+mn-cs"/>
              </a:rPr>
              <a:t> 갱신하는 객체를 반환할 수 있고, 새로운 </a:t>
            </a:r>
            <a:r>
              <a:rPr lang="ko-KR" altLang="ko-KR" sz="1200" kern="1200" dirty="0" err="1">
                <a:solidFill>
                  <a:schemeClr val="tx1"/>
                </a:solidFill>
                <a:effectLst/>
                <a:latin typeface="+mn-lt"/>
                <a:ea typeface="+mn-ea"/>
                <a:cs typeface="+mn-cs"/>
              </a:rPr>
              <a:t>props가</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state</a:t>
            </a:r>
            <a:r>
              <a:rPr lang="ko-KR" altLang="ko-KR" sz="1200" kern="1200" dirty="0">
                <a:solidFill>
                  <a:schemeClr val="tx1"/>
                </a:solidFill>
                <a:effectLst/>
                <a:latin typeface="+mn-lt"/>
                <a:ea typeface="+mn-ea"/>
                <a:cs typeface="+mn-cs"/>
              </a:rPr>
              <a:t> 갱신을 필요로 하지 않음을 나타내기 위해 </a:t>
            </a:r>
            <a:r>
              <a:rPr lang="ko-KR" altLang="ko-KR" sz="1200" kern="1200" dirty="0" err="1">
                <a:solidFill>
                  <a:schemeClr val="tx1"/>
                </a:solidFill>
                <a:effectLst/>
                <a:latin typeface="+mn-lt"/>
                <a:ea typeface="+mn-ea"/>
                <a:cs typeface="+mn-cs"/>
              </a:rPr>
              <a:t>null을</a:t>
            </a:r>
            <a:r>
              <a:rPr lang="ko-KR" altLang="ko-KR" sz="1200" kern="1200" dirty="0">
                <a:solidFill>
                  <a:schemeClr val="tx1"/>
                </a:solidFill>
                <a:effectLst/>
                <a:latin typeface="+mn-lt"/>
                <a:ea typeface="+mn-ea"/>
                <a:cs typeface="+mn-cs"/>
              </a:rPr>
              <a:t> 반환할 수도 있다.</a:t>
            </a:r>
            <a:endParaRPr lang="en-US" altLang="ko-KR" dirty="0"/>
          </a:p>
          <a:p>
            <a:r>
              <a:rPr lang="en-US" altLang="ko-KR" dirty="0"/>
              <a:t>App.js</a:t>
            </a:r>
            <a:r>
              <a:rPr lang="ko-KR" altLang="en-US" dirty="0"/>
              <a:t>에서 전달한 </a:t>
            </a:r>
            <a:r>
              <a:rPr lang="en-US" altLang="ko-KR" dirty="0" err="1"/>
              <a:t>fromps</a:t>
            </a:r>
            <a:r>
              <a:rPr lang="en-US" altLang="ko-KR" dirty="0"/>
              <a:t> </a:t>
            </a:r>
            <a:r>
              <a:rPr lang="ko-KR" altLang="en-US" dirty="0"/>
              <a:t>라는 변수를 </a:t>
            </a:r>
            <a:r>
              <a:rPr lang="en-US" altLang="ko-KR" dirty="0" err="1"/>
              <a:t>props.fromjs</a:t>
            </a:r>
            <a:r>
              <a:rPr lang="ko-KR" altLang="en-US" dirty="0"/>
              <a:t>로 접근해 값을 가져올 수 있다</a:t>
            </a:r>
            <a:r>
              <a:rPr lang="en-US" altLang="ko-KR" dirty="0"/>
              <a:t>.</a:t>
            </a:r>
          </a:p>
          <a:p>
            <a:endParaRPr lang="en-US" altLang="ko-KR" dirty="0"/>
          </a:p>
          <a:p>
            <a:r>
              <a:rPr lang="ko-KR" altLang="ko-KR" sz="1200" kern="1200" dirty="0" err="1">
                <a:solidFill>
                  <a:schemeClr val="tx1"/>
                </a:solidFill>
                <a:effectLst/>
                <a:latin typeface="+mn-lt"/>
                <a:ea typeface="+mn-ea"/>
                <a:cs typeface="+mn-cs"/>
              </a:rPr>
              <a:t>static</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getDerivedStateFromProps</a:t>
            </a:r>
            <a:r>
              <a:rPr lang="ko-KR" altLang="ko-KR" sz="1200" kern="1200" dirty="0">
                <a:solidFill>
                  <a:schemeClr val="tx1"/>
                </a:solidFill>
                <a:effectLst/>
                <a:latin typeface="+mn-lt"/>
                <a:ea typeface="+mn-ea"/>
                <a:cs typeface="+mn-cs"/>
              </a:rPr>
              <a:t>(</a:t>
            </a:r>
            <a:r>
              <a:rPr lang="ko-KR" altLang="ko-KR" sz="1200" kern="1200" dirty="0" err="1">
                <a:solidFill>
                  <a:schemeClr val="tx1"/>
                </a:solidFill>
                <a:effectLst/>
                <a:latin typeface="+mn-lt"/>
                <a:ea typeface="+mn-ea"/>
                <a:cs typeface="+mn-cs"/>
              </a:rPr>
              <a:t>nextProps</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prevState</a:t>
            </a:r>
            <a:r>
              <a:rPr lang="ko-KR" altLang="ko-KR" sz="1200" kern="1200" dirty="0">
                <a:solidFill>
                  <a:schemeClr val="tx1"/>
                </a:solidFill>
                <a:effectLst/>
                <a:latin typeface="+mn-lt"/>
                <a:ea typeface="+mn-ea"/>
                <a:cs typeface="+mn-cs"/>
              </a:rPr>
              <a:t>) {</a:t>
            </a:r>
            <a:br>
              <a:rPr lang="ko-KR" altLang="ko-KR" sz="1200" kern="1200" dirty="0">
                <a:solidFill>
                  <a:schemeClr val="tx1"/>
                </a:solidFill>
                <a:effectLst/>
                <a:latin typeface="+mn-lt"/>
                <a:ea typeface="+mn-ea"/>
                <a:cs typeface="+mn-cs"/>
              </a:rPr>
            </a:b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if</a:t>
            </a:r>
            <a:r>
              <a:rPr lang="ko-KR" altLang="ko-KR" sz="1200" kern="1200" dirty="0">
                <a:solidFill>
                  <a:schemeClr val="tx1"/>
                </a:solidFill>
                <a:effectLst/>
                <a:latin typeface="+mn-lt"/>
                <a:ea typeface="+mn-ea"/>
                <a:cs typeface="+mn-cs"/>
              </a:rPr>
              <a:t> (prevState.name !== </a:t>
            </a:r>
            <a:r>
              <a:rPr lang="ko-KR" altLang="ko-KR" sz="1200" kern="1200" dirty="0" err="1">
                <a:solidFill>
                  <a:schemeClr val="tx1"/>
                </a:solidFill>
                <a:effectLst/>
                <a:latin typeface="+mn-lt"/>
                <a:ea typeface="+mn-ea"/>
                <a:cs typeface="+mn-cs"/>
              </a:rPr>
              <a:t>nextProps.name</a:t>
            </a:r>
            <a:r>
              <a:rPr lang="ko-KR" altLang="ko-KR" sz="1200" kern="1200" dirty="0">
                <a:solidFill>
                  <a:schemeClr val="tx1"/>
                </a:solidFill>
                <a:effectLst/>
                <a:latin typeface="+mn-lt"/>
                <a:ea typeface="+mn-ea"/>
                <a:cs typeface="+mn-cs"/>
              </a:rPr>
              <a:t>) {</a:t>
            </a:r>
            <a:br>
              <a:rPr lang="ko-KR" altLang="ko-KR" sz="1200" kern="1200" dirty="0">
                <a:solidFill>
                  <a:schemeClr val="tx1"/>
                </a:solidFill>
                <a:effectLst/>
                <a:latin typeface="+mn-lt"/>
                <a:ea typeface="+mn-ea"/>
                <a:cs typeface="+mn-cs"/>
              </a:rPr>
            </a:b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return</a:t>
            </a:r>
            <a:r>
              <a:rPr lang="ko-KR" altLang="ko-KR" sz="1200" kern="1200" dirty="0">
                <a:solidFill>
                  <a:schemeClr val="tx1"/>
                </a:solidFill>
                <a:effectLst/>
                <a:latin typeface="+mn-lt"/>
                <a:ea typeface="+mn-ea"/>
                <a:cs typeface="+mn-cs"/>
              </a:rPr>
              <a:t> { </a:t>
            </a:r>
            <a:r>
              <a:rPr lang="ko-KR" altLang="ko-KR" sz="1200" kern="1200" dirty="0" err="1">
                <a:solidFill>
                  <a:schemeClr val="tx1"/>
                </a:solidFill>
                <a:effectLst/>
                <a:latin typeface="+mn-lt"/>
                <a:ea typeface="+mn-ea"/>
                <a:cs typeface="+mn-cs"/>
              </a:rPr>
              <a:t>name</a:t>
            </a:r>
            <a:r>
              <a:rPr lang="ko-KR" altLang="ko-KR" sz="1200" kern="1200" dirty="0">
                <a:solidFill>
                  <a:schemeClr val="tx1"/>
                </a:solidFill>
                <a:effectLst/>
                <a:latin typeface="+mn-lt"/>
                <a:ea typeface="+mn-ea"/>
                <a:cs typeface="+mn-cs"/>
              </a:rPr>
              <a:t>: nextProps.name };</a:t>
            </a:r>
            <a:br>
              <a:rPr lang="ko-KR" altLang="ko-KR" sz="1200" kern="1200" dirty="0">
                <a:solidFill>
                  <a:schemeClr val="tx1"/>
                </a:solidFill>
                <a:effectLst/>
                <a:latin typeface="+mn-lt"/>
                <a:ea typeface="+mn-ea"/>
                <a:cs typeface="+mn-cs"/>
              </a:rPr>
            </a:br>
            <a:r>
              <a:rPr lang="ko-KR" altLang="ko-KR" sz="1200" kern="1200" dirty="0">
                <a:solidFill>
                  <a:schemeClr val="tx1"/>
                </a:solidFill>
                <a:effectLst/>
                <a:latin typeface="+mn-lt"/>
                <a:ea typeface="+mn-ea"/>
                <a:cs typeface="+mn-cs"/>
              </a:rPr>
              <a:t>  }</a:t>
            </a:r>
          </a:p>
          <a:p>
            <a:r>
              <a:rPr lang="ko-KR" altLang="ko-KR" sz="1200" kern="1200" dirty="0" err="1">
                <a:solidFill>
                  <a:schemeClr val="tx1"/>
                </a:solidFill>
                <a:effectLst/>
                <a:latin typeface="+mn-lt"/>
                <a:ea typeface="+mn-ea"/>
                <a:cs typeface="+mn-cs"/>
              </a:rPr>
              <a:t>return</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null</a:t>
            </a:r>
            <a:r>
              <a:rPr lang="ko-KR" altLang="ko-KR" sz="1200" kern="1200" dirty="0">
                <a:solidFill>
                  <a:schemeClr val="tx1"/>
                </a:solidFill>
                <a:effectLst/>
                <a:latin typeface="+mn-lt"/>
                <a:ea typeface="+mn-ea"/>
                <a:cs typeface="+mn-cs"/>
              </a:rPr>
              <a:t>;</a:t>
            </a:r>
            <a:br>
              <a:rPr lang="ko-KR" altLang="ko-KR" sz="1200" kern="1200" dirty="0">
                <a:solidFill>
                  <a:schemeClr val="tx1"/>
                </a:solidFill>
                <a:effectLst/>
                <a:latin typeface="+mn-lt"/>
                <a:ea typeface="+mn-ea"/>
                <a:cs typeface="+mn-cs"/>
              </a:rPr>
            </a:br>
            <a:r>
              <a:rPr lang="ko-KR" altLang="ko-KR" sz="120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36</a:t>
            </a:fld>
            <a:endParaRPr lang="ko-KR" altLang="en-US"/>
          </a:p>
        </p:txBody>
      </p:sp>
    </p:spTree>
    <p:extLst>
      <p:ext uri="{BB962C8B-B14F-4D97-AF65-F5344CB8AC3E}">
        <p14:creationId xmlns:p14="http://schemas.microsoft.com/office/powerpoint/2010/main" val="75901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componentDidMount</a:t>
            </a:r>
            <a:r>
              <a:rPr lang="en-US" altLang="ko-KR" dirty="0"/>
              <a:t>() </a:t>
            </a:r>
            <a:r>
              <a:rPr lang="ko-KR" altLang="en-US" dirty="0"/>
              <a:t>함수는 </a:t>
            </a:r>
            <a:r>
              <a:rPr lang="en-US" altLang="ko-KR" dirty="0"/>
              <a:t>Component </a:t>
            </a:r>
            <a:r>
              <a:rPr lang="ko-KR" altLang="en-US" dirty="0"/>
              <a:t>생성</a:t>
            </a:r>
            <a:r>
              <a:rPr lang="en-US" altLang="ko-KR" dirty="0"/>
              <a:t>, </a:t>
            </a:r>
            <a:r>
              <a:rPr lang="ko-KR" altLang="en-US" dirty="0"/>
              <a:t>즉 </a:t>
            </a:r>
            <a:r>
              <a:rPr lang="en-US" altLang="ko-KR" dirty="0"/>
              <a:t>Mount </a:t>
            </a:r>
            <a:r>
              <a:rPr lang="ko-KR" altLang="en-US" dirty="0"/>
              <a:t>시 가장 마지막으로 실행된다</a:t>
            </a:r>
            <a:r>
              <a:rPr lang="en-US" altLang="ko-KR" dirty="0"/>
              <a:t>.</a:t>
            </a:r>
          </a:p>
          <a:p>
            <a:r>
              <a:rPr lang="en-US" altLang="ko-KR" dirty="0"/>
              <a:t>render() </a:t>
            </a:r>
            <a:r>
              <a:rPr lang="ko-KR" altLang="en-US" dirty="0"/>
              <a:t>함수가 </a:t>
            </a:r>
            <a:r>
              <a:rPr lang="en-US" altLang="ko-KR" dirty="0"/>
              <a:t>return </a:t>
            </a:r>
            <a:r>
              <a:rPr lang="ko-KR" altLang="en-US" dirty="0"/>
              <a:t>하는 </a:t>
            </a:r>
            <a:r>
              <a:rPr lang="en-US" altLang="ko-KR" dirty="0"/>
              <a:t>html </a:t>
            </a:r>
            <a:r>
              <a:rPr lang="ko-KR" altLang="en-US" dirty="0"/>
              <a:t>형식의 코드를 화면에 그려준 후 실행된다</a:t>
            </a:r>
            <a:r>
              <a:rPr lang="en-US" altLang="ko-KR" dirty="0"/>
              <a:t>.</a:t>
            </a:r>
          </a:p>
          <a:p>
            <a:r>
              <a:rPr lang="ko-KR" altLang="en-US" dirty="0"/>
              <a:t>화면이 모두 그려진 후에 실행되어야 하는 이벤트 처리</a:t>
            </a:r>
            <a:r>
              <a:rPr lang="en-US" altLang="ko-KR" dirty="0"/>
              <a:t>,</a:t>
            </a:r>
            <a:r>
              <a:rPr lang="ko-KR" altLang="en-US" dirty="0"/>
              <a:t> 초기화 등</a:t>
            </a:r>
            <a:r>
              <a:rPr lang="en-US" altLang="ko-KR" dirty="0"/>
              <a:t>,</a:t>
            </a:r>
            <a:r>
              <a:rPr lang="ko-KR" altLang="en-US" dirty="0"/>
              <a:t> </a:t>
            </a:r>
            <a:endParaRPr lang="en-US" altLang="ko-KR" dirty="0"/>
          </a:p>
          <a:p>
            <a:r>
              <a:rPr lang="ko-KR" altLang="en-US" dirty="0"/>
              <a:t>생명주기 함수 중 가장 많이 활용되는 함수이다</a:t>
            </a:r>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37</a:t>
            </a:fld>
            <a:endParaRPr lang="ko-KR" altLang="en-US"/>
          </a:p>
        </p:txBody>
      </p:sp>
    </p:spTree>
    <p:extLst>
      <p:ext uri="{BB962C8B-B14F-4D97-AF65-F5344CB8AC3E}">
        <p14:creationId xmlns:p14="http://schemas.microsoft.com/office/powerpoint/2010/main" val="160231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dirty="0" err="1"/>
              <a:t>shouldComponentUpdate</a:t>
            </a:r>
            <a:r>
              <a:rPr lang="en-US" altLang="ko-KR" sz="2000" dirty="0"/>
              <a:t>()</a:t>
            </a:r>
            <a:r>
              <a:rPr lang="ko-KR" altLang="en-US" sz="2000" b="0" i="0" kern="1200" dirty="0">
                <a:solidFill>
                  <a:schemeClr val="tx1"/>
                </a:solidFill>
                <a:effectLst/>
                <a:latin typeface="+mn-lt"/>
                <a:ea typeface="+mn-ea"/>
                <a:cs typeface="+mn-cs"/>
              </a:rPr>
              <a:t>를 사용하면 현재 </a:t>
            </a:r>
            <a:r>
              <a:rPr lang="en-US" altLang="ko-KR" sz="2000" b="0" i="0" kern="1200" dirty="0">
                <a:solidFill>
                  <a:schemeClr val="tx1"/>
                </a:solidFill>
                <a:effectLst/>
                <a:latin typeface="+mn-lt"/>
                <a:ea typeface="+mn-ea"/>
                <a:cs typeface="+mn-cs"/>
              </a:rPr>
              <a:t>state </a:t>
            </a:r>
            <a:r>
              <a:rPr lang="ko-KR" altLang="en-US" sz="2000" b="0" i="0" kern="1200" dirty="0">
                <a:solidFill>
                  <a:schemeClr val="tx1"/>
                </a:solidFill>
                <a:effectLst/>
                <a:latin typeface="+mn-lt"/>
                <a:ea typeface="+mn-ea"/>
                <a:cs typeface="+mn-cs"/>
              </a:rPr>
              <a:t>또는 </a:t>
            </a:r>
            <a:r>
              <a:rPr lang="en-US" altLang="ko-KR" sz="2000" b="0" i="0" kern="1200" dirty="0">
                <a:solidFill>
                  <a:schemeClr val="tx1"/>
                </a:solidFill>
                <a:effectLst/>
                <a:latin typeface="+mn-lt"/>
                <a:ea typeface="+mn-ea"/>
                <a:cs typeface="+mn-cs"/>
              </a:rPr>
              <a:t>props</a:t>
            </a:r>
            <a:r>
              <a:rPr lang="ko-KR" altLang="en-US" sz="2000" b="0" i="0" kern="1200" dirty="0">
                <a:solidFill>
                  <a:schemeClr val="tx1"/>
                </a:solidFill>
                <a:effectLst/>
                <a:latin typeface="+mn-lt"/>
                <a:ea typeface="+mn-ea"/>
                <a:cs typeface="+mn-cs"/>
              </a:rPr>
              <a:t>의 변화가 컴포넌트의 출력 결과에 영향을 미치는지 여부를 </a:t>
            </a:r>
            <a:r>
              <a:rPr lang="en-US" altLang="ko-KR" sz="2000" b="0" i="0" kern="1200" dirty="0">
                <a:solidFill>
                  <a:schemeClr val="tx1"/>
                </a:solidFill>
                <a:effectLst/>
                <a:latin typeface="+mn-lt"/>
                <a:ea typeface="+mn-ea"/>
                <a:cs typeface="+mn-cs"/>
              </a:rPr>
              <a:t>React</a:t>
            </a:r>
            <a:r>
              <a:rPr lang="ko-KR" altLang="en-US" sz="2000" b="0" i="0" kern="1200" dirty="0">
                <a:solidFill>
                  <a:schemeClr val="tx1"/>
                </a:solidFill>
                <a:effectLst/>
                <a:latin typeface="+mn-lt"/>
                <a:ea typeface="+mn-ea"/>
                <a:cs typeface="+mn-cs"/>
              </a:rPr>
              <a:t>가 알 수 있습니다</a:t>
            </a:r>
            <a:r>
              <a:rPr lang="en-US" altLang="ko-KR" sz="2000" b="0" i="0" kern="1200" dirty="0">
                <a:solidFill>
                  <a:schemeClr val="tx1"/>
                </a:solidFill>
                <a:effectLst/>
                <a:latin typeface="+mn-lt"/>
                <a:ea typeface="+mn-ea"/>
                <a:cs typeface="+mn-cs"/>
              </a:rPr>
              <a:t>. </a:t>
            </a:r>
          </a:p>
          <a:p>
            <a:r>
              <a:rPr lang="ko-KR" altLang="en-US" sz="2000" b="0" i="0" kern="1200" dirty="0">
                <a:solidFill>
                  <a:schemeClr val="tx1"/>
                </a:solidFill>
                <a:effectLst/>
                <a:latin typeface="+mn-lt"/>
                <a:ea typeface="+mn-ea"/>
                <a:cs typeface="+mn-cs"/>
              </a:rPr>
              <a:t>기본 동작은 매 </a:t>
            </a:r>
            <a:r>
              <a:rPr lang="en-US" altLang="ko-KR" sz="2000" b="0" i="0" kern="1200" dirty="0">
                <a:solidFill>
                  <a:schemeClr val="tx1"/>
                </a:solidFill>
                <a:effectLst/>
                <a:latin typeface="+mn-lt"/>
                <a:ea typeface="+mn-ea"/>
                <a:cs typeface="+mn-cs"/>
              </a:rPr>
              <a:t>state </a:t>
            </a:r>
            <a:r>
              <a:rPr lang="ko-KR" altLang="en-US" sz="2000" b="0" i="0" kern="1200" dirty="0">
                <a:solidFill>
                  <a:schemeClr val="tx1"/>
                </a:solidFill>
                <a:effectLst/>
                <a:latin typeface="+mn-lt"/>
                <a:ea typeface="+mn-ea"/>
                <a:cs typeface="+mn-cs"/>
              </a:rPr>
              <a:t>변화마다 다시 렌더링을 수행하는 것이며</a:t>
            </a:r>
            <a:r>
              <a:rPr lang="en-US" altLang="ko-KR" sz="2000" b="0" i="0" kern="1200" dirty="0">
                <a:solidFill>
                  <a:schemeClr val="tx1"/>
                </a:solidFill>
                <a:effectLst/>
                <a:latin typeface="+mn-lt"/>
                <a:ea typeface="+mn-ea"/>
                <a:cs typeface="+mn-cs"/>
              </a:rPr>
              <a:t>, </a:t>
            </a:r>
            <a:r>
              <a:rPr lang="ko-KR" altLang="en-US" sz="2000" b="0" i="0" kern="1200" dirty="0">
                <a:solidFill>
                  <a:schemeClr val="tx1"/>
                </a:solidFill>
                <a:effectLst/>
                <a:latin typeface="+mn-lt"/>
                <a:ea typeface="+mn-ea"/>
                <a:cs typeface="+mn-cs"/>
              </a:rPr>
              <a:t>대부분의 경우 기본 동작에 따라야 합니다</a:t>
            </a:r>
            <a:r>
              <a:rPr lang="en-US" altLang="ko-KR" sz="2000" b="0" i="0" kern="1200" dirty="0">
                <a:solidFill>
                  <a:schemeClr val="tx1"/>
                </a:solidFill>
                <a:effectLst/>
                <a:latin typeface="+mn-lt"/>
                <a:ea typeface="+mn-ea"/>
                <a:cs typeface="+mn-cs"/>
              </a:rPr>
              <a:t>.</a:t>
            </a:r>
          </a:p>
          <a:p>
            <a:endParaRPr lang="en-US" altLang="ko-KR" sz="2000" dirty="0"/>
          </a:p>
          <a:p>
            <a:r>
              <a:rPr lang="en-US" altLang="ko-KR" sz="2000" dirty="0" err="1"/>
              <a:t>shouldComponentUpdate</a:t>
            </a:r>
            <a:r>
              <a:rPr lang="en-US" altLang="ko-KR" sz="2000" dirty="0"/>
              <a:t>()</a:t>
            </a:r>
            <a:r>
              <a:rPr lang="ko-KR" altLang="en-US" sz="2000" b="0" i="0" kern="1200" dirty="0">
                <a:solidFill>
                  <a:schemeClr val="tx1"/>
                </a:solidFill>
                <a:effectLst/>
                <a:latin typeface="+mn-lt"/>
                <a:ea typeface="+mn-ea"/>
                <a:cs typeface="+mn-cs"/>
              </a:rPr>
              <a:t>는 </a:t>
            </a:r>
            <a:r>
              <a:rPr lang="en-US" altLang="ko-KR" sz="2000" b="0" i="0" kern="1200" dirty="0">
                <a:solidFill>
                  <a:schemeClr val="tx1"/>
                </a:solidFill>
                <a:effectLst/>
                <a:latin typeface="+mn-lt"/>
                <a:ea typeface="+mn-ea"/>
                <a:cs typeface="+mn-cs"/>
              </a:rPr>
              <a:t>props </a:t>
            </a:r>
            <a:r>
              <a:rPr lang="ko-KR" altLang="en-US" sz="2000" b="0" i="0" kern="1200" dirty="0">
                <a:solidFill>
                  <a:schemeClr val="tx1"/>
                </a:solidFill>
                <a:effectLst/>
                <a:latin typeface="+mn-lt"/>
                <a:ea typeface="+mn-ea"/>
                <a:cs typeface="+mn-cs"/>
              </a:rPr>
              <a:t>또는 </a:t>
            </a:r>
            <a:r>
              <a:rPr lang="en-US" altLang="ko-KR" sz="2000" b="0" i="0" kern="1200" dirty="0">
                <a:solidFill>
                  <a:schemeClr val="tx1"/>
                </a:solidFill>
                <a:effectLst/>
                <a:latin typeface="+mn-lt"/>
                <a:ea typeface="+mn-ea"/>
                <a:cs typeface="+mn-cs"/>
              </a:rPr>
              <a:t>state</a:t>
            </a:r>
            <a:r>
              <a:rPr lang="ko-KR" altLang="en-US" sz="2000" b="0" i="0" kern="1200" dirty="0">
                <a:solidFill>
                  <a:schemeClr val="tx1"/>
                </a:solidFill>
                <a:effectLst/>
                <a:latin typeface="+mn-lt"/>
                <a:ea typeface="+mn-ea"/>
                <a:cs typeface="+mn-cs"/>
              </a:rPr>
              <a:t>가 새로운 값으로 갱신되어서 렌더링이 발생하기 직전에 호출됩니다</a:t>
            </a:r>
            <a:r>
              <a:rPr lang="en-US" altLang="ko-KR" sz="2000" b="0" i="0" kern="1200" dirty="0">
                <a:solidFill>
                  <a:schemeClr val="tx1"/>
                </a:solidFill>
                <a:effectLst/>
                <a:latin typeface="+mn-lt"/>
                <a:ea typeface="+mn-ea"/>
                <a:cs typeface="+mn-cs"/>
              </a:rPr>
              <a:t>. </a:t>
            </a:r>
          </a:p>
          <a:p>
            <a:r>
              <a:rPr lang="ko-KR" altLang="en-US" sz="2000" b="0" i="0" kern="1200" dirty="0">
                <a:solidFill>
                  <a:schemeClr val="tx1"/>
                </a:solidFill>
                <a:effectLst/>
                <a:latin typeface="+mn-lt"/>
                <a:ea typeface="+mn-ea"/>
                <a:cs typeface="+mn-cs"/>
              </a:rPr>
              <a:t>기본값은 </a:t>
            </a:r>
            <a:r>
              <a:rPr lang="en-US" altLang="ko-KR" sz="2000" dirty="0"/>
              <a:t>true</a:t>
            </a:r>
            <a:r>
              <a:rPr lang="ko-KR" altLang="en-US" sz="2000" b="0" i="0" kern="1200" dirty="0">
                <a:solidFill>
                  <a:schemeClr val="tx1"/>
                </a:solidFill>
                <a:effectLst/>
                <a:latin typeface="+mn-lt"/>
                <a:ea typeface="+mn-ea"/>
                <a:cs typeface="+mn-cs"/>
              </a:rPr>
              <a:t>입니다</a:t>
            </a:r>
            <a:r>
              <a:rPr lang="en-US" altLang="ko-KR" sz="2000" b="0" i="0" kern="1200" dirty="0">
                <a:solidFill>
                  <a:schemeClr val="tx1"/>
                </a:solidFill>
                <a:effectLst/>
                <a:latin typeface="+mn-lt"/>
                <a:ea typeface="+mn-ea"/>
                <a:cs typeface="+mn-cs"/>
              </a:rPr>
              <a:t>. </a:t>
            </a:r>
          </a:p>
          <a:p>
            <a:r>
              <a:rPr lang="ko-KR" altLang="en-US" sz="2000" b="0" i="0" kern="1200" dirty="0">
                <a:solidFill>
                  <a:schemeClr val="tx1"/>
                </a:solidFill>
                <a:effectLst/>
                <a:latin typeface="+mn-lt"/>
                <a:ea typeface="+mn-ea"/>
                <a:cs typeface="+mn-cs"/>
              </a:rPr>
              <a:t>이 메서드는 초기 렌더링 또는 </a:t>
            </a:r>
            <a:r>
              <a:rPr lang="en-US" altLang="ko-KR" sz="2000" dirty="0" err="1"/>
              <a:t>forceUpdate</a:t>
            </a:r>
            <a:r>
              <a:rPr lang="en-US" altLang="ko-KR" sz="2000" dirty="0"/>
              <a:t>()</a:t>
            </a:r>
            <a:r>
              <a:rPr lang="ko-KR" altLang="en-US" sz="2000" b="0" i="0" kern="1200" dirty="0">
                <a:solidFill>
                  <a:schemeClr val="tx1"/>
                </a:solidFill>
                <a:effectLst/>
                <a:latin typeface="+mn-lt"/>
                <a:ea typeface="+mn-ea"/>
                <a:cs typeface="+mn-cs"/>
              </a:rPr>
              <a:t>가 사용될 때에는 호출되지 않습니다</a:t>
            </a:r>
            <a:r>
              <a:rPr lang="en-US" altLang="ko-KR" sz="2000" b="0" i="0" kern="1200" dirty="0">
                <a:solidFill>
                  <a:schemeClr val="tx1"/>
                </a:solidFill>
                <a:effectLst/>
                <a:latin typeface="+mn-lt"/>
                <a:ea typeface="+mn-ea"/>
                <a:cs typeface="+mn-cs"/>
              </a:rPr>
              <a:t>.</a:t>
            </a:r>
          </a:p>
          <a:p>
            <a:endParaRPr lang="en-US" altLang="ko-KR" sz="2000" b="0" i="0" kern="1200" dirty="0">
              <a:solidFill>
                <a:schemeClr val="tx1"/>
              </a:solidFill>
              <a:effectLst/>
              <a:latin typeface="+mn-lt"/>
              <a:ea typeface="+mn-ea"/>
              <a:cs typeface="+mn-cs"/>
            </a:endParaRPr>
          </a:p>
          <a:p>
            <a:r>
              <a:rPr lang="ko-KR" altLang="en-US" sz="2000" b="0" i="0" kern="1200" dirty="0">
                <a:solidFill>
                  <a:schemeClr val="tx1"/>
                </a:solidFill>
                <a:effectLst/>
                <a:latin typeface="+mn-lt"/>
                <a:ea typeface="+mn-ea"/>
                <a:cs typeface="+mn-cs"/>
              </a:rPr>
              <a:t>이 메서드는 오직 </a:t>
            </a:r>
            <a:r>
              <a:rPr lang="ko-KR" altLang="en-US" sz="2000" b="1" i="0" u="none" strike="noStrike" kern="1200" dirty="0">
                <a:solidFill>
                  <a:schemeClr val="tx1"/>
                </a:solidFill>
                <a:effectLst/>
                <a:latin typeface="+mn-lt"/>
                <a:ea typeface="+mn-ea"/>
                <a:cs typeface="+mn-cs"/>
                <a:hlinkClick r:id="rId3"/>
              </a:rPr>
              <a:t>성능 최적화</a:t>
            </a:r>
            <a:r>
              <a:rPr lang="ko-KR" altLang="en-US" sz="2000" b="0" i="0" kern="1200" dirty="0">
                <a:solidFill>
                  <a:schemeClr val="tx1"/>
                </a:solidFill>
                <a:effectLst/>
                <a:latin typeface="+mn-lt"/>
                <a:ea typeface="+mn-ea"/>
                <a:cs typeface="+mn-cs"/>
              </a:rPr>
              <a:t>만을 위한 것입니다</a:t>
            </a:r>
            <a:r>
              <a:rPr lang="en-US" altLang="ko-KR" sz="2000" b="0" i="0" kern="1200" dirty="0">
                <a:solidFill>
                  <a:schemeClr val="tx1"/>
                </a:solidFill>
                <a:effectLst/>
                <a:latin typeface="+mn-lt"/>
                <a:ea typeface="+mn-ea"/>
                <a:cs typeface="+mn-cs"/>
              </a:rPr>
              <a:t>. </a:t>
            </a:r>
          </a:p>
          <a:p>
            <a:r>
              <a:rPr lang="ko-KR" altLang="en-US" sz="2000" b="0" i="0" kern="1200" dirty="0">
                <a:solidFill>
                  <a:schemeClr val="tx1"/>
                </a:solidFill>
                <a:effectLst/>
                <a:latin typeface="+mn-lt"/>
                <a:ea typeface="+mn-ea"/>
                <a:cs typeface="+mn-cs"/>
              </a:rPr>
              <a:t>렌더링을 방지하는 목적으로 사용할 경우 버그로 이어질 수 있습니다</a:t>
            </a:r>
            <a:r>
              <a:rPr lang="en-US" altLang="ko-KR" sz="2000" b="0" i="0" kern="1200" dirty="0">
                <a:solidFill>
                  <a:schemeClr val="tx1"/>
                </a:solidFill>
                <a:effectLst/>
                <a:latin typeface="+mn-lt"/>
                <a:ea typeface="+mn-ea"/>
                <a:cs typeface="+mn-cs"/>
              </a:rPr>
              <a:t>. </a:t>
            </a:r>
          </a:p>
          <a:p>
            <a:r>
              <a:rPr lang="en-US" altLang="ko-KR" sz="2000" dirty="0" err="1"/>
              <a:t>shouldComponentUpdate</a:t>
            </a:r>
            <a:r>
              <a:rPr lang="en-US" altLang="ko-KR" sz="2000" dirty="0"/>
              <a:t>()</a:t>
            </a:r>
            <a:r>
              <a:rPr lang="ko-KR" altLang="en-US" sz="2000" b="0" i="0" kern="1200" dirty="0">
                <a:solidFill>
                  <a:schemeClr val="tx1"/>
                </a:solidFill>
                <a:effectLst/>
                <a:latin typeface="+mn-lt"/>
                <a:ea typeface="+mn-ea"/>
                <a:cs typeface="+mn-cs"/>
              </a:rPr>
              <a:t>의 내용을 직접 작성하는 대신에 </a:t>
            </a:r>
            <a:r>
              <a:rPr lang="en-US" altLang="ko-KR" sz="2000" b="0" i="0" u="none" strike="noStrike" kern="1200" dirty="0" err="1">
                <a:solidFill>
                  <a:schemeClr val="tx1"/>
                </a:solidFill>
                <a:effectLst/>
                <a:latin typeface="+mn-lt"/>
                <a:ea typeface="+mn-ea"/>
                <a:cs typeface="+mn-cs"/>
                <a:hlinkClick r:id="rId4"/>
              </a:rPr>
              <a:t>PureComponent</a:t>
            </a:r>
            <a:r>
              <a:rPr lang="ko-KR" altLang="en-US" sz="2000" b="0" i="0" kern="1200" dirty="0">
                <a:solidFill>
                  <a:schemeClr val="tx1"/>
                </a:solidFill>
                <a:effectLst/>
                <a:latin typeface="+mn-lt"/>
                <a:ea typeface="+mn-ea"/>
                <a:cs typeface="+mn-cs"/>
              </a:rPr>
              <a:t>를 사용하는 것이 좋습니다</a:t>
            </a:r>
            <a:r>
              <a:rPr lang="en-US" altLang="ko-KR" sz="2000" b="0" i="0" kern="1200" dirty="0">
                <a:solidFill>
                  <a:schemeClr val="tx1"/>
                </a:solidFill>
                <a:effectLst/>
                <a:latin typeface="+mn-lt"/>
                <a:ea typeface="+mn-ea"/>
                <a:cs typeface="+mn-cs"/>
              </a:rPr>
              <a:t>. </a:t>
            </a:r>
          </a:p>
          <a:p>
            <a:r>
              <a:rPr lang="en-US" altLang="ko-KR" sz="2000" dirty="0" err="1"/>
              <a:t>PureComponent</a:t>
            </a:r>
            <a:r>
              <a:rPr lang="ko-KR" altLang="en-US" sz="2000" b="0" i="0" kern="1200" dirty="0">
                <a:solidFill>
                  <a:schemeClr val="tx1"/>
                </a:solidFill>
                <a:effectLst/>
                <a:latin typeface="+mn-lt"/>
                <a:ea typeface="+mn-ea"/>
                <a:cs typeface="+mn-cs"/>
              </a:rPr>
              <a:t>는 </a:t>
            </a:r>
            <a:r>
              <a:rPr lang="en-US" altLang="ko-KR" sz="2000" b="0" i="0" kern="1200" dirty="0">
                <a:solidFill>
                  <a:schemeClr val="tx1"/>
                </a:solidFill>
                <a:effectLst/>
                <a:latin typeface="+mn-lt"/>
                <a:ea typeface="+mn-ea"/>
                <a:cs typeface="+mn-cs"/>
              </a:rPr>
              <a:t>props</a:t>
            </a:r>
            <a:r>
              <a:rPr lang="ko-KR" altLang="en-US" sz="2000" b="0" i="0" kern="1200" dirty="0">
                <a:solidFill>
                  <a:schemeClr val="tx1"/>
                </a:solidFill>
                <a:effectLst/>
                <a:latin typeface="+mn-lt"/>
                <a:ea typeface="+mn-ea"/>
                <a:cs typeface="+mn-cs"/>
              </a:rPr>
              <a:t>와 </a:t>
            </a:r>
            <a:r>
              <a:rPr lang="en-US" altLang="ko-KR" sz="1200" b="0" i="0" kern="1200" dirty="0">
                <a:solidFill>
                  <a:schemeClr val="tx1"/>
                </a:solidFill>
                <a:effectLst/>
                <a:latin typeface="+mn-lt"/>
                <a:ea typeface="+mn-ea"/>
                <a:cs typeface="+mn-cs"/>
              </a:rPr>
              <a:t>state</a:t>
            </a:r>
            <a:r>
              <a:rPr lang="ko-KR" altLang="en-US" sz="1200" b="0" i="0" kern="1200" dirty="0">
                <a:solidFill>
                  <a:schemeClr val="tx1"/>
                </a:solidFill>
                <a:effectLst/>
                <a:latin typeface="+mn-lt"/>
                <a:ea typeface="+mn-ea"/>
                <a:cs typeface="+mn-cs"/>
              </a:rPr>
              <a:t>에 대하여 얕은 비교를 수행하고</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해야 할 갱신 작업을 건너뛸 확률을 낮춥니다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C5ABFE55-078A-4E6E-9368-B56376557902}" type="slidenum">
              <a:rPr lang="ko-KR" altLang="en-US" smtClean="0"/>
              <a:t>38</a:t>
            </a:fld>
            <a:endParaRPr lang="ko-KR" altLang="en-US"/>
          </a:p>
        </p:txBody>
      </p:sp>
    </p:spTree>
    <p:extLst>
      <p:ext uri="{BB962C8B-B14F-4D97-AF65-F5344CB8AC3E}">
        <p14:creationId xmlns:p14="http://schemas.microsoft.com/office/powerpoint/2010/main" val="3640088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ED2B86-1A9D-4C4E-AE44-71B2CECEE1C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D8E145D-B735-40AC-B36B-F25E395A8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1F57698-625E-4F73-A902-43674C10B560}"/>
              </a:ext>
            </a:extLst>
          </p:cNvPr>
          <p:cNvSpPr>
            <a:spLocks noGrp="1"/>
          </p:cNvSpPr>
          <p:nvPr>
            <p:ph type="dt" sz="half" idx="10"/>
          </p:nvPr>
        </p:nvSpPr>
        <p:spPr/>
        <p:txBody>
          <a:bodyPr/>
          <a:lstStyle/>
          <a:p>
            <a:fld id="{AC4706BA-357A-441C-95A7-CEB279434556}" type="datetime1">
              <a:rPr lang="ko-KR" altLang="en-US" smtClean="0"/>
              <a:t>2021-04-28</a:t>
            </a:fld>
            <a:endParaRPr lang="ko-KR" altLang="en-US"/>
          </a:p>
        </p:txBody>
      </p:sp>
      <p:sp>
        <p:nvSpPr>
          <p:cNvPr id="5" name="바닥글 개체 틀 4">
            <a:extLst>
              <a:ext uri="{FF2B5EF4-FFF2-40B4-BE49-F238E27FC236}">
                <a16:creationId xmlns:a16="http://schemas.microsoft.com/office/drawing/2014/main" id="{57684858-CEC4-4BDA-97A3-F480D947EC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F40A20-6883-4A50-8E6C-DF6C2D55BD3B}"/>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162611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A2A8B7-7D95-4E72-9FBE-F3DD6B8735B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68EAEB4-8A0D-47CD-8281-1A0DB55EAA2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99A34F1-AEF5-4BC5-B977-640FAD61C2F0}"/>
              </a:ext>
            </a:extLst>
          </p:cNvPr>
          <p:cNvSpPr>
            <a:spLocks noGrp="1"/>
          </p:cNvSpPr>
          <p:nvPr>
            <p:ph type="dt" sz="half" idx="10"/>
          </p:nvPr>
        </p:nvSpPr>
        <p:spPr/>
        <p:txBody>
          <a:bodyPr/>
          <a:lstStyle/>
          <a:p>
            <a:fld id="{56F3DE9B-7457-4E75-BD56-244EF84FC228}" type="datetime1">
              <a:rPr lang="ko-KR" altLang="en-US" smtClean="0"/>
              <a:t>2021-04-28</a:t>
            </a:fld>
            <a:endParaRPr lang="ko-KR" altLang="en-US"/>
          </a:p>
        </p:txBody>
      </p:sp>
      <p:sp>
        <p:nvSpPr>
          <p:cNvPr id="5" name="바닥글 개체 틀 4">
            <a:extLst>
              <a:ext uri="{FF2B5EF4-FFF2-40B4-BE49-F238E27FC236}">
                <a16:creationId xmlns:a16="http://schemas.microsoft.com/office/drawing/2014/main" id="{5B12024A-6985-45BD-907A-0DF29E4F67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85C020-6087-4BEA-B66B-A59654750F7D}"/>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49009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170DE7F-B9E3-45D5-A591-9A152587266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105EF5B-6579-4533-B2B7-1FE0F28DB25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0F68B13-27D7-4FD3-AF1F-8F8B520BAF52}"/>
              </a:ext>
            </a:extLst>
          </p:cNvPr>
          <p:cNvSpPr>
            <a:spLocks noGrp="1"/>
          </p:cNvSpPr>
          <p:nvPr>
            <p:ph type="dt" sz="half" idx="10"/>
          </p:nvPr>
        </p:nvSpPr>
        <p:spPr/>
        <p:txBody>
          <a:bodyPr/>
          <a:lstStyle/>
          <a:p>
            <a:fld id="{24812D21-146D-495C-8D4C-B83AD3E04055}" type="datetime1">
              <a:rPr lang="ko-KR" altLang="en-US" smtClean="0"/>
              <a:t>2021-04-28</a:t>
            </a:fld>
            <a:endParaRPr lang="ko-KR" altLang="en-US"/>
          </a:p>
        </p:txBody>
      </p:sp>
      <p:sp>
        <p:nvSpPr>
          <p:cNvPr id="5" name="바닥글 개체 틀 4">
            <a:extLst>
              <a:ext uri="{FF2B5EF4-FFF2-40B4-BE49-F238E27FC236}">
                <a16:creationId xmlns:a16="http://schemas.microsoft.com/office/drawing/2014/main" id="{9C489775-2CA9-4C3A-B8CF-E5F63E1F72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3DAB45-5857-484E-8C3C-092F7FC3C595}"/>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47264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71D483-3FDB-4619-A726-D027A6A30B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0F63E3A-0CD6-4B0C-ACF9-7DAF1E1925C3}"/>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F0D523D-418A-4728-B0AE-06BD75867C49}"/>
              </a:ext>
            </a:extLst>
          </p:cNvPr>
          <p:cNvSpPr>
            <a:spLocks noGrp="1"/>
          </p:cNvSpPr>
          <p:nvPr>
            <p:ph type="dt" sz="half" idx="10"/>
          </p:nvPr>
        </p:nvSpPr>
        <p:spPr/>
        <p:txBody>
          <a:bodyPr/>
          <a:lstStyle/>
          <a:p>
            <a:fld id="{055BB161-F8F1-4C8E-9CF5-86FDEF24D364}" type="datetime1">
              <a:rPr lang="ko-KR" altLang="en-US" smtClean="0"/>
              <a:t>2021-04-28</a:t>
            </a:fld>
            <a:endParaRPr lang="ko-KR" altLang="en-US"/>
          </a:p>
        </p:txBody>
      </p:sp>
      <p:sp>
        <p:nvSpPr>
          <p:cNvPr id="5" name="바닥글 개체 틀 4">
            <a:extLst>
              <a:ext uri="{FF2B5EF4-FFF2-40B4-BE49-F238E27FC236}">
                <a16:creationId xmlns:a16="http://schemas.microsoft.com/office/drawing/2014/main" id="{B493149D-1752-40D7-89F4-A3E5E010866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DDFAF18-ED03-4295-BF2E-9C1B3841B2C2}"/>
              </a:ext>
            </a:extLst>
          </p:cNvPr>
          <p:cNvSpPr>
            <a:spLocks noGrp="1"/>
          </p:cNvSpPr>
          <p:nvPr>
            <p:ph type="sldNum" sz="quarter" idx="12"/>
          </p:nvPr>
        </p:nvSpPr>
        <p:spPr/>
        <p:txBody>
          <a:bodyPr/>
          <a:lstStyle>
            <a:lvl1pPr>
              <a:defRPr/>
            </a:lvl1pPr>
          </a:lstStyle>
          <a:p>
            <a:fld id="{6762AF88-47A1-43E8-A2F9-70A71FF6D4CE}" type="slidenum">
              <a:rPr lang="ko-KR" altLang="en-US" smtClean="0"/>
              <a:pPr/>
              <a:t>‹#›</a:t>
            </a:fld>
            <a:endParaRPr lang="ko-KR" altLang="en-US" dirty="0"/>
          </a:p>
        </p:txBody>
      </p:sp>
    </p:spTree>
    <p:extLst>
      <p:ext uri="{BB962C8B-B14F-4D97-AF65-F5344CB8AC3E}">
        <p14:creationId xmlns:p14="http://schemas.microsoft.com/office/powerpoint/2010/main" val="248505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251F3D-A65D-4A55-9179-8AC4346D95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5A291C7-095D-4577-81FE-756A235C3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545E2E8B-A81B-414A-9704-FEB592678DBE}"/>
              </a:ext>
            </a:extLst>
          </p:cNvPr>
          <p:cNvSpPr>
            <a:spLocks noGrp="1"/>
          </p:cNvSpPr>
          <p:nvPr>
            <p:ph type="dt" sz="half" idx="10"/>
          </p:nvPr>
        </p:nvSpPr>
        <p:spPr/>
        <p:txBody>
          <a:bodyPr/>
          <a:lstStyle/>
          <a:p>
            <a:fld id="{E23750EC-8745-45C9-8F90-73CB6C8BD0FC}" type="datetime1">
              <a:rPr lang="ko-KR" altLang="en-US" smtClean="0"/>
              <a:t>2021-04-28</a:t>
            </a:fld>
            <a:endParaRPr lang="ko-KR" altLang="en-US"/>
          </a:p>
        </p:txBody>
      </p:sp>
      <p:sp>
        <p:nvSpPr>
          <p:cNvPr id="5" name="바닥글 개체 틀 4">
            <a:extLst>
              <a:ext uri="{FF2B5EF4-FFF2-40B4-BE49-F238E27FC236}">
                <a16:creationId xmlns:a16="http://schemas.microsoft.com/office/drawing/2014/main" id="{9D47F987-59A2-4691-A189-33B34A299AA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B7EFD3-7883-4523-99AA-0B4A2EDB7A45}"/>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67400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43A11-C5E7-4635-8B64-DBEEF38F40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C768233-153F-40DF-910A-614453AA3354}"/>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4B5D348F-3BE0-462D-A64E-44D008BDE80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37ADF867-9DDC-4F83-8D71-9EF70661A8F1}"/>
              </a:ext>
            </a:extLst>
          </p:cNvPr>
          <p:cNvSpPr>
            <a:spLocks noGrp="1"/>
          </p:cNvSpPr>
          <p:nvPr>
            <p:ph type="dt" sz="half" idx="10"/>
          </p:nvPr>
        </p:nvSpPr>
        <p:spPr/>
        <p:txBody>
          <a:bodyPr/>
          <a:lstStyle/>
          <a:p>
            <a:fld id="{07BFF9FA-6505-465F-B771-E018F8ACEA03}" type="datetime1">
              <a:rPr lang="ko-KR" altLang="en-US" smtClean="0"/>
              <a:t>2021-04-28</a:t>
            </a:fld>
            <a:endParaRPr lang="ko-KR" altLang="en-US"/>
          </a:p>
        </p:txBody>
      </p:sp>
      <p:sp>
        <p:nvSpPr>
          <p:cNvPr id="6" name="바닥글 개체 틀 5">
            <a:extLst>
              <a:ext uri="{FF2B5EF4-FFF2-40B4-BE49-F238E27FC236}">
                <a16:creationId xmlns:a16="http://schemas.microsoft.com/office/drawing/2014/main" id="{25C866A8-B49A-495C-A373-E15008EE00E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570A8B3-0084-440F-B058-896EAB3C5294}"/>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056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7EC067-ADA9-4EBE-BB5A-D788462E560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69BB6AC-E031-4966-A910-12CF66B2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76DFA64-5242-45E1-940E-881DF785549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FDF3CF1A-2CAD-44BF-B984-8F9E35C4C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922D59A-EE0A-4975-A826-C8231D80385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C42656CA-CE95-4E16-AE6D-7B126D3251C6}"/>
              </a:ext>
            </a:extLst>
          </p:cNvPr>
          <p:cNvSpPr>
            <a:spLocks noGrp="1"/>
          </p:cNvSpPr>
          <p:nvPr>
            <p:ph type="dt" sz="half" idx="10"/>
          </p:nvPr>
        </p:nvSpPr>
        <p:spPr/>
        <p:txBody>
          <a:bodyPr/>
          <a:lstStyle/>
          <a:p>
            <a:fld id="{974FC610-FEF7-4964-AFBA-232FE45FB448}" type="datetime1">
              <a:rPr lang="ko-KR" altLang="en-US" smtClean="0"/>
              <a:t>2021-04-28</a:t>
            </a:fld>
            <a:endParaRPr lang="ko-KR" altLang="en-US"/>
          </a:p>
        </p:txBody>
      </p:sp>
      <p:sp>
        <p:nvSpPr>
          <p:cNvPr id="8" name="바닥글 개체 틀 7">
            <a:extLst>
              <a:ext uri="{FF2B5EF4-FFF2-40B4-BE49-F238E27FC236}">
                <a16:creationId xmlns:a16="http://schemas.microsoft.com/office/drawing/2014/main" id="{E5BAF310-688B-415B-94F2-2F645485316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AD4AEAD-F26C-4E65-AFE7-8FE97E7CEF47}"/>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89115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209E05-914C-410C-931F-A9ECC8AE1D2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3882F15-25A8-4483-960B-2800DEEEC80F}"/>
              </a:ext>
            </a:extLst>
          </p:cNvPr>
          <p:cNvSpPr>
            <a:spLocks noGrp="1"/>
          </p:cNvSpPr>
          <p:nvPr>
            <p:ph type="dt" sz="half" idx="10"/>
          </p:nvPr>
        </p:nvSpPr>
        <p:spPr/>
        <p:txBody>
          <a:bodyPr/>
          <a:lstStyle/>
          <a:p>
            <a:fld id="{84AC9B74-360C-4AF4-9F0B-B8E7298F5695}" type="datetime1">
              <a:rPr lang="ko-KR" altLang="en-US" smtClean="0"/>
              <a:t>2021-04-28</a:t>
            </a:fld>
            <a:endParaRPr lang="ko-KR" altLang="en-US"/>
          </a:p>
        </p:txBody>
      </p:sp>
      <p:sp>
        <p:nvSpPr>
          <p:cNvPr id="4" name="바닥글 개체 틀 3">
            <a:extLst>
              <a:ext uri="{FF2B5EF4-FFF2-40B4-BE49-F238E27FC236}">
                <a16:creationId xmlns:a16="http://schemas.microsoft.com/office/drawing/2014/main" id="{7C1BAEAE-1B68-48D3-ACF6-1200E50CB4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FF01586-E861-4A3E-8928-516E2F91E3E4}"/>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87055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9908D49-73E0-4AB1-A5D3-D27F5419AA0B}"/>
              </a:ext>
            </a:extLst>
          </p:cNvPr>
          <p:cNvSpPr>
            <a:spLocks noGrp="1"/>
          </p:cNvSpPr>
          <p:nvPr>
            <p:ph type="dt" sz="half" idx="10"/>
          </p:nvPr>
        </p:nvSpPr>
        <p:spPr/>
        <p:txBody>
          <a:bodyPr/>
          <a:lstStyle/>
          <a:p>
            <a:fld id="{399D6737-F328-43CF-8903-C3DA873AB291}" type="datetime1">
              <a:rPr lang="ko-KR" altLang="en-US" smtClean="0"/>
              <a:t>2021-04-28</a:t>
            </a:fld>
            <a:endParaRPr lang="ko-KR" altLang="en-US"/>
          </a:p>
        </p:txBody>
      </p:sp>
      <p:sp>
        <p:nvSpPr>
          <p:cNvPr id="3" name="바닥글 개체 틀 2">
            <a:extLst>
              <a:ext uri="{FF2B5EF4-FFF2-40B4-BE49-F238E27FC236}">
                <a16:creationId xmlns:a16="http://schemas.microsoft.com/office/drawing/2014/main" id="{C45D8B69-B4AA-4BB6-8F97-6369FF2318A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9965F7F-03BA-4866-87A0-7563677B8721}"/>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414648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352E21-CC14-4FE7-BEA0-2A29CBC2100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C769767-B4F9-4AED-875C-295908CA6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6B36FBE1-2C5C-44F8-8B17-1F47AA3CA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7E85E5F-E376-4F5D-9852-38027A57A7E3}"/>
              </a:ext>
            </a:extLst>
          </p:cNvPr>
          <p:cNvSpPr>
            <a:spLocks noGrp="1"/>
          </p:cNvSpPr>
          <p:nvPr>
            <p:ph type="dt" sz="half" idx="10"/>
          </p:nvPr>
        </p:nvSpPr>
        <p:spPr/>
        <p:txBody>
          <a:bodyPr/>
          <a:lstStyle/>
          <a:p>
            <a:fld id="{1DC3CD0B-03BA-41FD-BBF0-801E94D4C3A6}" type="datetime1">
              <a:rPr lang="ko-KR" altLang="en-US" smtClean="0"/>
              <a:t>2021-04-28</a:t>
            </a:fld>
            <a:endParaRPr lang="ko-KR" altLang="en-US"/>
          </a:p>
        </p:txBody>
      </p:sp>
      <p:sp>
        <p:nvSpPr>
          <p:cNvPr id="6" name="바닥글 개체 틀 5">
            <a:extLst>
              <a:ext uri="{FF2B5EF4-FFF2-40B4-BE49-F238E27FC236}">
                <a16:creationId xmlns:a16="http://schemas.microsoft.com/office/drawing/2014/main" id="{F8F59DB4-2605-4848-AD02-9524DDA415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71044C2-6EFB-4D01-9BB2-64345FB06919}"/>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72710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B86FB9-FBC5-49C1-A04A-00B36E261D6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0336405-677C-45E4-88D8-0967BB0A0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973C33-BE6C-47B7-9670-D6743E8E8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FAD4FAA-3760-4E9A-9D0F-B1852F8CF265}"/>
              </a:ext>
            </a:extLst>
          </p:cNvPr>
          <p:cNvSpPr>
            <a:spLocks noGrp="1"/>
          </p:cNvSpPr>
          <p:nvPr>
            <p:ph type="dt" sz="half" idx="10"/>
          </p:nvPr>
        </p:nvSpPr>
        <p:spPr/>
        <p:txBody>
          <a:bodyPr/>
          <a:lstStyle/>
          <a:p>
            <a:fld id="{F168139F-0DFA-48B8-A365-12DC31CCAAFE}" type="datetime1">
              <a:rPr lang="ko-KR" altLang="en-US" smtClean="0"/>
              <a:t>2021-04-28</a:t>
            </a:fld>
            <a:endParaRPr lang="ko-KR" altLang="en-US"/>
          </a:p>
        </p:txBody>
      </p:sp>
      <p:sp>
        <p:nvSpPr>
          <p:cNvPr id="6" name="바닥글 개체 틀 5">
            <a:extLst>
              <a:ext uri="{FF2B5EF4-FFF2-40B4-BE49-F238E27FC236}">
                <a16:creationId xmlns:a16="http://schemas.microsoft.com/office/drawing/2014/main" id="{C6B468C6-52B5-48BE-A3E1-7B52B70882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9FD9345-B4DC-47F8-BBCA-7FBF40E17CDE}"/>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00977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AF85C9D-5C33-48C4-9265-DCF612CF4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CA3CBA4-58DA-441B-A27E-3651C6978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5CC6660-87F3-4C6E-B9BE-6D9A301CF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6EA74-50BF-4C7B-8847-0A65CF84AC88}" type="datetime1">
              <a:rPr lang="ko-KR" altLang="en-US" smtClean="0"/>
              <a:t>2021-04-28</a:t>
            </a:fld>
            <a:endParaRPr lang="ko-KR" altLang="en-US"/>
          </a:p>
        </p:txBody>
      </p:sp>
      <p:sp>
        <p:nvSpPr>
          <p:cNvPr id="5" name="바닥글 개체 틀 4">
            <a:extLst>
              <a:ext uri="{FF2B5EF4-FFF2-40B4-BE49-F238E27FC236}">
                <a16:creationId xmlns:a16="http://schemas.microsoft.com/office/drawing/2014/main" id="{8584004E-88CA-42DA-A36F-C48E7F2CA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6152034-A2A3-4BA4-ABCE-3C2B63F8E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81870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localhost:3005/day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localhost:3005/words"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97B3E2-320B-4A8D-9393-0730392E5043}"/>
              </a:ext>
            </a:extLst>
          </p:cNvPr>
          <p:cNvSpPr>
            <a:spLocks noGrp="1"/>
          </p:cNvSpPr>
          <p:nvPr>
            <p:ph type="ctrTitle"/>
          </p:nvPr>
        </p:nvSpPr>
        <p:spPr/>
        <p:txBody>
          <a:bodyPr/>
          <a:lstStyle/>
          <a:p>
            <a:r>
              <a:rPr lang="en-US" altLang="ko-KR" b="1" dirty="0"/>
              <a:t>React</a:t>
            </a:r>
            <a:endParaRPr lang="ko-KR" altLang="en-US" b="1" dirty="0"/>
          </a:p>
        </p:txBody>
      </p:sp>
      <p:sp>
        <p:nvSpPr>
          <p:cNvPr id="3" name="부제목 2">
            <a:extLst>
              <a:ext uri="{FF2B5EF4-FFF2-40B4-BE49-F238E27FC236}">
                <a16:creationId xmlns:a16="http://schemas.microsoft.com/office/drawing/2014/main" id="{61E28D0A-4AED-4CCC-A4DC-20DD8D0B036F}"/>
              </a:ext>
            </a:extLst>
          </p:cNvPr>
          <p:cNvSpPr>
            <a:spLocks noGrp="1"/>
          </p:cNvSpPr>
          <p:nvPr>
            <p:ph type="subTitle" idx="1"/>
          </p:nvPr>
        </p:nvSpPr>
        <p:spPr/>
        <p:txBody>
          <a:bodyPr/>
          <a:lstStyle/>
          <a:p>
            <a:endParaRPr lang="en-US" altLang="ko-KR" dirty="0"/>
          </a:p>
          <a:p>
            <a:r>
              <a:rPr lang="en-US" altLang="ko-KR" dirty="0"/>
              <a:t>RACOS</a:t>
            </a:r>
            <a:endParaRPr lang="ko-KR" altLang="en-US" dirty="0"/>
          </a:p>
        </p:txBody>
      </p:sp>
    </p:spTree>
    <p:extLst>
      <p:ext uri="{BB962C8B-B14F-4D97-AF65-F5344CB8AC3E}">
        <p14:creationId xmlns:p14="http://schemas.microsoft.com/office/powerpoint/2010/main" val="3295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(state</a:t>
            </a:r>
            <a:r>
              <a:rPr lang="ko-KR" altLang="en-US" sz="3200" dirty="0"/>
              <a:t>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7957028" cy="5171017"/>
          </a:xfrm>
          <a:ln>
            <a:solidFill>
              <a:srgbClr val="0070C0"/>
            </a:solidFill>
          </a:ln>
        </p:spPr>
        <p:txBody>
          <a:bodyPr>
            <a:noAutofit/>
          </a:bodyPr>
          <a:lstStyle/>
          <a:p>
            <a:pPr marL="0" indent="0">
              <a:lnSpc>
                <a:spcPts val="900"/>
              </a:lnSpc>
              <a:buNone/>
            </a:pPr>
            <a:r>
              <a:rPr lang="en-US" altLang="ko-KR" sz="1200" dirty="0">
                <a:latin typeface="Arial" panose="020B0604020202020204" pitchFamily="34" charset="0"/>
                <a:cs typeface="Arial" panose="020B0604020202020204" pitchFamily="34" charset="0"/>
              </a:rPr>
              <a:t>class  App  extends  Component  {</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state = { description : {title : ‘Location’, desc : ‘</a:t>
            </a:r>
            <a:r>
              <a:rPr lang="ko-KR" altLang="en-US" sz="1200" dirty="0">
                <a:solidFill>
                  <a:srgbClr val="FF0000"/>
                </a:solidFill>
                <a:latin typeface="Arial" panose="020B0604020202020204" pitchFamily="34" charset="0"/>
                <a:cs typeface="Arial" panose="020B0604020202020204" pitchFamily="34" charset="0"/>
              </a:rPr>
              <a:t>본사</a:t>
            </a: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서울특별시 중구 청구로</a:t>
            </a:r>
            <a:r>
              <a:rPr lang="en-US" altLang="ko-KR" sz="1200" dirty="0">
                <a:solidFill>
                  <a:srgbClr val="FF0000"/>
                </a:solidFill>
                <a:latin typeface="Arial" panose="020B0604020202020204" pitchFamily="34" charset="0"/>
                <a:cs typeface="Arial" panose="020B0604020202020204" pitchFamily="34" charset="0"/>
              </a:rPr>
              <a:t>6</a:t>
            </a:r>
            <a:r>
              <a:rPr lang="ko-KR" altLang="en-US" sz="1200" dirty="0">
                <a:solidFill>
                  <a:srgbClr val="FF0000"/>
                </a:solidFill>
                <a:latin typeface="Arial" panose="020B0604020202020204" pitchFamily="34" charset="0"/>
                <a:cs typeface="Arial" panose="020B0604020202020204" pitchFamily="34" charset="0"/>
              </a:rPr>
              <a:t>길 </a:t>
            </a:r>
            <a:r>
              <a:rPr lang="en-US" altLang="ko-KR" sz="1200" dirty="0">
                <a:solidFill>
                  <a:srgbClr val="FF0000"/>
                </a:solidFill>
                <a:latin typeface="Arial" panose="020B0604020202020204" pitchFamily="34" charset="0"/>
                <a:cs typeface="Arial" panose="020B0604020202020204" pitchFamily="34" charset="0"/>
              </a:rPr>
              <a:t>32’ } }</a:t>
            </a:r>
          </a:p>
          <a:p>
            <a:pPr marL="0" indent="0">
              <a:lnSpc>
                <a:spcPts val="900"/>
              </a:lnSpc>
              <a:buNone/>
            </a:pPr>
            <a:r>
              <a:rPr lang="en-US" altLang="ko-KR" sz="1200" dirty="0">
                <a:latin typeface="Arial" panose="020B0604020202020204" pitchFamily="34" charset="0"/>
                <a:cs typeface="Arial" panose="020B0604020202020204" pitchFamily="34" charset="0"/>
              </a:rPr>
              <a:t>    render() {</a:t>
            </a:r>
          </a:p>
          <a:p>
            <a:pPr marL="0" indent="0">
              <a:buNone/>
            </a:pPr>
            <a:r>
              <a:rPr lang="en-US" altLang="ko-KR" sz="1200" dirty="0">
                <a:latin typeface="Arial" panose="020B0604020202020204" pitchFamily="34" charset="0"/>
                <a:cs typeface="Arial" panose="020B0604020202020204" pitchFamily="34" charset="0"/>
              </a:rPr>
              <a:t>        return(</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&lt;h1&gt;&lt;a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="racos.html“  </a:t>
            </a:r>
            <a:r>
              <a:rPr lang="en-US" altLang="ko-KR" sz="1200" dirty="0" err="1">
                <a:solidFill>
                  <a:srgbClr val="FF0000"/>
                </a:solidFill>
                <a:latin typeface="Arial" panose="020B0604020202020204" pitchFamily="34" charset="0"/>
                <a:cs typeface="Arial" panose="020B0604020202020204" pitchFamily="34" charset="0"/>
              </a:rPr>
              <a:t>onClick</a:t>
            </a:r>
            <a:r>
              <a:rPr lang="en-US" altLang="ko-KR" sz="1200" dirty="0">
                <a:solidFill>
                  <a:srgbClr val="FF0000"/>
                </a:solidFill>
                <a:latin typeface="Arial" panose="020B0604020202020204" pitchFamily="34" charset="0"/>
                <a:cs typeface="Arial" panose="020B0604020202020204" pitchFamily="34" charset="0"/>
              </a:rPr>
              <a:t>={() =&gt; {</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a:solidFill>
                  <a:srgbClr val="FF0000"/>
                </a:solidFill>
              </a:rPr>
              <a:t>if ((</a:t>
            </a:r>
            <a:r>
              <a:rPr lang="en-US" altLang="ko-KR" sz="1200" dirty="0" err="1">
                <a:solidFill>
                  <a:srgbClr val="FF0000"/>
                </a:solidFill>
              </a:rPr>
              <a:t>this.state.description.desc</a:t>
            </a:r>
            <a:r>
              <a:rPr lang="en-US" altLang="ko-KR" sz="1200" dirty="0">
                <a:solidFill>
                  <a:srgbClr val="FF0000"/>
                </a:solidFill>
              </a:rPr>
              <a:t>).</a:t>
            </a:r>
            <a:r>
              <a:rPr lang="en-US" altLang="ko-KR" sz="1200" b="1" dirty="0" err="1">
                <a:solidFill>
                  <a:srgbClr val="FF0000"/>
                </a:solidFill>
              </a:rPr>
              <a:t>substr</a:t>
            </a:r>
            <a:r>
              <a:rPr lang="en-US" altLang="ko-KR" sz="1200" dirty="0">
                <a:solidFill>
                  <a:srgbClr val="FF0000"/>
                </a:solidFill>
              </a:rPr>
              <a:t>(0,2) === '</a:t>
            </a:r>
            <a:r>
              <a:rPr lang="ko-KR" altLang="en-US" sz="1200" dirty="0">
                <a:solidFill>
                  <a:srgbClr val="FF0000"/>
                </a:solidFill>
              </a:rPr>
              <a:t>본사＇  </a:t>
            </a:r>
            <a:r>
              <a:rPr lang="en-US" altLang="ko-KR" sz="1200" dirty="0">
                <a:solidFill>
                  <a:srgbClr val="FF0000"/>
                </a:solidFill>
              </a:rPr>
              <a:t>&amp;&amp;</a:t>
            </a:r>
            <a:r>
              <a:rPr lang="ko-KR" altLang="en-US" sz="1200" dirty="0">
                <a:solidFill>
                  <a:srgbClr val="FF0000"/>
                </a:solidFill>
              </a:rPr>
              <a:t>  </a:t>
            </a:r>
            <a:r>
              <a:rPr lang="en-US" altLang="ko-KR" sz="1200" dirty="0" err="1">
                <a:solidFill>
                  <a:srgbClr val="FF0000"/>
                </a:solidFill>
              </a:rPr>
              <a:t>this.state.mode</a:t>
            </a:r>
            <a:r>
              <a:rPr lang="en-US" altLang="ko-KR" sz="1200" dirty="0">
                <a:solidFill>
                  <a:srgbClr val="FF0000"/>
                </a:solidFill>
              </a:rPr>
              <a:t> === 'welcome’)</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err="1">
                <a:solidFill>
                  <a:srgbClr val="FF0000"/>
                </a:solidFill>
              </a:rPr>
              <a:t>this.</a:t>
            </a:r>
            <a:r>
              <a:rPr lang="en-US" altLang="ko-KR" sz="1200" b="1" dirty="0" err="1">
                <a:solidFill>
                  <a:srgbClr val="FF0000"/>
                </a:solidFill>
              </a:rPr>
              <a:t>setState</a:t>
            </a:r>
            <a:r>
              <a:rPr lang="en-US" altLang="ko-KR" sz="1200" dirty="0">
                <a:solidFill>
                  <a:srgbClr val="FF0000"/>
                </a:solidFill>
              </a:rPr>
              <a:t>({description:{</a:t>
            </a:r>
            <a:r>
              <a:rPr lang="en-US" altLang="ko-KR" sz="1200" dirty="0" err="1">
                <a:solidFill>
                  <a:srgbClr val="FF0000"/>
                </a:solidFill>
              </a:rPr>
              <a:t>title:'Location</a:t>
            </a:r>
            <a:r>
              <a:rPr lang="en-US" altLang="ko-KR" sz="1200" dirty="0">
                <a:solidFill>
                  <a:srgbClr val="FF0000"/>
                </a:solidFill>
              </a:rPr>
              <a:t>', desc:'</a:t>
            </a:r>
            <a:r>
              <a:rPr lang="ko-KR" altLang="en-US" sz="1200" dirty="0">
                <a:solidFill>
                  <a:srgbClr val="FF0000"/>
                </a:solidFill>
              </a:rPr>
              <a:t>지사</a:t>
            </a:r>
            <a:r>
              <a:rPr lang="en-US" altLang="ko-KR" sz="1200" dirty="0">
                <a:solidFill>
                  <a:srgbClr val="FF0000"/>
                </a:solidFill>
              </a:rPr>
              <a:t>: </a:t>
            </a:r>
            <a:r>
              <a:rPr lang="ko-KR" altLang="en-US" sz="1200" dirty="0">
                <a:solidFill>
                  <a:srgbClr val="FF0000"/>
                </a:solidFill>
              </a:rPr>
              <a:t>독일 연방공화국 프랑크푸르트</a:t>
            </a:r>
            <a:r>
              <a:rPr lang="en-US" altLang="ko-KR" sz="1200" dirty="0">
                <a:solidFill>
                  <a:srgbClr val="FF0000"/>
                </a:solidFill>
              </a:rPr>
              <a:t>...'}});</a:t>
            </a:r>
          </a:p>
          <a:p>
            <a:pPr marL="0" indent="0">
              <a:buNone/>
            </a:pPr>
            <a:r>
              <a:rPr lang="en-US" altLang="ko-KR" sz="1200" dirty="0">
                <a:solidFill>
                  <a:srgbClr val="FF0000"/>
                </a:solidFill>
                <a:latin typeface="Arial" panose="020B0604020202020204" pitchFamily="34" charset="0"/>
                <a:cs typeface="Arial" panose="020B0604020202020204" pitchFamily="34" charset="0"/>
              </a:rPr>
              <a:t>	       else</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err="1">
                <a:solidFill>
                  <a:srgbClr val="FF0000"/>
                </a:solidFill>
              </a:rPr>
              <a:t>this.</a:t>
            </a:r>
            <a:r>
              <a:rPr lang="en-US" altLang="ko-KR" sz="1200" b="1" dirty="0" err="1">
                <a:solidFill>
                  <a:srgbClr val="FF0000"/>
                </a:solidFill>
              </a:rPr>
              <a:t>setState</a:t>
            </a:r>
            <a:r>
              <a:rPr lang="en-US" altLang="ko-KR" sz="1200" dirty="0">
                <a:solidFill>
                  <a:srgbClr val="FF0000"/>
                </a:solidFill>
              </a:rPr>
              <a:t>({description:{</a:t>
            </a:r>
            <a:r>
              <a:rPr lang="en-US" altLang="ko-KR" sz="1200" dirty="0" err="1">
                <a:solidFill>
                  <a:srgbClr val="FF0000"/>
                </a:solidFill>
              </a:rPr>
              <a:t>title:'Location</a:t>
            </a:r>
            <a:r>
              <a:rPr lang="en-US" altLang="ko-KR" sz="1200" dirty="0">
                <a:solidFill>
                  <a:srgbClr val="FF0000"/>
                </a:solidFill>
              </a:rPr>
              <a:t>', desc:'</a:t>
            </a:r>
            <a:r>
              <a:rPr lang="ko-KR" altLang="en-US" sz="1200" dirty="0">
                <a:solidFill>
                  <a:srgbClr val="FF0000"/>
                </a:solidFill>
                <a:latin typeface="Arial" panose="020B0604020202020204" pitchFamily="34" charset="0"/>
                <a:cs typeface="Arial" panose="020B0604020202020204" pitchFamily="34" charset="0"/>
              </a:rPr>
              <a:t> 본사</a:t>
            </a: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서울특별시 중구 청구로</a:t>
            </a:r>
            <a:r>
              <a:rPr lang="en-US" altLang="ko-KR" sz="1200" dirty="0">
                <a:solidFill>
                  <a:srgbClr val="FF0000"/>
                </a:solidFill>
                <a:latin typeface="Arial" panose="020B0604020202020204" pitchFamily="34" charset="0"/>
                <a:cs typeface="Arial" panose="020B0604020202020204" pitchFamily="34" charset="0"/>
              </a:rPr>
              <a:t>6</a:t>
            </a:r>
            <a:r>
              <a:rPr lang="ko-KR" altLang="en-US" sz="1200" dirty="0">
                <a:solidFill>
                  <a:srgbClr val="FF0000"/>
                </a:solidFill>
                <a:latin typeface="Arial" panose="020B0604020202020204" pitchFamily="34" charset="0"/>
                <a:cs typeface="Arial" panose="020B0604020202020204" pitchFamily="34" charset="0"/>
              </a:rPr>
              <a:t>길 </a:t>
            </a:r>
            <a:r>
              <a:rPr lang="en-US" altLang="ko-KR" sz="1200" dirty="0">
                <a:solidFill>
                  <a:srgbClr val="FF0000"/>
                </a:solidFill>
                <a:latin typeface="Arial" panose="020B0604020202020204" pitchFamily="34" charset="0"/>
                <a:cs typeface="Arial" panose="020B0604020202020204" pitchFamily="34" charset="0"/>
              </a:rPr>
              <a:t>32 </a:t>
            </a:r>
            <a:r>
              <a:rPr lang="en-US" altLang="ko-KR" sz="1200" dirty="0">
                <a:solidFill>
                  <a:srgbClr val="FF0000"/>
                </a:solidFill>
              </a:rPr>
              <a:t>'}});</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&gt;RACOS System&lt;/a&gt;&lt;/h1&gt;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고객에게는 최상의 안전성과 편리성을</a:t>
            </a: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관리자에겐 최고의 효율성을 제공</a:t>
            </a:r>
            <a:r>
              <a:rPr lang="en-US" altLang="ko-KR" sz="1200" dirty="0">
                <a:latin typeface="Arial" panose="020B0604020202020204" pitchFamily="34" charset="0"/>
                <a:cs typeface="Arial" panose="020B0604020202020204" pitchFamily="34" charset="0"/>
              </a:rPr>
              <a:t>.&lt;/p&gt;</a:t>
            </a:r>
          </a:p>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="1.html"&gt;CMS&lt;/a&gt;&lt;/li&gt;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="2.html"&gt;RCS&lt;/a&gt;&lt;/li&gt;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="3.html"&gt;RMS&lt;/a&gt;&lt;/li&gt;</a:t>
            </a:r>
          </a:p>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10</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8377081" y="1185332"/>
            <a:ext cx="3616908"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latin typeface="Arial" panose="020B0604020202020204" pitchFamily="34" charset="0"/>
                <a:cs typeface="Arial" panose="020B0604020202020204" pitchFamily="34" charset="0"/>
              </a:rPr>
              <a:t>                  &lt;h2&gt;</a:t>
            </a: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err="1">
                <a:solidFill>
                  <a:srgbClr val="FF0000"/>
                </a:solidFill>
                <a:latin typeface="Arial" panose="020B0604020202020204" pitchFamily="34" charset="0"/>
                <a:cs typeface="Arial" panose="020B0604020202020204" pitchFamily="34" charset="0"/>
              </a:rPr>
              <a:t>this.state.description.title</a:t>
            </a:r>
            <a:r>
              <a:rPr lang="en-US" altLang="ko-KR" sz="1200" dirty="0">
                <a:solidFill>
                  <a:srgbClr val="FF0000"/>
                </a:solidFill>
                <a:latin typeface="Arial" panose="020B0604020202020204" pitchFamily="34" charset="0"/>
                <a:cs typeface="Arial" panose="020B0604020202020204" pitchFamily="34" charset="0"/>
              </a:rPr>
              <a:t>}</a:t>
            </a:r>
            <a:r>
              <a:rPr lang="ko-KR" altLang="en-US" sz="1200" dirty="0">
                <a:solidFill>
                  <a:srgbClr val="FF0000"/>
                </a:solidFill>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&lt;/h2&gt;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 </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err="1">
                <a:solidFill>
                  <a:srgbClr val="FF0000"/>
                </a:solidFill>
                <a:latin typeface="Arial" panose="020B0604020202020204" pitchFamily="34" charset="0"/>
                <a:cs typeface="Arial" panose="020B0604020202020204" pitchFamily="34" charset="0"/>
              </a:rPr>
              <a:t>this.state.description.desc</a:t>
            </a:r>
            <a:r>
              <a:rPr lang="en-US" altLang="ko-KR" sz="1200" dirty="0">
                <a:solidFill>
                  <a:srgbClr val="FF0000"/>
                </a:solidFill>
                <a:latin typeface="Arial" panose="020B0604020202020204" pitchFamily="34" charset="0"/>
                <a:cs typeface="Arial" panose="020B0604020202020204" pitchFamily="34" charset="0"/>
              </a:rPr>
              <a:t>}</a:t>
            </a:r>
            <a:r>
              <a:rPr lang="ko-KR" altLang="en-US" sz="1200" dirty="0">
                <a:solidFill>
                  <a:srgbClr val="FF0000"/>
                </a:solidFill>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&lt;/p&gt;</a:t>
            </a:r>
            <a:r>
              <a:rPr lang="en-US" altLang="ko-KR" sz="1200" dirty="0">
                <a:solidFill>
                  <a:srgbClr val="FF0000"/>
                </a:solidFill>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a:t>
            </a:r>
          </a:p>
          <a:p>
            <a:pPr marL="0" indent="0">
              <a:buNone/>
            </a:pPr>
            <a:r>
              <a:rPr lang="en-US" altLang="ko-KR" sz="12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120861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(state</a:t>
            </a:r>
            <a:r>
              <a:rPr lang="ko-KR" altLang="en-US" sz="3200" dirty="0"/>
              <a:t>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7782739" cy="5171017"/>
          </a:xfrm>
          <a:ln>
            <a:solidFill>
              <a:srgbClr val="0070C0"/>
            </a:solidFill>
          </a:ln>
        </p:spPr>
        <p:txBody>
          <a:bodyPr>
            <a:noAutofit/>
          </a:bodyPr>
          <a:lstStyle/>
          <a:p>
            <a:pPr marL="0" indent="0">
              <a:buNone/>
            </a:pPr>
            <a:r>
              <a:rPr lang="en-US" altLang="ko-KR" sz="1200" dirty="0">
                <a:solidFill>
                  <a:srgbClr val="FF0000"/>
                </a:solidFill>
                <a:latin typeface="Arial" panose="020B0604020202020204" pitchFamily="34" charset="0"/>
                <a:cs typeface="Arial" panose="020B0604020202020204" pitchFamily="34" charset="0"/>
              </a:rPr>
              <a:t>Import React, { </a:t>
            </a:r>
            <a:r>
              <a:rPr lang="en-US" altLang="ko-KR" sz="1200" dirty="0" err="1">
                <a:solidFill>
                  <a:srgbClr val="FF0000"/>
                </a:solidFill>
                <a:latin typeface="Arial" panose="020B0604020202020204" pitchFamily="34" charset="0"/>
                <a:cs typeface="Arial" panose="020B0604020202020204" pitchFamily="34" charset="0"/>
              </a:rPr>
              <a:t>useState</a:t>
            </a:r>
            <a:r>
              <a:rPr lang="en-US" altLang="ko-KR" sz="1200" dirty="0">
                <a:solidFill>
                  <a:srgbClr val="FF0000"/>
                </a:solidFill>
                <a:latin typeface="Arial" panose="020B0604020202020204" pitchFamily="34" charset="0"/>
                <a:cs typeface="Arial" panose="020B0604020202020204" pitchFamily="34" charset="0"/>
              </a:rPr>
              <a:t> } from ‘react’;</a:t>
            </a:r>
          </a:p>
          <a:p>
            <a:pPr marL="0" indent="0">
              <a:buNone/>
            </a:pPr>
            <a:r>
              <a:rPr lang="en-US" altLang="ko-KR" sz="1200" dirty="0">
                <a:solidFill>
                  <a:srgbClr val="FF0000"/>
                </a:solidFill>
                <a:latin typeface="Arial" panose="020B0604020202020204" pitchFamily="34" charset="0"/>
                <a:cs typeface="Arial" panose="020B0604020202020204" pitchFamily="34" charset="0"/>
              </a:rPr>
              <a:t>function App() {</a:t>
            </a:r>
          </a:p>
          <a:p>
            <a:pPr marL="0" indent="0">
              <a:buNone/>
            </a:pPr>
            <a:r>
              <a:rPr lang="en-US" altLang="ko-KR" sz="1200" dirty="0">
                <a:solidFill>
                  <a:srgbClr val="FF0000"/>
                </a:solidFill>
                <a:latin typeface="Arial" panose="020B0604020202020204" pitchFamily="34" charset="0"/>
                <a:cs typeface="Arial" panose="020B0604020202020204" pitchFamily="34" charset="0"/>
              </a:rPr>
              <a:t>    const</a:t>
            </a:r>
            <a:r>
              <a:rPr lang="en-US" altLang="ko-KR" sz="1200" dirty="0">
                <a:solidFill>
                  <a:srgbClr val="FF0000"/>
                </a:solidFill>
              </a:rPr>
              <a:t> [description, </a:t>
            </a:r>
            <a:r>
              <a:rPr lang="en-US" altLang="ko-KR" sz="1200" dirty="0" err="1">
                <a:solidFill>
                  <a:srgbClr val="FF0000"/>
                </a:solidFill>
              </a:rPr>
              <a:t>setDescription</a:t>
            </a:r>
            <a:r>
              <a:rPr lang="en-US" altLang="ko-KR" sz="1200" dirty="0">
                <a:solidFill>
                  <a:srgbClr val="FF0000"/>
                </a:solidFill>
              </a:rPr>
              <a:t>] = </a:t>
            </a:r>
            <a:r>
              <a:rPr lang="en-US" altLang="ko-KR" sz="1200" dirty="0" err="1">
                <a:solidFill>
                  <a:srgbClr val="FF0000"/>
                </a:solidFill>
              </a:rPr>
              <a:t>useState</a:t>
            </a:r>
            <a:r>
              <a:rPr lang="en-US" altLang="ko-KR" sz="1200" dirty="0">
                <a:solidFill>
                  <a:srgbClr val="FF0000"/>
                </a:solidFill>
              </a:rPr>
              <a:t>({</a:t>
            </a:r>
            <a:r>
              <a:rPr lang="en-US" altLang="ko-KR" sz="1200" dirty="0" err="1">
                <a:solidFill>
                  <a:srgbClr val="FF0000"/>
                </a:solidFill>
              </a:rPr>
              <a:t>title:'Location</a:t>
            </a:r>
            <a:r>
              <a:rPr lang="en-US" altLang="ko-KR" sz="1200" dirty="0">
                <a:solidFill>
                  <a:srgbClr val="FF0000"/>
                </a:solidFill>
              </a:rPr>
              <a:t>', desc:'</a:t>
            </a:r>
            <a:r>
              <a:rPr lang="ko-KR" altLang="en-US" sz="1200" dirty="0">
                <a:solidFill>
                  <a:srgbClr val="FF0000"/>
                </a:solidFill>
              </a:rPr>
              <a:t>본사</a:t>
            </a:r>
            <a:r>
              <a:rPr lang="en-US" altLang="ko-KR" sz="1200" dirty="0">
                <a:solidFill>
                  <a:srgbClr val="FF0000"/>
                </a:solidFill>
              </a:rPr>
              <a:t>: </a:t>
            </a:r>
            <a:r>
              <a:rPr lang="ko-KR" altLang="en-US" sz="1200" dirty="0">
                <a:solidFill>
                  <a:srgbClr val="FF0000"/>
                </a:solidFill>
              </a:rPr>
              <a:t>서울특별시 중구 청구로</a:t>
            </a:r>
            <a:r>
              <a:rPr lang="en-US" altLang="ko-KR" sz="1200" dirty="0">
                <a:solidFill>
                  <a:srgbClr val="FF0000"/>
                </a:solidFill>
              </a:rPr>
              <a:t>6</a:t>
            </a:r>
            <a:r>
              <a:rPr lang="ko-KR" altLang="en-US" sz="1200" dirty="0">
                <a:solidFill>
                  <a:srgbClr val="FF0000"/>
                </a:solidFill>
              </a:rPr>
              <a:t>길 </a:t>
            </a:r>
            <a:r>
              <a:rPr lang="en-US" altLang="ko-KR" sz="1200" dirty="0">
                <a:solidFill>
                  <a:srgbClr val="FF0000"/>
                </a:solidFill>
              </a:rPr>
              <a:t>32'});</a:t>
            </a:r>
          </a:p>
          <a:p>
            <a:pPr marL="0" indent="0">
              <a:lnSpc>
                <a:spcPts val="900"/>
              </a:lnSpc>
              <a:buNone/>
            </a:pPr>
            <a:r>
              <a:rPr lang="en-US" altLang="ko-KR" sz="1200" dirty="0">
                <a:latin typeface="Arial" panose="020B0604020202020204" pitchFamily="34" charset="0"/>
                <a:cs typeface="Arial" panose="020B0604020202020204" pitchFamily="34" charset="0"/>
              </a:rPr>
              <a:t>    return(</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&lt;h1&gt;&lt;a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="racos.html“  </a:t>
            </a:r>
            <a:r>
              <a:rPr lang="en-US" altLang="ko-KR" sz="1200" dirty="0" err="1">
                <a:solidFill>
                  <a:srgbClr val="FF0000"/>
                </a:solidFill>
                <a:latin typeface="Arial" panose="020B0604020202020204" pitchFamily="34" charset="0"/>
                <a:cs typeface="Arial" panose="020B0604020202020204" pitchFamily="34" charset="0"/>
              </a:rPr>
              <a:t>onClick</a:t>
            </a:r>
            <a:r>
              <a:rPr lang="en-US" altLang="ko-KR" sz="1200" dirty="0">
                <a:solidFill>
                  <a:srgbClr val="FF0000"/>
                </a:solidFill>
                <a:latin typeface="Arial" panose="020B0604020202020204" pitchFamily="34" charset="0"/>
                <a:cs typeface="Arial" panose="020B0604020202020204" pitchFamily="34" charset="0"/>
              </a:rPr>
              <a:t>={() =&gt; {</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a:solidFill>
                  <a:srgbClr val="FF0000"/>
                </a:solidFill>
              </a:rPr>
              <a:t>if ((</a:t>
            </a:r>
            <a:r>
              <a:rPr lang="en-US" altLang="ko-KR" sz="1200" dirty="0" err="1">
                <a:solidFill>
                  <a:srgbClr val="FF0000"/>
                </a:solidFill>
              </a:rPr>
              <a:t>description.desc</a:t>
            </a:r>
            <a:r>
              <a:rPr lang="en-US" altLang="ko-KR" sz="1200" dirty="0">
                <a:solidFill>
                  <a:srgbClr val="FF0000"/>
                </a:solidFill>
              </a:rPr>
              <a:t>).</a:t>
            </a:r>
            <a:r>
              <a:rPr lang="en-US" altLang="ko-KR" sz="1200" dirty="0" err="1">
                <a:solidFill>
                  <a:srgbClr val="FF0000"/>
                </a:solidFill>
              </a:rPr>
              <a:t>substr</a:t>
            </a:r>
            <a:r>
              <a:rPr lang="en-US" altLang="ko-KR" sz="1200" dirty="0">
                <a:solidFill>
                  <a:srgbClr val="FF0000"/>
                </a:solidFill>
              </a:rPr>
              <a:t>(0,2) === '</a:t>
            </a:r>
            <a:r>
              <a:rPr lang="ko-KR" altLang="en-US" sz="1200" dirty="0">
                <a:solidFill>
                  <a:srgbClr val="FF0000"/>
                </a:solidFill>
              </a:rPr>
              <a:t>본사＇  </a:t>
            </a:r>
            <a:r>
              <a:rPr lang="en-US" altLang="ko-KR" sz="1200" dirty="0">
                <a:solidFill>
                  <a:srgbClr val="FF0000"/>
                </a:solidFill>
              </a:rPr>
              <a:t>&amp;&amp;</a:t>
            </a:r>
            <a:r>
              <a:rPr lang="ko-KR" altLang="en-US" sz="1200" dirty="0">
                <a:solidFill>
                  <a:srgbClr val="FF0000"/>
                </a:solidFill>
              </a:rPr>
              <a:t>  </a:t>
            </a:r>
            <a:r>
              <a:rPr lang="en-US" altLang="ko-KR" sz="1200" dirty="0">
                <a:solidFill>
                  <a:srgbClr val="FF0000"/>
                </a:solidFill>
              </a:rPr>
              <a:t>mode === 'welcome’)</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err="1">
                <a:solidFill>
                  <a:srgbClr val="FF0000"/>
                </a:solidFill>
                <a:latin typeface="Arial" panose="020B0604020202020204" pitchFamily="34" charset="0"/>
                <a:cs typeface="Arial" panose="020B0604020202020204" pitchFamily="34" charset="0"/>
              </a:rPr>
              <a:t>s</a:t>
            </a:r>
            <a:r>
              <a:rPr lang="en-US" altLang="ko-KR" sz="1200" dirty="0" err="1">
                <a:solidFill>
                  <a:srgbClr val="FF0000"/>
                </a:solidFill>
              </a:rPr>
              <a:t>etDescription</a:t>
            </a:r>
            <a:r>
              <a:rPr lang="en-US" altLang="ko-KR" sz="1200" dirty="0">
                <a:solidFill>
                  <a:srgbClr val="FF0000"/>
                </a:solidFill>
              </a:rPr>
              <a:t>({</a:t>
            </a:r>
            <a:r>
              <a:rPr lang="en-US" altLang="ko-KR" sz="1200" dirty="0" err="1">
                <a:solidFill>
                  <a:srgbClr val="FF0000"/>
                </a:solidFill>
              </a:rPr>
              <a:t>title:'Location</a:t>
            </a:r>
            <a:r>
              <a:rPr lang="en-US" altLang="ko-KR" sz="1200" dirty="0">
                <a:solidFill>
                  <a:srgbClr val="FF0000"/>
                </a:solidFill>
              </a:rPr>
              <a:t>', desc:'</a:t>
            </a:r>
            <a:r>
              <a:rPr lang="ko-KR" altLang="en-US" sz="1200" dirty="0">
                <a:solidFill>
                  <a:srgbClr val="FF0000"/>
                </a:solidFill>
              </a:rPr>
              <a:t>지사</a:t>
            </a:r>
            <a:r>
              <a:rPr lang="en-US" altLang="ko-KR" sz="1200" dirty="0">
                <a:solidFill>
                  <a:srgbClr val="FF0000"/>
                </a:solidFill>
              </a:rPr>
              <a:t>: </a:t>
            </a:r>
            <a:r>
              <a:rPr lang="ko-KR" altLang="en-US" sz="1200" dirty="0">
                <a:solidFill>
                  <a:srgbClr val="FF0000"/>
                </a:solidFill>
              </a:rPr>
              <a:t>독일 연방공화국 프랑크푸르트</a:t>
            </a:r>
            <a:r>
              <a:rPr lang="en-US" altLang="ko-KR" sz="1200" dirty="0">
                <a:solidFill>
                  <a:srgbClr val="FF0000"/>
                </a:solidFill>
              </a:rPr>
              <a:t>...'});</a:t>
            </a:r>
          </a:p>
          <a:p>
            <a:pPr marL="0" indent="0">
              <a:buNone/>
            </a:pPr>
            <a:r>
              <a:rPr lang="en-US" altLang="ko-KR" sz="1200" dirty="0">
                <a:solidFill>
                  <a:srgbClr val="FF0000"/>
                </a:solidFill>
                <a:latin typeface="Arial" panose="020B0604020202020204" pitchFamily="34" charset="0"/>
                <a:cs typeface="Arial" panose="020B0604020202020204" pitchFamily="34" charset="0"/>
              </a:rPr>
              <a:t>	       else</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err="1">
                <a:solidFill>
                  <a:srgbClr val="FF0000"/>
                </a:solidFill>
              </a:rPr>
              <a:t>setDescription</a:t>
            </a:r>
            <a:r>
              <a:rPr lang="en-US" altLang="ko-KR" sz="1200" dirty="0">
                <a:solidFill>
                  <a:srgbClr val="FF0000"/>
                </a:solidFill>
              </a:rPr>
              <a:t>({</a:t>
            </a:r>
            <a:r>
              <a:rPr lang="en-US" altLang="ko-KR" sz="1200" dirty="0" err="1">
                <a:solidFill>
                  <a:srgbClr val="FF0000"/>
                </a:solidFill>
              </a:rPr>
              <a:t>title:'Location</a:t>
            </a:r>
            <a:r>
              <a:rPr lang="en-US" altLang="ko-KR" sz="1200" dirty="0">
                <a:solidFill>
                  <a:srgbClr val="FF0000"/>
                </a:solidFill>
              </a:rPr>
              <a:t>', desc:'</a:t>
            </a:r>
            <a:r>
              <a:rPr lang="ko-KR" altLang="en-US" sz="1200" dirty="0">
                <a:solidFill>
                  <a:srgbClr val="FF0000"/>
                </a:solidFill>
                <a:latin typeface="Arial" panose="020B0604020202020204" pitchFamily="34" charset="0"/>
                <a:cs typeface="Arial" panose="020B0604020202020204" pitchFamily="34" charset="0"/>
              </a:rPr>
              <a:t> 본사</a:t>
            </a: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서울특별시 중구 청구로</a:t>
            </a:r>
            <a:r>
              <a:rPr lang="en-US" altLang="ko-KR" sz="1200" dirty="0">
                <a:solidFill>
                  <a:srgbClr val="FF0000"/>
                </a:solidFill>
                <a:latin typeface="Arial" panose="020B0604020202020204" pitchFamily="34" charset="0"/>
                <a:cs typeface="Arial" panose="020B0604020202020204" pitchFamily="34" charset="0"/>
              </a:rPr>
              <a:t>6</a:t>
            </a:r>
            <a:r>
              <a:rPr lang="ko-KR" altLang="en-US" sz="1200" dirty="0">
                <a:solidFill>
                  <a:srgbClr val="FF0000"/>
                </a:solidFill>
                <a:latin typeface="Arial" panose="020B0604020202020204" pitchFamily="34" charset="0"/>
                <a:cs typeface="Arial" panose="020B0604020202020204" pitchFamily="34" charset="0"/>
              </a:rPr>
              <a:t>길 </a:t>
            </a:r>
            <a:r>
              <a:rPr lang="en-US" altLang="ko-KR" sz="1200" dirty="0">
                <a:solidFill>
                  <a:srgbClr val="FF0000"/>
                </a:solidFill>
                <a:latin typeface="Arial" panose="020B0604020202020204" pitchFamily="34" charset="0"/>
                <a:cs typeface="Arial" panose="020B0604020202020204" pitchFamily="34" charset="0"/>
              </a:rPr>
              <a:t>32 </a:t>
            </a:r>
            <a:r>
              <a:rPr lang="en-US" altLang="ko-KR" sz="1200" dirty="0">
                <a:solidFill>
                  <a:srgbClr val="FF0000"/>
                </a:solidFill>
              </a:rPr>
              <a:t>'});</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&gt;RACOS System&lt;/a&gt;&lt;/h1&gt;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고객에게는 최상의 안전성과 편리성을</a:t>
            </a: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관리자에겐 최고의 효율성을 제공</a:t>
            </a:r>
            <a:r>
              <a:rPr lang="en-US" altLang="ko-KR" sz="1200" dirty="0">
                <a:latin typeface="Arial" panose="020B0604020202020204" pitchFamily="34" charset="0"/>
                <a:cs typeface="Arial" panose="020B0604020202020204" pitchFamily="34" charset="0"/>
              </a:rPr>
              <a:t>.&lt;/p&gt;</a:t>
            </a:r>
          </a:p>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="1.html"&gt;CMS&lt;/a&gt;&lt;/li&gt;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="2.html"&gt;RCS&lt;/a&gt;&lt;/li&gt;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="3.html"&gt;RMS&lt;/a&gt;&lt;/li&gt;</a:t>
            </a:r>
          </a:p>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11</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8239225" y="1185332"/>
            <a:ext cx="3754764"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latin typeface="Arial" panose="020B0604020202020204" pitchFamily="34" charset="0"/>
                <a:cs typeface="Arial" panose="020B0604020202020204" pitchFamily="34" charset="0"/>
              </a:rPr>
              <a:t>                  &lt;h2&gt; </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err="1">
                <a:solidFill>
                  <a:srgbClr val="FF0000"/>
                </a:solidFill>
                <a:latin typeface="Arial" panose="020B0604020202020204" pitchFamily="34" charset="0"/>
                <a:cs typeface="Arial" panose="020B0604020202020204" pitchFamily="34" charset="0"/>
              </a:rPr>
              <a:t>description.title</a:t>
            </a:r>
            <a:r>
              <a:rPr lang="en-US" altLang="ko-KR" sz="1200" dirty="0">
                <a:solidFill>
                  <a:srgbClr val="FF0000"/>
                </a:solidFill>
                <a:latin typeface="Arial" panose="020B0604020202020204" pitchFamily="34" charset="0"/>
                <a:cs typeface="Arial" panose="020B0604020202020204" pitchFamily="34" charset="0"/>
              </a:rPr>
              <a:t>}</a:t>
            </a:r>
            <a:r>
              <a:rPr lang="ko-KR" altLang="en-US" sz="1200" dirty="0">
                <a:solidFill>
                  <a:srgbClr val="FF0000"/>
                </a:solidFill>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&lt;/h2&gt;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 </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err="1">
                <a:solidFill>
                  <a:srgbClr val="FF0000"/>
                </a:solidFill>
                <a:latin typeface="Arial" panose="020B0604020202020204" pitchFamily="34" charset="0"/>
                <a:cs typeface="Arial" panose="020B0604020202020204" pitchFamily="34" charset="0"/>
              </a:rPr>
              <a:t>description.desc</a:t>
            </a:r>
            <a:r>
              <a:rPr lang="en-US" altLang="ko-KR" sz="1200" dirty="0">
                <a:solidFill>
                  <a:srgbClr val="FF0000"/>
                </a:solidFill>
                <a:latin typeface="Arial" panose="020B0604020202020204" pitchFamily="34" charset="0"/>
                <a:cs typeface="Arial" panose="020B0604020202020204" pitchFamily="34" charset="0"/>
              </a:rPr>
              <a:t>}</a:t>
            </a:r>
            <a:r>
              <a:rPr lang="ko-KR" altLang="en-US" sz="1200" dirty="0">
                <a:solidFill>
                  <a:srgbClr val="FF0000"/>
                </a:solidFill>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&lt;/p&gt;                    </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a:t>
            </a:r>
          </a:p>
          <a:p>
            <a:pPr marL="0" indent="0">
              <a:buNone/>
            </a:pPr>
            <a:r>
              <a:rPr lang="en-US" altLang="ko-KR" sz="12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13911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(state</a:t>
            </a:r>
            <a:r>
              <a:rPr lang="ko-KR" altLang="en-US" sz="3200" dirty="0"/>
              <a:t>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7957028" cy="5171017"/>
          </a:xfrm>
          <a:ln>
            <a:solidFill>
              <a:srgbClr val="0070C0"/>
            </a:solidFill>
          </a:ln>
        </p:spPr>
        <p:txBody>
          <a:bodyPr>
            <a:noAutofit/>
          </a:bodyPr>
          <a:lstStyle/>
          <a:p>
            <a:pPr marL="0" indent="0">
              <a:lnSpc>
                <a:spcPts val="900"/>
              </a:lnSpc>
              <a:buNone/>
            </a:pPr>
            <a:r>
              <a:rPr lang="en-US" altLang="ko-KR" sz="1200" dirty="0">
                <a:latin typeface="Arial" panose="020B0604020202020204" pitchFamily="34" charset="0"/>
                <a:cs typeface="Arial" panose="020B0604020202020204" pitchFamily="34" charset="0"/>
              </a:rPr>
              <a:t>class  App  extends  Component  {</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state = { company : {name : ‘RACOS System’, </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mission : ‘</a:t>
            </a:r>
            <a:r>
              <a:rPr lang="ko-KR" altLang="en-US" sz="1200" dirty="0">
                <a:solidFill>
                  <a:srgbClr val="FF0000"/>
                </a:solidFill>
                <a:latin typeface="Arial" panose="020B0604020202020204" pitchFamily="34" charset="0"/>
                <a:cs typeface="Arial" panose="020B0604020202020204" pitchFamily="34" charset="0"/>
              </a:rPr>
              <a:t>고객에게는 최상의 안전성과 편리성을</a:t>
            </a: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관리자에겐 최고의 효율성을 제공</a:t>
            </a:r>
            <a:r>
              <a:rPr lang="en-US" altLang="ko-KR" sz="1200" dirty="0">
                <a:solidFill>
                  <a:srgbClr val="FF0000"/>
                </a:solidFill>
                <a:latin typeface="Arial" panose="020B0604020202020204" pitchFamily="34" charset="0"/>
                <a:cs typeface="Arial" panose="020B0604020202020204" pitchFamily="34" charset="0"/>
              </a:rPr>
              <a:t>.’},</a:t>
            </a:r>
          </a:p>
          <a:p>
            <a:pPr marL="0" indent="0">
              <a:lnSpc>
                <a:spcPts val="900"/>
              </a:lnSpc>
              <a:buNone/>
            </a:pPr>
            <a:r>
              <a:rPr lang="en-US" altLang="ko-KR" sz="1200" dirty="0">
                <a:latin typeface="Arial" panose="020B0604020202020204" pitchFamily="34" charset="0"/>
                <a:cs typeface="Arial" panose="020B0604020202020204" pitchFamily="34" charset="0"/>
              </a:rPr>
              <a:t>                  description : {title : ‘Location’, </a:t>
            </a:r>
          </a:p>
          <a:p>
            <a:pPr marL="0" indent="0">
              <a:lnSpc>
                <a:spcPts val="900"/>
              </a:lnSpc>
              <a:buNone/>
            </a:pPr>
            <a:r>
              <a:rPr lang="en-US" altLang="ko-KR" sz="1200" dirty="0">
                <a:latin typeface="Arial" panose="020B0604020202020204" pitchFamily="34" charset="0"/>
                <a:cs typeface="Arial" panose="020B0604020202020204" pitchFamily="34" charset="0"/>
              </a:rPr>
              <a:t>                                       desc : ‘</a:t>
            </a:r>
            <a:r>
              <a:rPr lang="ko-KR" altLang="en-US" sz="1200" dirty="0">
                <a:latin typeface="Arial" panose="020B0604020202020204" pitchFamily="34" charset="0"/>
                <a:cs typeface="Arial" panose="020B0604020202020204" pitchFamily="34" charset="0"/>
              </a:rPr>
              <a:t>본사</a:t>
            </a: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서울특별시 중구 청구로</a:t>
            </a:r>
            <a:r>
              <a:rPr lang="en-US" altLang="ko-KR" sz="1200" dirty="0">
                <a:latin typeface="Arial" panose="020B0604020202020204" pitchFamily="34" charset="0"/>
                <a:cs typeface="Arial" panose="020B0604020202020204" pitchFamily="34" charset="0"/>
              </a:rPr>
              <a:t>6</a:t>
            </a:r>
            <a:r>
              <a:rPr lang="ko-KR" altLang="en-US" sz="1200" dirty="0">
                <a:latin typeface="Arial" panose="020B0604020202020204" pitchFamily="34" charset="0"/>
                <a:cs typeface="Arial" panose="020B0604020202020204" pitchFamily="34" charset="0"/>
              </a:rPr>
              <a:t>길 </a:t>
            </a:r>
            <a:r>
              <a:rPr lang="en-US" altLang="ko-KR" sz="1200" dirty="0">
                <a:latin typeface="Arial" panose="020B0604020202020204" pitchFamily="34" charset="0"/>
                <a:cs typeface="Arial" panose="020B0604020202020204" pitchFamily="34" charset="0"/>
              </a:rPr>
              <a:t>32’ } </a:t>
            </a:r>
          </a:p>
          <a:p>
            <a:pPr marL="0" indent="0">
              <a:lnSpc>
                <a:spcPts val="900"/>
              </a:lnSpc>
              <a:buNone/>
            </a:pPr>
            <a:r>
              <a:rPr lang="en-US" altLang="ko-KR" sz="1200" dirty="0">
                <a:latin typeface="Arial" panose="020B0604020202020204" pitchFamily="34" charset="0"/>
                <a:cs typeface="Arial" panose="020B0604020202020204" pitchFamily="34" charset="0"/>
              </a:rPr>
              <a:t>    }</a:t>
            </a:r>
          </a:p>
          <a:p>
            <a:pPr marL="0" indent="0">
              <a:lnSpc>
                <a:spcPts val="900"/>
              </a:lnSpc>
              <a:buNone/>
            </a:pPr>
            <a:r>
              <a:rPr lang="en-US" altLang="ko-KR" sz="1200" dirty="0">
                <a:latin typeface="Arial" panose="020B0604020202020204" pitchFamily="34" charset="0"/>
                <a:cs typeface="Arial" panose="020B0604020202020204" pitchFamily="34" charset="0"/>
              </a:rPr>
              <a:t>    render() {</a:t>
            </a:r>
          </a:p>
          <a:p>
            <a:pPr marL="0" indent="0">
              <a:buNone/>
            </a:pPr>
            <a:r>
              <a:rPr lang="en-US" altLang="ko-KR" sz="1200" dirty="0">
                <a:latin typeface="Arial" panose="020B0604020202020204" pitchFamily="34" charset="0"/>
                <a:cs typeface="Arial" panose="020B0604020202020204" pitchFamily="34" charset="0"/>
              </a:rPr>
              <a:t>        return(</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&lt;h1&gt;&lt;a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="racos.html“  </a:t>
            </a:r>
            <a:r>
              <a:rPr lang="en-US" altLang="ko-KR" sz="1200" dirty="0" err="1">
                <a:latin typeface="Arial" panose="020B0604020202020204" pitchFamily="34" charset="0"/>
                <a:cs typeface="Arial" panose="020B0604020202020204" pitchFamily="34" charset="0"/>
              </a:rPr>
              <a:t>onClick</a:t>
            </a:r>
            <a:r>
              <a:rPr lang="en-US" altLang="ko-KR" sz="1200" dirty="0">
                <a:latin typeface="Arial" panose="020B0604020202020204" pitchFamily="34" charset="0"/>
                <a:cs typeface="Arial" panose="020B0604020202020204" pitchFamily="34" charset="0"/>
              </a:rPr>
              <a:t>={() =&gt; {</a:t>
            </a:r>
          </a:p>
          <a:p>
            <a:pPr marL="0" indent="0">
              <a:buNone/>
            </a:pPr>
            <a:r>
              <a:rPr lang="en-US" altLang="ko-KR" sz="1200" dirty="0">
                <a:latin typeface="Arial" panose="020B0604020202020204" pitchFamily="34" charset="0"/>
                <a:cs typeface="Arial" panose="020B0604020202020204" pitchFamily="34" charset="0"/>
              </a:rPr>
              <a:t>	       </a:t>
            </a:r>
            <a:r>
              <a:rPr lang="en-US" altLang="ko-KR" sz="1200" dirty="0"/>
              <a:t>if ((</a:t>
            </a:r>
            <a:r>
              <a:rPr lang="en-US" altLang="ko-KR" sz="1200" dirty="0" err="1"/>
              <a:t>this.state.description.desc</a:t>
            </a:r>
            <a:r>
              <a:rPr lang="en-US" altLang="ko-KR" sz="1200" dirty="0"/>
              <a:t>).</a:t>
            </a:r>
            <a:r>
              <a:rPr lang="en-US" altLang="ko-KR" sz="1200" dirty="0" err="1"/>
              <a:t>substr</a:t>
            </a:r>
            <a:r>
              <a:rPr lang="en-US" altLang="ko-KR" sz="1200" dirty="0"/>
              <a:t>(0,2) === '</a:t>
            </a:r>
            <a:r>
              <a:rPr lang="ko-KR" altLang="en-US" sz="1200" dirty="0"/>
              <a:t>본사＇  </a:t>
            </a:r>
            <a:r>
              <a:rPr lang="en-US" altLang="ko-KR" sz="1200" dirty="0"/>
              <a:t>&amp;&amp;</a:t>
            </a:r>
            <a:r>
              <a:rPr lang="ko-KR" altLang="en-US" sz="1200" dirty="0"/>
              <a:t>  </a:t>
            </a:r>
            <a:r>
              <a:rPr lang="en-US" altLang="ko-KR" sz="1200" dirty="0" err="1"/>
              <a:t>this.state.mode</a:t>
            </a:r>
            <a:r>
              <a:rPr lang="en-US" altLang="ko-KR" sz="1200" dirty="0"/>
              <a:t> === 'welcome’)</a:t>
            </a:r>
          </a:p>
          <a:p>
            <a:pPr marL="0" indent="0">
              <a:buNone/>
            </a:pPr>
            <a:r>
              <a:rPr lang="en-US" altLang="ko-KR" sz="1200" dirty="0">
                <a:latin typeface="Arial" panose="020B0604020202020204" pitchFamily="34" charset="0"/>
                <a:cs typeface="Arial" panose="020B0604020202020204" pitchFamily="34" charset="0"/>
              </a:rPr>
              <a:t>                                 </a:t>
            </a:r>
            <a:r>
              <a:rPr lang="en-US" altLang="ko-KR" sz="1200" dirty="0" err="1"/>
              <a:t>this.setState</a:t>
            </a:r>
            <a:r>
              <a:rPr lang="en-US" altLang="ko-KR" sz="1200" dirty="0"/>
              <a:t>({description:{</a:t>
            </a:r>
            <a:r>
              <a:rPr lang="en-US" altLang="ko-KR" sz="1200" dirty="0" err="1"/>
              <a:t>title:'Location</a:t>
            </a:r>
            <a:r>
              <a:rPr lang="en-US" altLang="ko-KR" sz="1200" dirty="0"/>
              <a:t>', desc:'</a:t>
            </a:r>
            <a:r>
              <a:rPr lang="ko-KR" altLang="en-US" sz="1200" dirty="0"/>
              <a:t>지사</a:t>
            </a:r>
            <a:r>
              <a:rPr lang="en-US" altLang="ko-KR" sz="1200" dirty="0"/>
              <a:t>: </a:t>
            </a:r>
            <a:r>
              <a:rPr lang="ko-KR" altLang="en-US" sz="1200" dirty="0"/>
              <a:t>독일 연방공화국 프랑크푸르트</a:t>
            </a:r>
            <a:r>
              <a:rPr lang="en-US" altLang="ko-KR" sz="1200" dirty="0"/>
              <a:t>...'}});</a:t>
            </a:r>
          </a:p>
          <a:p>
            <a:pPr marL="0" indent="0">
              <a:buNone/>
            </a:pPr>
            <a:r>
              <a:rPr lang="en-US" altLang="ko-KR" sz="1200" dirty="0">
                <a:latin typeface="Arial" panose="020B0604020202020204" pitchFamily="34" charset="0"/>
                <a:cs typeface="Arial" panose="020B0604020202020204" pitchFamily="34" charset="0"/>
              </a:rPr>
              <a:t>	       else</a:t>
            </a:r>
          </a:p>
          <a:p>
            <a:pPr marL="0" indent="0">
              <a:buNone/>
            </a:pPr>
            <a:r>
              <a:rPr lang="en-US" altLang="ko-KR" sz="1200" dirty="0">
                <a:latin typeface="Arial" panose="020B0604020202020204" pitchFamily="34" charset="0"/>
                <a:cs typeface="Arial" panose="020B0604020202020204" pitchFamily="34" charset="0"/>
              </a:rPr>
              <a:t>   	            </a:t>
            </a:r>
            <a:r>
              <a:rPr lang="en-US" altLang="ko-KR" sz="1200" dirty="0" err="1"/>
              <a:t>this.setState</a:t>
            </a:r>
            <a:r>
              <a:rPr lang="en-US" altLang="ko-KR" sz="1200" dirty="0"/>
              <a:t>({description:{</a:t>
            </a:r>
            <a:r>
              <a:rPr lang="en-US" altLang="ko-KR" sz="1200" dirty="0" err="1"/>
              <a:t>title:'Location</a:t>
            </a:r>
            <a:r>
              <a:rPr lang="en-US" altLang="ko-KR" sz="1200" dirty="0"/>
              <a:t>', desc:'</a:t>
            </a:r>
            <a:r>
              <a:rPr lang="ko-KR" altLang="en-US" sz="1200" dirty="0">
                <a:latin typeface="Arial" panose="020B0604020202020204" pitchFamily="34" charset="0"/>
                <a:cs typeface="Arial" panose="020B0604020202020204" pitchFamily="34" charset="0"/>
              </a:rPr>
              <a:t> 본사</a:t>
            </a: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서울특별시 중구 청구로</a:t>
            </a:r>
            <a:r>
              <a:rPr lang="en-US" altLang="ko-KR" sz="1200" dirty="0">
                <a:latin typeface="Arial" panose="020B0604020202020204" pitchFamily="34" charset="0"/>
                <a:cs typeface="Arial" panose="020B0604020202020204" pitchFamily="34" charset="0"/>
              </a:rPr>
              <a:t>6</a:t>
            </a:r>
            <a:r>
              <a:rPr lang="ko-KR" altLang="en-US" sz="1200" dirty="0">
                <a:latin typeface="Arial" panose="020B0604020202020204" pitchFamily="34" charset="0"/>
                <a:cs typeface="Arial" panose="020B0604020202020204" pitchFamily="34" charset="0"/>
              </a:rPr>
              <a:t>길 </a:t>
            </a:r>
            <a:r>
              <a:rPr lang="en-US" altLang="ko-KR" sz="1200" dirty="0">
                <a:latin typeface="Arial" panose="020B0604020202020204" pitchFamily="34" charset="0"/>
                <a:cs typeface="Arial" panose="020B0604020202020204" pitchFamily="34" charset="0"/>
              </a:rPr>
              <a:t>32 </a:t>
            </a:r>
            <a:r>
              <a:rPr lang="en-US" altLang="ko-KR" sz="1200" dirty="0"/>
              <a:t>'}});</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&gt;</a:t>
            </a:r>
            <a:r>
              <a:rPr lang="en-US" altLang="ko-KR" sz="1200" dirty="0">
                <a:solidFill>
                  <a:srgbClr val="FF0000"/>
                </a:solidFill>
                <a:latin typeface="Arial" panose="020B0604020202020204" pitchFamily="34" charset="0"/>
                <a:cs typeface="Arial" panose="020B0604020202020204" pitchFamily="34" charset="0"/>
              </a:rPr>
              <a:t>{this.state.company.name}</a:t>
            </a:r>
            <a:r>
              <a:rPr lang="en-US" altLang="ko-KR" sz="1200" dirty="0">
                <a:latin typeface="Arial" panose="020B0604020202020204" pitchFamily="34" charset="0"/>
                <a:cs typeface="Arial" panose="020B0604020202020204" pitchFamily="34" charset="0"/>
              </a:rPr>
              <a:t>&lt;/a&gt;&lt;/h1&gt;</a:t>
            </a:r>
          </a:p>
          <a:p>
            <a:pPr marL="0" indent="0">
              <a:buNone/>
            </a:pPr>
            <a:r>
              <a:rPr lang="en-US" altLang="ko-KR" sz="1200" dirty="0">
                <a:latin typeface="Arial" panose="020B0604020202020204" pitchFamily="34" charset="0"/>
                <a:cs typeface="Arial" panose="020B0604020202020204" pitchFamily="34" charset="0"/>
              </a:rPr>
              <a:t>                   &lt;p&gt;</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err="1">
                <a:solidFill>
                  <a:srgbClr val="FF0000"/>
                </a:solidFill>
                <a:latin typeface="Arial" panose="020B0604020202020204" pitchFamily="34" charset="0"/>
                <a:cs typeface="Arial" panose="020B0604020202020204" pitchFamily="34" charset="0"/>
              </a:rPr>
              <a:t>this.state.company.mission</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a:latin typeface="Arial" panose="020B0604020202020204" pitchFamily="34" charset="0"/>
                <a:cs typeface="Arial" panose="020B0604020202020204" pitchFamily="34" charset="0"/>
              </a:rPr>
              <a:t>&lt;/p&gt;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12</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8377081" y="1185332"/>
            <a:ext cx="3616908"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="1.html"&gt;CMS&lt;/a&gt;&lt;/li&gt;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="2.html"&gt;RCS&lt;/a&gt;&lt;/li&gt;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="3.html"&gt;RMS&lt;/a&gt;&lt;/li&gt;</a:t>
            </a:r>
          </a:p>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None/>
            </a:pPr>
            <a:r>
              <a:rPr lang="en-US" altLang="ko-KR" sz="1200" dirty="0">
                <a:latin typeface="Arial" panose="020B0604020202020204" pitchFamily="34" charset="0"/>
                <a:cs typeface="Arial" panose="020B0604020202020204" pitchFamily="34" charset="0"/>
              </a:rPr>
              <a:t>                  &lt;h2&gt; {</a:t>
            </a:r>
            <a:r>
              <a:rPr lang="en-US" altLang="ko-KR" sz="1200" dirty="0" err="1">
                <a:latin typeface="Arial" panose="020B0604020202020204" pitchFamily="34" charset="0"/>
                <a:cs typeface="Arial" panose="020B0604020202020204" pitchFamily="34" charset="0"/>
              </a:rPr>
              <a:t>this.state.description.title</a:t>
            </a:r>
            <a:r>
              <a:rPr lang="en-US" altLang="ko-KR" sz="1200" dirty="0">
                <a:latin typeface="Arial" panose="020B0604020202020204" pitchFamily="34" charset="0"/>
                <a:cs typeface="Arial" panose="020B0604020202020204" pitchFamily="34" charset="0"/>
              </a:rPr>
              <a: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&lt;/h2&gt;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a:t>
            </a:r>
            <a:r>
              <a:rPr lang="en-US" altLang="ko-KR" sz="1200" dirty="0" err="1">
                <a:latin typeface="Arial" panose="020B0604020202020204" pitchFamily="34" charset="0"/>
                <a:cs typeface="Arial" panose="020B0604020202020204" pitchFamily="34" charset="0"/>
              </a:rPr>
              <a:t>this.state.description.desc</a:t>
            </a:r>
            <a:r>
              <a:rPr lang="en-US" altLang="ko-KR" sz="1200" dirty="0">
                <a:latin typeface="Arial" panose="020B0604020202020204" pitchFamily="34" charset="0"/>
                <a:cs typeface="Arial" panose="020B0604020202020204" pitchFamily="34" charset="0"/>
              </a:rPr>
              <a: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&lt;/p&gt;                    </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a:t>
            </a:r>
          </a:p>
          <a:p>
            <a:pPr marL="0" indent="0">
              <a:buNone/>
            </a:pPr>
            <a:r>
              <a:rPr lang="en-US" altLang="ko-KR" sz="12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10936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(state</a:t>
            </a:r>
            <a:r>
              <a:rPr lang="ko-KR" altLang="en-US" sz="3200" dirty="0"/>
              <a:t>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7648679" cy="5171017"/>
          </a:xfrm>
          <a:ln>
            <a:solidFill>
              <a:srgbClr val="0070C0"/>
            </a:solidFill>
          </a:ln>
        </p:spPr>
        <p:txBody>
          <a:bodyPr>
            <a:noAutofit/>
          </a:bodyPr>
          <a:lstStyle/>
          <a:p>
            <a:pPr marL="0" indent="0">
              <a:buNone/>
            </a:pPr>
            <a:r>
              <a:rPr lang="en-US" altLang="ko-KR" sz="1200" dirty="0">
                <a:latin typeface="Arial" panose="020B0604020202020204" pitchFamily="34" charset="0"/>
                <a:cs typeface="Arial" panose="020B0604020202020204" pitchFamily="34" charset="0"/>
              </a:rPr>
              <a:t>Import React, { </a:t>
            </a:r>
            <a:r>
              <a:rPr lang="en-US" altLang="ko-KR" sz="1200" dirty="0" err="1">
                <a:latin typeface="Arial" panose="020B0604020202020204" pitchFamily="34" charset="0"/>
                <a:cs typeface="Arial" panose="020B0604020202020204" pitchFamily="34" charset="0"/>
              </a:rPr>
              <a:t>useState</a:t>
            </a:r>
            <a:r>
              <a:rPr lang="en-US" altLang="ko-KR" sz="1200" dirty="0">
                <a:latin typeface="Arial" panose="020B0604020202020204" pitchFamily="34" charset="0"/>
                <a:cs typeface="Arial" panose="020B0604020202020204" pitchFamily="34" charset="0"/>
              </a:rPr>
              <a:t> } from ‘react’;</a:t>
            </a:r>
          </a:p>
          <a:p>
            <a:pPr marL="0" indent="0">
              <a:buNone/>
            </a:pPr>
            <a:r>
              <a:rPr lang="en-US" altLang="ko-KR" sz="1200" dirty="0">
                <a:latin typeface="Arial" panose="020B0604020202020204" pitchFamily="34" charset="0"/>
                <a:cs typeface="Arial" panose="020B0604020202020204" pitchFamily="34" charset="0"/>
              </a:rPr>
              <a:t>function App() {</a:t>
            </a:r>
          </a:p>
          <a:p>
            <a:pPr marL="0" indent="0">
              <a:buNone/>
            </a:pPr>
            <a:r>
              <a:rPr lang="en-US" altLang="ko-KR" sz="1200" dirty="0">
                <a:solidFill>
                  <a:srgbClr val="FF0000"/>
                </a:solidFill>
                <a:latin typeface="Arial" panose="020B0604020202020204" pitchFamily="34" charset="0"/>
                <a:cs typeface="Arial" panose="020B0604020202020204" pitchFamily="34" charset="0"/>
              </a:rPr>
              <a:t>    const</a:t>
            </a:r>
            <a:r>
              <a:rPr lang="ko-KR" altLang="en-US" sz="1200" dirty="0">
                <a:solidFill>
                  <a:srgbClr val="FF0000"/>
                </a:solidFill>
              </a:rPr>
              <a:t> </a:t>
            </a:r>
            <a:r>
              <a:rPr lang="en-US" altLang="ko-KR" sz="1200" dirty="0">
                <a:solidFill>
                  <a:srgbClr val="FF0000"/>
                </a:solidFill>
              </a:rPr>
              <a:t>[company, </a:t>
            </a:r>
            <a:r>
              <a:rPr lang="en-US" altLang="ko-KR" sz="1200" dirty="0" err="1">
                <a:solidFill>
                  <a:srgbClr val="FF0000"/>
                </a:solidFill>
              </a:rPr>
              <a:t>setCompany</a:t>
            </a:r>
            <a:r>
              <a:rPr lang="en-US" altLang="ko-KR" sz="1200" dirty="0">
                <a:solidFill>
                  <a:srgbClr val="FF0000"/>
                </a:solidFill>
              </a:rPr>
              <a:t>] =</a:t>
            </a:r>
            <a:r>
              <a:rPr lang="ko-KR" altLang="en-US" sz="1200" dirty="0">
                <a:solidFill>
                  <a:srgbClr val="FF0000"/>
                </a:solidFill>
              </a:rPr>
              <a:t> </a:t>
            </a:r>
            <a:endParaRPr lang="en-US" altLang="ko-KR" sz="1200" dirty="0">
              <a:solidFill>
                <a:srgbClr val="FF0000"/>
              </a:solidFill>
            </a:endParaRPr>
          </a:p>
          <a:p>
            <a:pPr marL="0" indent="0">
              <a:buNone/>
            </a:pPr>
            <a:r>
              <a:rPr lang="en-US" altLang="ko-KR" sz="1200" dirty="0">
                <a:solidFill>
                  <a:srgbClr val="FF0000"/>
                </a:solidFill>
              </a:rPr>
              <a:t>            </a:t>
            </a:r>
            <a:r>
              <a:rPr lang="en-US" altLang="ko-KR" sz="1200" dirty="0" err="1">
                <a:solidFill>
                  <a:srgbClr val="FF0000"/>
                </a:solidFill>
              </a:rPr>
              <a:t>useState</a:t>
            </a:r>
            <a:r>
              <a:rPr lang="en-US" altLang="ko-KR" sz="1200" dirty="0">
                <a:solidFill>
                  <a:srgbClr val="FF0000"/>
                </a:solidFill>
              </a:rPr>
              <a:t>({</a:t>
            </a:r>
            <a:r>
              <a:rPr lang="en-US" altLang="ko-KR" sz="1200" dirty="0" err="1">
                <a:solidFill>
                  <a:srgbClr val="FF0000"/>
                </a:solidFill>
              </a:rPr>
              <a:t>name:'RACOS</a:t>
            </a:r>
            <a:r>
              <a:rPr lang="en-US" altLang="ko-KR" sz="1200" dirty="0">
                <a:solidFill>
                  <a:srgbClr val="FF0000"/>
                </a:solidFill>
              </a:rPr>
              <a:t> System’, </a:t>
            </a:r>
          </a:p>
          <a:p>
            <a:pPr marL="0" indent="0">
              <a:buNone/>
            </a:pPr>
            <a:r>
              <a:rPr lang="en-US" altLang="ko-KR" sz="1200" dirty="0">
                <a:solidFill>
                  <a:srgbClr val="FF0000"/>
                </a:solidFill>
              </a:rPr>
              <a:t>                      mission:'</a:t>
            </a:r>
            <a:r>
              <a:rPr lang="ko-KR" altLang="en-US" sz="1200" dirty="0">
                <a:solidFill>
                  <a:srgbClr val="FF0000"/>
                </a:solidFill>
              </a:rPr>
              <a:t>고객에게는 최상의 안전성과 편리성을</a:t>
            </a:r>
            <a:r>
              <a:rPr lang="en-US" altLang="ko-KR" sz="1200" dirty="0">
                <a:solidFill>
                  <a:srgbClr val="FF0000"/>
                </a:solidFill>
              </a:rPr>
              <a:t>, </a:t>
            </a:r>
            <a:r>
              <a:rPr lang="ko-KR" altLang="en-US" sz="1200" dirty="0">
                <a:solidFill>
                  <a:srgbClr val="FF0000"/>
                </a:solidFill>
              </a:rPr>
              <a:t>관리자에겐 최고의 효율성을 제공</a:t>
            </a:r>
            <a:r>
              <a:rPr lang="en-US" altLang="ko-KR" sz="1200" dirty="0">
                <a:solidFill>
                  <a:srgbClr val="FF0000"/>
                </a:solidFill>
              </a:rPr>
              <a:t>'});</a:t>
            </a:r>
            <a:endParaRPr lang="en-US" altLang="ko-KR" sz="1200" dirty="0">
              <a:solidFill>
                <a:srgbClr val="FF0000"/>
              </a:solidFill>
              <a:latin typeface="Arial" panose="020B0604020202020204" pitchFamily="34" charset="0"/>
              <a:cs typeface="Arial" panose="020B0604020202020204" pitchFamily="34" charset="0"/>
            </a:endParaRPr>
          </a:p>
          <a:p>
            <a:pPr marL="0" indent="0">
              <a:buNone/>
            </a:pPr>
            <a:r>
              <a:rPr lang="en-US" altLang="ko-KR" sz="1200" dirty="0">
                <a:latin typeface="Arial" panose="020B0604020202020204" pitchFamily="34" charset="0"/>
                <a:cs typeface="Arial" panose="020B0604020202020204" pitchFamily="34" charset="0"/>
              </a:rPr>
              <a:t>    const</a:t>
            </a:r>
            <a:r>
              <a:rPr lang="en-US" altLang="ko-KR" sz="1200" dirty="0"/>
              <a:t> [description, </a:t>
            </a:r>
            <a:r>
              <a:rPr lang="en-US" altLang="ko-KR" sz="1200" dirty="0" err="1"/>
              <a:t>setDescription</a:t>
            </a:r>
            <a:r>
              <a:rPr lang="en-US" altLang="ko-KR" sz="1200" dirty="0"/>
              <a:t>] = </a:t>
            </a:r>
            <a:r>
              <a:rPr lang="en-US" altLang="ko-KR" sz="1200" dirty="0" err="1"/>
              <a:t>useState</a:t>
            </a:r>
            <a:r>
              <a:rPr lang="en-US" altLang="ko-KR" sz="1200" dirty="0"/>
              <a:t>({</a:t>
            </a:r>
            <a:r>
              <a:rPr lang="en-US" altLang="ko-KR" sz="1200" dirty="0" err="1"/>
              <a:t>title:'Location</a:t>
            </a:r>
            <a:r>
              <a:rPr lang="en-US" altLang="ko-KR" sz="1200" dirty="0"/>
              <a:t>', desc:'</a:t>
            </a:r>
            <a:r>
              <a:rPr lang="ko-KR" altLang="en-US" sz="1200" dirty="0"/>
              <a:t>본사</a:t>
            </a:r>
            <a:r>
              <a:rPr lang="en-US" altLang="ko-KR" sz="1200" dirty="0"/>
              <a:t>: </a:t>
            </a:r>
            <a:r>
              <a:rPr lang="ko-KR" altLang="en-US" sz="1200" dirty="0"/>
              <a:t>서울특별시 중구 청구로</a:t>
            </a:r>
            <a:r>
              <a:rPr lang="en-US" altLang="ko-KR" sz="1200" dirty="0"/>
              <a:t>6</a:t>
            </a:r>
            <a:r>
              <a:rPr lang="ko-KR" altLang="en-US" sz="1200" dirty="0"/>
              <a:t>길 </a:t>
            </a:r>
            <a:r>
              <a:rPr lang="en-US" altLang="ko-KR" sz="1200" dirty="0"/>
              <a:t>32'});</a:t>
            </a:r>
          </a:p>
          <a:p>
            <a:pPr marL="0" indent="0">
              <a:lnSpc>
                <a:spcPts val="900"/>
              </a:lnSpc>
              <a:buNone/>
            </a:pPr>
            <a:r>
              <a:rPr lang="en-US" altLang="ko-KR" sz="1200" dirty="0">
                <a:latin typeface="Arial" panose="020B0604020202020204" pitchFamily="34" charset="0"/>
                <a:cs typeface="Arial" panose="020B0604020202020204" pitchFamily="34" charset="0"/>
              </a:rPr>
              <a:t>    return(</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&lt;h1&gt;&lt;a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="racos.html“  </a:t>
            </a:r>
            <a:r>
              <a:rPr lang="en-US" altLang="ko-KR" sz="1200" dirty="0" err="1">
                <a:latin typeface="Arial" panose="020B0604020202020204" pitchFamily="34" charset="0"/>
                <a:cs typeface="Arial" panose="020B0604020202020204" pitchFamily="34" charset="0"/>
              </a:rPr>
              <a:t>onClick</a:t>
            </a:r>
            <a:r>
              <a:rPr lang="en-US" altLang="ko-KR" sz="1200" dirty="0">
                <a:latin typeface="Arial" panose="020B0604020202020204" pitchFamily="34" charset="0"/>
                <a:cs typeface="Arial" panose="020B0604020202020204" pitchFamily="34" charset="0"/>
              </a:rPr>
              <a:t>={() =&gt; {</a:t>
            </a:r>
          </a:p>
          <a:p>
            <a:pPr marL="0" indent="0">
              <a:buNone/>
            </a:pPr>
            <a:r>
              <a:rPr lang="en-US" altLang="ko-KR" sz="1200" dirty="0">
                <a:latin typeface="Arial" panose="020B0604020202020204" pitchFamily="34" charset="0"/>
                <a:cs typeface="Arial" panose="020B0604020202020204" pitchFamily="34" charset="0"/>
              </a:rPr>
              <a:t>	       </a:t>
            </a:r>
            <a:r>
              <a:rPr lang="en-US" altLang="ko-KR" sz="1200" dirty="0"/>
              <a:t>if ((</a:t>
            </a:r>
            <a:r>
              <a:rPr lang="en-US" altLang="ko-KR" sz="1200" dirty="0" err="1"/>
              <a:t>description.desc</a:t>
            </a:r>
            <a:r>
              <a:rPr lang="en-US" altLang="ko-KR" sz="1200" dirty="0"/>
              <a:t>).</a:t>
            </a:r>
            <a:r>
              <a:rPr lang="en-US" altLang="ko-KR" sz="1200" dirty="0" err="1"/>
              <a:t>substr</a:t>
            </a:r>
            <a:r>
              <a:rPr lang="en-US" altLang="ko-KR" sz="1200" dirty="0"/>
              <a:t>(0,2) === '</a:t>
            </a:r>
            <a:r>
              <a:rPr lang="ko-KR" altLang="en-US" sz="1200" dirty="0"/>
              <a:t>본사＇  </a:t>
            </a:r>
            <a:r>
              <a:rPr lang="en-US" altLang="ko-KR" sz="1200" dirty="0"/>
              <a:t>&amp;&amp;</a:t>
            </a:r>
            <a:r>
              <a:rPr lang="ko-KR" altLang="en-US" sz="1200" dirty="0"/>
              <a:t>  </a:t>
            </a:r>
            <a:r>
              <a:rPr lang="en-US" altLang="ko-KR" sz="1200" dirty="0"/>
              <a:t>mode === 'welcome’)</a:t>
            </a:r>
          </a:p>
          <a:p>
            <a:pPr marL="0" indent="0">
              <a:buNone/>
            </a:pPr>
            <a:r>
              <a:rPr lang="en-US" altLang="ko-KR" sz="1200" dirty="0">
                <a:latin typeface="Arial" panose="020B0604020202020204" pitchFamily="34" charset="0"/>
                <a:cs typeface="Arial" panose="020B0604020202020204" pitchFamily="34" charset="0"/>
              </a:rPr>
              <a:t>                                 </a:t>
            </a:r>
            <a:r>
              <a:rPr lang="en-US" altLang="ko-KR" sz="1200" dirty="0" err="1">
                <a:latin typeface="Arial" panose="020B0604020202020204" pitchFamily="34" charset="0"/>
                <a:cs typeface="Arial" panose="020B0604020202020204" pitchFamily="34" charset="0"/>
              </a:rPr>
              <a:t>s</a:t>
            </a:r>
            <a:r>
              <a:rPr lang="en-US" altLang="ko-KR" sz="1200" dirty="0" err="1"/>
              <a:t>etDescription</a:t>
            </a:r>
            <a:r>
              <a:rPr lang="en-US" altLang="ko-KR" sz="1200" dirty="0"/>
              <a:t>({</a:t>
            </a:r>
            <a:r>
              <a:rPr lang="en-US" altLang="ko-KR" sz="1200" dirty="0" err="1"/>
              <a:t>title:'Location</a:t>
            </a:r>
            <a:r>
              <a:rPr lang="en-US" altLang="ko-KR" sz="1200" dirty="0"/>
              <a:t>', desc:'</a:t>
            </a:r>
            <a:r>
              <a:rPr lang="ko-KR" altLang="en-US" sz="1200" dirty="0"/>
              <a:t>지사</a:t>
            </a:r>
            <a:r>
              <a:rPr lang="en-US" altLang="ko-KR" sz="1200" dirty="0"/>
              <a:t>: </a:t>
            </a:r>
            <a:r>
              <a:rPr lang="ko-KR" altLang="en-US" sz="1200" dirty="0"/>
              <a:t>독일 연방공화국 프랑크푸르트</a:t>
            </a:r>
            <a:r>
              <a:rPr lang="en-US" altLang="ko-KR" sz="1200" dirty="0"/>
              <a:t>...'});</a:t>
            </a:r>
          </a:p>
          <a:p>
            <a:pPr marL="0" indent="0">
              <a:buNone/>
            </a:pPr>
            <a:r>
              <a:rPr lang="en-US" altLang="ko-KR" sz="1200" dirty="0">
                <a:latin typeface="Arial" panose="020B0604020202020204" pitchFamily="34" charset="0"/>
                <a:cs typeface="Arial" panose="020B0604020202020204" pitchFamily="34" charset="0"/>
              </a:rPr>
              <a:t>	       else</a:t>
            </a:r>
          </a:p>
          <a:p>
            <a:pPr marL="0" indent="0">
              <a:buNone/>
            </a:pPr>
            <a:r>
              <a:rPr lang="en-US" altLang="ko-KR" sz="1200" dirty="0">
                <a:latin typeface="Arial" panose="020B0604020202020204" pitchFamily="34" charset="0"/>
                <a:cs typeface="Arial" panose="020B0604020202020204" pitchFamily="34" charset="0"/>
              </a:rPr>
              <a:t>   	            </a:t>
            </a:r>
            <a:r>
              <a:rPr lang="en-US" altLang="ko-KR" sz="1200" dirty="0" err="1"/>
              <a:t>setDescription</a:t>
            </a:r>
            <a:r>
              <a:rPr lang="en-US" altLang="ko-KR" sz="1200" dirty="0"/>
              <a:t>({</a:t>
            </a:r>
            <a:r>
              <a:rPr lang="en-US" altLang="ko-KR" sz="1200" dirty="0" err="1"/>
              <a:t>title:'Location</a:t>
            </a:r>
            <a:r>
              <a:rPr lang="en-US" altLang="ko-KR" sz="1200" dirty="0"/>
              <a:t>', desc:'</a:t>
            </a:r>
            <a:r>
              <a:rPr lang="ko-KR" altLang="en-US" sz="1200" dirty="0">
                <a:latin typeface="Arial" panose="020B0604020202020204" pitchFamily="34" charset="0"/>
                <a:cs typeface="Arial" panose="020B0604020202020204" pitchFamily="34" charset="0"/>
              </a:rPr>
              <a:t> 본사</a:t>
            </a: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서울특별시 중구 청구로</a:t>
            </a:r>
            <a:r>
              <a:rPr lang="en-US" altLang="ko-KR" sz="1200" dirty="0">
                <a:latin typeface="Arial" panose="020B0604020202020204" pitchFamily="34" charset="0"/>
                <a:cs typeface="Arial" panose="020B0604020202020204" pitchFamily="34" charset="0"/>
              </a:rPr>
              <a:t>6</a:t>
            </a:r>
            <a:r>
              <a:rPr lang="ko-KR" altLang="en-US" sz="1200" dirty="0">
                <a:latin typeface="Arial" panose="020B0604020202020204" pitchFamily="34" charset="0"/>
                <a:cs typeface="Arial" panose="020B0604020202020204" pitchFamily="34" charset="0"/>
              </a:rPr>
              <a:t>길 </a:t>
            </a:r>
            <a:r>
              <a:rPr lang="en-US" altLang="ko-KR" sz="1200" dirty="0">
                <a:latin typeface="Arial" panose="020B0604020202020204" pitchFamily="34" charset="0"/>
                <a:cs typeface="Arial" panose="020B0604020202020204" pitchFamily="34" charset="0"/>
              </a:rPr>
              <a:t>32 </a:t>
            </a:r>
            <a:r>
              <a:rPr lang="en-US" altLang="ko-KR" sz="1200" dirty="0"/>
              <a:t>'});</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&gt;</a:t>
            </a:r>
            <a:r>
              <a:rPr lang="en-US" altLang="ko-KR" sz="1200" dirty="0">
                <a:solidFill>
                  <a:srgbClr val="FF0000"/>
                </a:solidFill>
                <a:latin typeface="Arial" panose="020B0604020202020204" pitchFamily="34" charset="0"/>
                <a:cs typeface="Arial" panose="020B0604020202020204" pitchFamily="34" charset="0"/>
              </a:rPr>
              <a:t>{company.name}</a:t>
            </a:r>
            <a:r>
              <a:rPr lang="en-US" altLang="ko-KR" sz="1200" dirty="0">
                <a:latin typeface="Arial" panose="020B0604020202020204" pitchFamily="34" charset="0"/>
                <a:cs typeface="Arial" panose="020B0604020202020204" pitchFamily="34" charset="0"/>
              </a:rPr>
              <a:t>&lt;/a&gt;&lt;/h1&gt;</a:t>
            </a:r>
          </a:p>
          <a:p>
            <a:pPr marL="0" indent="0">
              <a:buNone/>
            </a:pPr>
            <a:r>
              <a:rPr lang="en-US" altLang="ko-KR" sz="1200" dirty="0">
                <a:latin typeface="Arial" panose="020B0604020202020204" pitchFamily="34" charset="0"/>
                <a:cs typeface="Arial" panose="020B0604020202020204" pitchFamily="34" charset="0"/>
              </a:rPr>
              <a:t>                   &lt;p&gt;</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err="1">
                <a:solidFill>
                  <a:srgbClr val="FF0000"/>
                </a:solidFill>
                <a:latin typeface="Arial" panose="020B0604020202020204" pitchFamily="34" charset="0"/>
                <a:cs typeface="Arial" panose="020B0604020202020204" pitchFamily="34" charset="0"/>
              </a:rPr>
              <a:t>company.mission</a:t>
            </a:r>
            <a:r>
              <a:rPr lang="en-US" altLang="ko-KR" sz="1200" dirty="0">
                <a:solidFill>
                  <a:srgbClr val="FF0000"/>
                </a:solidFill>
                <a:latin typeface="Arial" panose="020B0604020202020204" pitchFamily="34" charset="0"/>
                <a:cs typeface="Arial" panose="020B0604020202020204" pitchFamily="34" charset="0"/>
              </a:rPr>
              <a:t>}</a:t>
            </a:r>
            <a:r>
              <a:rPr lang="en-US" altLang="ko-KR" sz="1200" dirty="0">
                <a:latin typeface="Arial" panose="020B0604020202020204" pitchFamily="34" charset="0"/>
                <a:cs typeface="Arial" panose="020B0604020202020204" pitchFamily="34" charset="0"/>
              </a:rPr>
              <a:t>&lt;/p&gt;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13</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8104471" y="1185332"/>
            <a:ext cx="3889517"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="1.html"&gt;CMS&lt;/a&gt;&lt;/li&gt;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="2.html"&gt;RCS&lt;/a&gt;&lt;/li&gt;</a:t>
            </a:r>
          </a:p>
          <a:p>
            <a:pPr marL="0" inden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="3.html"&gt;RMS&lt;/a&gt;&lt;/li&gt;</a:t>
            </a:r>
          </a:p>
          <a:p>
            <a:pPr marL="0" inden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None/>
            </a:pPr>
            <a:r>
              <a:rPr lang="en-US" altLang="ko-KR" sz="1200" dirty="0">
                <a:latin typeface="Arial" panose="020B0604020202020204" pitchFamily="34" charset="0"/>
                <a:cs typeface="Arial" panose="020B0604020202020204" pitchFamily="34" charset="0"/>
              </a:rPr>
              <a:t>                  &lt;h2&gt; {</a:t>
            </a:r>
            <a:r>
              <a:rPr lang="en-US" altLang="ko-KR" sz="1200" dirty="0" err="1">
                <a:latin typeface="Arial" panose="020B0604020202020204" pitchFamily="34" charset="0"/>
                <a:cs typeface="Arial" panose="020B0604020202020204" pitchFamily="34" charset="0"/>
              </a:rPr>
              <a:t>description.title</a:t>
            </a:r>
            <a:r>
              <a:rPr lang="en-US" altLang="ko-KR" sz="1200" dirty="0">
                <a:latin typeface="Arial" panose="020B0604020202020204" pitchFamily="34" charset="0"/>
                <a:cs typeface="Arial" panose="020B0604020202020204" pitchFamily="34" charset="0"/>
              </a:rPr>
              <a: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&lt;/h2&gt;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a:t>
            </a:r>
            <a:r>
              <a:rPr lang="en-US" altLang="ko-KR" sz="1200" dirty="0" err="1">
                <a:latin typeface="Arial" panose="020B0604020202020204" pitchFamily="34" charset="0"/>
                <a:cs typeface="Arial" panose="020B0604020202020204" pitchFamily="34" charset="0"/>
              </a:rPr>
              <a:t>description.desc</a:t>
            </a:r>
            <a:r>
              <a:rPr lang="en-US" altLang="ko-KR" sz="1200" dirty="0">
                <a:latin typeface="Arial" panose="020B0604020202020204" pitchFamily="34" charset="0"/>
                <a:cs typeface="Arial" panose="020B0604020202020204" pitchFamily="34" charset="0"/>
              </a:rPr>
              <a: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&lt;/p&gt;                    </a:t>
            </a:r>
          </a:p>
          <a:p>
            <a:pPr marL="0" inden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a:t>
            </a:r>
          </a:p>
          <a:p>
            <a:pPr marL="0" indent="0">
              <a:buNone/>
            </a:pPr>
            <a:r>
              <a:rPr lang="en-US" altLang="ko-KR" sz="12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185540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(state</a:t>
            </a:r>
            <a:r>
              <a:rPr lang="ko-KR" altLang="en-US" sz="3200" dirty="0"/>
              <a:t>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6454453" cy="5171017"/>
          </a:xfrm>
          <a:ln>
            <a:solidFill>
              <a:srgbClr val="0070C0"/>
            </a:solidFill>
          </a:ln>
        </p:spPr>
        <p:txBody>
          <a:bodyPr>
            <a:noAutofit/>
          </a:bodyPr>
          <a:lstStyle/>
          <a:p>
            <a:pPr marL="0" indent="0">
              <a:lnSpc>
                <a:spcPts val="900"/>
              </a:lnSpc>
              <a:buNone/>
            </a:pPr>
            <a:r>
              <a:rPr lang="en-US" altLang="ko-KR" sz="1100" dirty="0">
                <a:latin typeface="Arial" panose="020B0604020202020204" pitchFamily="34" charset="0"/>
                <a:cs typeface="Arial" panose="020B0604020202020204" pitchFamily="34" charset="0"/>
              </a:rPr>
              <a:t>class  App  extends  Component  {</a:t>
            </a:r>
          </a:p>
          <a:p>
            <a:pPr marL="0" indent="0">
              <a:lnSpc>
                <a:spcPts val="900"/>
              </a:lnSpc>
              <a:buNone/>
            </a:pPr>
            <a:r>
              <a:rPr lang="en-US" altLang="ko-KR" sz="1100" dirty="0">
                <a:latin typeface="Arial" panose="020B0604020202020204" pitchFamily="34" charset="0"/>
                <a:cs typeface="Arial" panose="020B0604020202020204" pitchFamily="34" charset="0"/>
              </a:rPr>
              <a:t>    state = { company : {name : ‘RACOS System’, </a:t>
            </a:r>
          </a:p>
          <a:p>
            <a:pPr marL="0" indent="0">
              <a:lnSpc>
                <a:spcPts val="900"/>
              </a:lnSpc>
              <a:buNone/>
            </a:pPr>
            <a:r>
              <a:rPr lang="en-US" altLang="ko-KR" sz="1100" dirty="0">
                <a:latin typeface="Arial" panose="020B0604020202020204" pitchFamily="34" charset="0"/>
                <a:cs typeface="Arial" panose="020B0604020202020204" pitchFamily="34" charset="0"/>
              </a:rPr>
              <a:t>                         mission : ‘</a:t>
            </a:r>
            <a:r>
              <a:rPr lang="ko-KR" altLang="en-US" sz="1100" dirty="0">
                <a:latin typeface="Arial" panose="020B0604020202020204" pitchFamily="34" charset="0"/>
                <a:cs typeface="Arial" panose="020B0604020202020204" pitchFamily="34" charset="0"/>
              </a:rPr>
              <a:t>고객에게는 최상의 안전성과 편리성을</a:t>
            </a:r>
            <a:r>
              <a:rPr lang="en-US" altLang="ko-KR" sz="1100" dirty="0">
                <a:latin typeface="Arial" panose="020B0604020202020204" pitchFamily="34" charset="0"/>
                <a:cs typeface="Arial" panose="020B0604020202020204" pitchFamily="34" charset="0"/>
              </a:rPr>
              <a:t>, </a:t>
            </a:r>
            <a:r>
              <a:rPr lang="ko-KR" altLang="en-US" sz="1100" dirty="0">
                <a:latin typeface="Arial" panose="020B0604020202020204" pitchFamily="34" charset="0"/>
                <a:cs typeface="Arial" panose="020B0604020202020204" pitchFamily="34" charset="0"/>
              </a:rPr>
              <a:t>관리자에겐 최고의 효율성을 제공</a:t>
            </a:r>
            <a:r>
              <a:rPr lang="en-US" altLang="ko-KR" sz="1100" dirty="0">
                <a:latin typeface="Arial" panose="020B0604020202020204" pitchFamily="34" charset="0"/>
                <a:cs typeface="Arial" panose="020B0604020202020204" pitchFamily="34" charset="0"/>
              </a:rPr>
              <a:t>.’}, </a:t>
            </a:r>
          </a:p>
          <a:p>
            <a:pPr marL="0" indent="0">
              <a:lnSpc>
                <a:spcPts val="900"/>
              </a:lnSpc>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a:solidFill>
                  <a:srgbClr val="FF0000"/>
                </a:solidFill>
              </a:rPr>
              <a:t>      product:[</a:t>
            </a:r>
          </a:p>
          <a:p>
            <a:pPr marL="457200" lvl="1" indent="0">
              <a:buNone/>
            </a:pPr>
            <a:r>
              <a:rPr lang="en-US" altLang="ko-KR" sz="1100" dirty="0">
                <a:solidFill>
                  <a:srgbClr val="FF0000"/>
                </a:solidFill>
              </a:rPr>
              <a:t>       {id:1, </a:t>
            </a:r>
            <a:r>
              <a:rPr lang="en-US" altLang="ko-KR" sz="1100" dirty="0" err="1">
                <a:solidFill>
                  <a:srgbClr val="FF0000"/>
                </a:solidFill>
              </a:rPr>
              <a:t>name:'CMS</a:t>
            </a:r>
            <a:r>
              <a:rPr lang="en-US" altLang="ko-KR" sz="1100" dirty="0">
                <a:solidFill>
                  <a:srgbClr val="FF0000"/>
                </a:solidFill>
              </a:rPr>
              <a:t>’, </a:t>
            </a:r>
          </a:p>
          <a:p>
            <a:pPr marL="457200" lvl="1" indent="0">
              <a:buNone/>
            </a:pPr>
            <a:r>
              <a:rPr lang="en-US" altLang="ko-KR" sz="1100" dirty="0">
                <a:solidFill>
                  <a:srgbClr val="FF0000"/>
                </a:solidFill>
              </a:rPr>
              <a:t>         desc:'</a:t>
            </a:r>
            <a:r>
              <a:rPr lang="ko-KR" altLang="en-US" sz="1100" dirty="0">
                <a:solidFill>
                  <a:srgbClr val="FF0000"/>
                </a:solidFill>
              </a:rPr>
              <a:t>국내 자체 개발한 </a:t>
            </a:r>
            <a:r>
              <a:rPr lang="ko-KR" altLang="en-US" sz="1100" dirty="0" err="1">
                <a:solidFill>
                  <a:srgbClr val="FF0000"/>
                </a:solidFill>
              </a:rPr>
              <a:t>근접식</a:t>
            </a:r>
            <a:r>
              <a:rPr lang="ko-KR" altLang="en-US" sz="1100" dirty="0">
                <a:solidFill>
                  <a:srgbClr val="FF0000"/>
                </a:solidFill>
              </a:rPr>
              <a:t> </a:t>
            </a:r>
            <a:r>
              <a:rPr lang="en-US" altLang="ko-KR" sz="1100" dirty="0">
                <a:solidFill>
                  <a:srgbClr val="FF0000"/>
                </a:solidFill>
              </a:rPr>
              <a:t>RF</a:t>
            </a:r>
            <a:r>
              <a:rPr lang="ko-KR" altLang="en-US" sz="1100" dirty="0">
                <a:solidFill>
                  <a:srgbClr val="FF0000"/>
                </a:solidFill>
              </a:rPr>
              <a:t>방식으로 호텔 </a:t>
            </a:r>
            <a:r>
              <a:rPr lang="en-US" altLang="ko-KR" sz="1100" dirty="0">
                <a:solidFill>
                  <a:srgbClr val="FF0000"/>
                </a:solidFill>
              </a:rPr>
              <a:t>PMS </a:t>
            </a:r>
            <a:r>
              <a:rPr lang="ko-KR" altLang="en-US" sz="1100" dirty="0">
                <a:solidFill>
                  <a:srgbClr val="FF0000"/>
                </a:solidFill>
              </a:rPr>
              <a:t>및 출입통제시스템과 연계</a:t>
            </a:r>
            <a:r>
              <a:rPr lang="en-US" altLang="ko-KR" sz="1100" dirty="0">
                <a:solidFill>
                  <a:srgbClr val="FF0000"/>
                </a:solidFill>
              </a:rPr>
              <a:t>.'},</a:t>
            </a:r>
          </a:p>
          <a:p>
            <a:pPr marL="457200" lvl="1" indent="0">
              <a:buNone/>
            </a:pPr>
            <a:r>
              <a:rPr lang="en-US" altLang="ko-KR" sz="1100" dirty="0">
                <a:solidFill>
                  <a:srgbClr val="FF0000"/>
                </a:solidFill>
              </a:rPr>
              <a:t>       {id:2, </a:t>
            </a:r>
            <a:r>
              <a:rPr lang="en-US" altLang="ko-KR" sz="1100" dirty="0" err="1">
                <a:solidFill>
                  <a:srgbClr val="FF0000"/>
                </a:solidFill>
              </a:rPr>
              <a:t>name:'RCS</a:t>
            </a:r>
            <a:r>
              <a:rPr lang="en-US" altLang="ko-KR" sz="1100" dirty="0">
                <a:solidFill>
                  <a:srgbClr val="FF0000"/>
                </a:solidFill>
              </a:rPr>
              <a:t>’, </a:t>
            </a:r>
          </a:p>
          <a:p>
            <a:pPr marL="457200" lvl="1" indent="0">
              <a:buNone/>
            </a:pPr>
            <a:r>
              <a:rPr lang="en-US" altLang="ko-KR" sz="1100" dirty="0">
                <a:solidFill>
                  <a:srgbClr val="FF0000"/>
                </a:solidFill>
              </a:rPr>
              <a:t>         desc:'</a:t>
            </a:r>
            <a:r>
              <a:rPr lang="ko-KR" altLang="en-US" sz="1100" dirty="0">
                <a:solidFill>
                  <a:srgbClr val="FF0000"/>
                </a:solidFill>
              </a:rPr>
              <a:t>호텔 경영에 필수 불가격한 에너지 및 인력절감</a:t>
            </a:r>
            <a:r>
              <a:rPr lang="en-US" altLang="ko-KR" sz="1100" dirty="0">
                <a:solidFill>
                  <a:srgbClr val="FF0000"/>
                </a:solidFill>
              </a:rPr>
              <a:t>, System</a:t>
            </a:r>
            <a:r>
              <a:rPr lang="ko-KR" altLang="en-US" sz="1100" dirty="0">
                <a:solidFill>
                  <a:srgbClr val="FF0000"/>
                </a:solidFill>
              </a:rPr>
              <a:t>의 효율적 관리를 제공</a:t>
            </a:r>
            <a:r>
              <a:rPr lang="en-US" altLang="ko-KR" sz="1100" dirty="0">
                <a:solidFill>
                  <a:srgbClr val="FF0000"/>
                </a:solidFill>
              </a:rPr>
              <a:t>.'},</a:t>
            </a:r>
          </a:p>
          <a:p>
            <a:pPr marL="457200" lvl="1" indent="0">
              <a:buNone/>
            </a:pPr>
            <a:r>
              <a:rPr lang="en-US" altLang="ko-KR" sz="1100" dirty="0">
                <a:solidFill>
                  <a:srgbClr val="FF0000"/>
                </a:solidFill>
              </a:rPr>
              <a:t>       {id:3, </a:t>
            </a:r>
            <a:r>
              <a:rPr lang="en-US" altLang="ko-KR" sz="1100" dirty="0" err="1">
                <a:solidFill>
                  <a:srgbClr val="FF0000"/>
                </a:solidFill>
              </a:rPr>
              <a:t>name:'RMS</a:t>
            </a:r>
            <a:r>
              <a:rPr lang="en-US" altLang="ko-KR" sz="1100" dirty="0">
                <a:solidFill>
                  <a:srgbClr val="FF0000"/>
                </a:solidFill>
              </a:rPr>
              <a:t>’, </a:t>
            </a:r>
          </a:p>
          <a:p>
            <a:pPr marL="457200" lvl="1" indent="0">
              <a:buNone/>
            </a:pPr>
            <a:r>
              <a:rPr lang="en-US" altLang="ko-KR" sz="1100" dirty="0">
                <a:solidFill>
                  <a:srgbClr val="FF0000"/>
                </a:solidFill>
              </a:rPr>
              <a:t>         desc:'</a:t>
            </a:r>
            <a:r>
              <a:rPr lang="ko-KR" altLang="en-US" sz="1100" dirty="0">
                <a:solidFill>
                  <a:srgbClr val="FF0000"/>
                </a:solidFill>
              </a:rPr>
              <a:t>출입통제시스템과 에너지관리시스템을 일식의 </a:t>
            </a:r>
            <a:r>
              <a:rPr lang="en-US" altLang="ko-KR" sz="1100" dirty="0">
                <a:solidFill>
                  <a:srgbClr val="FF0000"/>
                </a:solidFill>
              </a:rPr>
              <a:t>Hardware</a:t>
            </a:r>
            <a:r>
              <a:rPr lang="ko-KR" altLang="en-US" sz="1100" dirty="0">
                <a:solidFill>
                  <a:srgbClr val="FF0000"/>
                </a:solidFill>
              </a:rPr>
              <a:t>와 </a:t>
            </a:r>
            <a:r>
              <a:rPr lang="en-US" altLang="ko-KR" sz="1100" dirty="0">
                <a:solidFill>
                  <a:srgbClr val="FF0000"/>
                </a:solidFill>
              </a:rPr>
              <a:t>Software</a:t>
            </a:r>
            <a:r>
              <a:rPr lang="ko-KR" altLang="en-US" sz="1100" dirty="0">
                <a:solidFill>
                  <a:srgbClr val="FF0000"/>
                </a:solidFill>
              </a:rPr>
              <a:t>로 구성</a:t>
            </a:r>
            <a:r>
              <a:rPr lang="en-US" altLang="ko-KR" sz="1100" dirty="0">
                <a:solidFill>
                  <a:srgbClr val="FF0000"/>
                </a:solidFill>
              </a:rPr>
              <a:t>.'} ],</a:t>
            </a:r>
            <a:endParaRPr lang="en-US" altLang="ko-KR" sz="1100" dirty="0">
              <a:solidFill>
                <a:srgbClr val="FF0000"/>
              </a:solidFill>
              <a:latin typeface="Arial" panose="020B0604020202020204" pitchFamily="34" charset="0"/>
              <a:cs typeface="Arial" panose="020B0604020202020204" pitchFamily="34" charset="0"/>
            </a:endParaRPr>
          </a:p>
          <a:p>
            <a:pPr marL="0" indent="0">
              <a:lnSpc>
                <a:spcPts val="900"/>
              </a:lnSpc>
              <a:buNone/>
            </a:pPr>
            <a:r>
              <a:rPr lang="en-US" altLang="ko-KR" sz="1100" dirty="0">
                <a:latin typeface="Arial" panose="020B0604020202020204" pitchFamily="34" charset="0"/>
                <a:cs typeface="Arial" panose="020B0604020202020204" pitchFamily="34" charset="0"/>
              </a:rPr>
              <a:t>                  description : {title : ‘Location’, desc : ‘</a:t>
            </a:r>
            <a:r>
              <a:rPr lang="ko-KR" altLang="en-US" sz="1100" dirty="0">
                <a:latin typeface="Arial" panose="020B0604020202020204" pitchFamily="34" charset="0"/>
                <a:cs typeface="Arial" panose="020B0604020202020204" pitchFamily="34" charset="0"/>
              </a:rPr>
              <a:t>본사</a:t>
            </a:r>
            <a:r>
              <a:rPr lang="en-US" altLang="ko-KR" sz="1100" dirty="0">
                <a:latin typeface="Arial" panose="020B0604020202020204" pitchFamily="34" charset="0"/>
                <a:cs typeface="Arial" panose="020B0604020202020204" pitchFamily="34" charset="0"/>
              </a:rPr>
              <a:t>: </a:t>
            </a:r>
            <a:r>
              <a:rPr lang="ko-KR" altLang="en-US" sz="1100" dirty="0">
                <a:latin typeface="Arial" panose="020B0604020202020204" pitchFamily="34" charset="0"/>
                <a:cs typeface="Arial" panose="020B0604020202020204" pitchFamily="34" charset="0"/>
              </a:rPr>
              <a:t>서울특별시 중구 청구로</a:t>
            </a:r>
            <a:r>
              <a:rPr lang="en-US" altLang="ko-KR" sz="1100" dirty="0">
                <a:latin typeface="Arial" panose="020B0604020202020204" pitchFamily="34" charset="0"/>
                <a:cs typeface="Arial" panose="020B0604020202020204" pitchFamily="34" charset="0"/>
              </a:rPr>
              <a:t>6</a:t>
            </a:r>
            <a:r>
              <a:rPr lang="ko-KR" altLang="en-US" sz="1100" dirty="0">
                <a:latin typeface="Arial" panose="020B0604020202020204" pitchFamily="34" charset="0"/>
                <a:cs typeface="Arial" panose="020B0604020202020204" pitchFamily="34" charset="0"/>
              </a:rPr>
              <a:t>길 </a:t>
            </a:r>
            <a:r>
              <a:rPr lang="en-US" altLang="ko-KR" sz="1100" dirty="0">
                <a:latin typeface="Arial" panose="020B0604020202020204" pitchFamily="34" charset="0"/>
                <a:cs typeface="Arial" panose="020B0604020202020204" pitchFamily="34" charset="0"/>
              </a:rPr>
              <a:t>32’ } </a:t>
            </a:r>
          </a:p>
          <a:p>
            <a:pPr marL="0" indent="0">
              <a:lnSpc>
                <a:spcPts val="900"/>
              </a:lnSpc>
              <a:buNone/>
            </a:pPr>
            <a:r>
              <a:rPr lang="en-US" altLang="ko-KR" sz="1100" dirty="0">
                <a:latin typeface="Arial" panose="020B0604020202020204" pitchFamily="34" charset="0"/>
                <a:cs typeface="Arial" panose="020B0604020202020204" pitchFamily="34" charset="0"/>
              </a:rPr>
              <a:t>    }</a:t>
            </a:r>
          </a:p>
          <a:p>
            <a:pPr marL="0" indent="0">
              <a:lnSpc>
                <a:spcPts val="900"/>
              </a:lnSpc>
              <a:buNone/>
            </a:pPr>
            <a:r>
              <a:rPr lang="en-US" altLang="ko-KR" sz="1100" dirty="0">
                <a:latin typeface="Arial" panose="020B0604020202020204" pitchFamily="34" charset="0"/>
                <a:cs typeface="Arial" panose="020B0604020202020204" pitchFamily="34" charset="0"/>
              </a:rPr>
              <a:t>    render() {</a:t>
            </a:r>
          </a:p>
          <a:p>
            <a:pPr marL="0" indent="0">
              <a:buNone/>
            </a:pPr>
            <a:r>
              <a:rPr lang="en-US" altLang="ko-KR" sz="1100" dirty="0">
                <a:solidFill>
                  <a:srgbClr val="FF0000"/>
                </a:solidFill>
              </a:rPr>
              <a:t>        let </a:t>
            </a:r>
            <a:r>
              <a:rPr lang="en-US" altLang="ko-KR" sz="1100" dirty="0" err="1">
                <a:solidFill>
                  <a:srgbClr val="FF0000"/>
                </a:solidFill>
              </a:rPr>
              <a:t>productList</a:t>
            </a:r>
            <a:r>
              <a:rPr lang="en-US" altLang="ko-KR" sz="1100" dirty="0">
                <a:solidFill>
                  <a:srgbClr val="FF0000"/>
                </a:solidFill>
              </a:rPr>
              <a:t> = [ ];</a:t>
            </a:r>
          </a:p>
          <a:p>
            <a:pPr marL="0" indent="0">
              <a:buNone/>
            </a:pPr>
            <a:r>
              <a:rPr lang="en-US" altLang="ko-KR" sz="1100" dirty="0">
                <a:solidFill>
                  <a:srgbClr val="FF0000"/>
                </a:solidFill>
              </a:rPr>
              <a:t>        let data = </a:t>
            </a:r>
            <a:r>
              <a:rPr lang="en-US" altLang="ko-KR" sz="1100" dirty="0" err="1">
                <a:solidFill>
                  <a:srgbClr val="FF0000"/>
                </a:solidFill>
              </a:rPr>
              <a:t>this.state.product</a:t>
            </a:r>
            <a:r>
              <a:rPr lang="en-US" altLang="ko-KR" sz="1100" dirty="0">
                <a:solidFill>
                  <a:srgbClr val="FF0000"/>
                </a:solidFill>
              </a:rPr>
              <a:t>;</a:t>
            </a:r>
          </a:p>
          <a:p>
            <a:pPr marL="0" indent="0">
              <a:buNone/>
            </a:pPr>
            <a:r>
              <a:rPr lang="en-US" altLang="ko-KR" sz="1100" dirty="0">
                <a:solidFill>
                  <a:srgbClr val="FF0000"/>
                </a:solidFill>
              </a:rPr>
              <a:t>        let </a:t>
            </a:r>
            <a:r>
              <a:rPr lang="en-US" altLang="ko-KR" sz="1100" dirty="0" err="1">
                <a:solidFill>
                  <a:srgbClr val="FF0000"/>
                </a:solidFill>
              </a:rPr>
              <a:t>i</a:t>
            </a:r>
            <a:r>
              <a:rPr lang="en-US" altLang="ko-KR" sz="1100" dirty="0">
                <a:solidFill>
                  <a:srgbClr val="FF0000"/>
                </a:solidFill>
              </a:rPr>
              <a:t> = 0;</a:t>
            </a:r>
          </a:p>
          <a:p>
            <a:pPr marL="0" indent="0">
              <a:buNone/>
            </a:pPr>
            <a:r>
              <a:rPr lang="en-US" altLang="ko-KR" sz="1100" dirty="0">
                <a:solidFill>
                  <a:srgbClr val="FF0000"/>
                </a:solidFill>
              </a:rPr>
              <a:t>        while ( </a:t>
            </a:r>
            <a:r>
              <a:rPr lang="en-US" altLang="ko-KR" sz="1100" dirty="0" err="1">
                <a:solidFill>
                  <a:srgbClr val="FF0000"/>
                </a:solidFill>
              </a:rPr>
              <a:t>i</a:t>
            </a:r>
            <a:r>
              <a:rPr lang="en-US" altLang="ko-KR" sz="1100" dirty="0">
                <a:solidFill>
                  <a:srgbClr val="FF0000"/>
                </a:solidFill>
              </a:rPr>
              <a:t> &lt; </a:t>
            </a:r>
            <a:r>
              <a:rPr lang="en-US" altLang="ko-KR" sz="1100" dirty="0" err="1">
                <a:solidFill>
                  <a:srgbClr val="FF0000"/>
                </a:solidFill>
              </a:rPr>
              <a:t>data.length</a:t>
            </a:r>
            <a:r>
              <a:rPr lang="en-US" altLang="ko-KR" sz="1100" dirty="0">
                <a:solidFill>
                  <a:srgbClr val="FF0000"/>
                </a:solidFill>
              </a:rPr>
              <a:t>){</a:t>
            </a:r>
          </a:p>
          <a:p>
            <a:pPr marL="0" indent="0">
              <a:buNone/>
            </a:pPr>
            <a:r>
              <a:rPr lang="en-US" altLang="ko-KR" sz="1100" dirty="0">
                <a:solidFill>
                  <a:srgbClr val="FF0000"/>
                </a:solidFill>
              </a:rPr>
              <a:t>          </a:t>
            </a:r>
            <a:r>
              <a:rPr lang="en-US" altLang="ko-KR" sz="1100" dirty="0" err="1">
                <a:solidFill>
                  <a:srgbClr val="FF0000"/>
                </a:solidFill>
              </a:rPr>
              <a:t>productList.</a:t>
            </a:r>
            <a:r>
              <a:rPr lang="en-US" altLang="ko-KR" sz="1100" b="1" dirty="0" err="1">
                <a:solidFill>
                  <a:srgbClr val="FF0000"/>
                </a:solidFill>
              </a:rPr>
              <a:t>push</a:t>
            </a:r>
            <a:r>
              <a:rPr lang="en-US" altLang="ko-KR" sz="1100" dirty="0">
                <a:solidFill>
                  <a:srgbClr val="FF0000"/>
                </a:solidFill>
              </a:rPr>
              <a:t>(&lt;li </a:t>
            </a:r>
            <a:r>
              <a:rPr lang="en-US" altLang="ko-KR" sz="1100" i="1" dirty="0">
                <a:solidFill>
                  <a:srgbClr val="FF0000"/>
                </a:solidFill>
              </a:rPr>
              <a:t>key</a:t>
            </a:r>
            <a:r>
              <a:rPr lang="en-US" altLang="ko-KR" sz="1100" dirty="0">
                <a:solidFill>
                  <a:srgbClr val="FF0000"/>
                </a:solidFill>
              </a:rPr>
              <a:t>={data[</a:t>
            </a:r>
            <a:r>
              <a:rPr lang="en-US" altLang="ko-KR" sz="1100" dirty="0" err="1">
                <a:solidFill>
                  <a:srgbClr val="FF0000"/>
                </a:solidFill>
              </a:rPr>
              <a:t>i</a:t>
            </a:r>
            <a:r>
              <a:rPr lang="en-US" altLang="ko-KR" sz="1100" dirty="0">
                <a:solidFill>
                  <a:srgbClr val="FF0000"/>
                </a:solidFill>
              </a:rPr>
              <a:t>].id}&gt;&lt;a </a:t>
            </a:r>
            <a:r>
              <a:rPr lang="en-US" altLang="ko-KR" sz="1100" i="1" dirty="0" err="1">
                <a:solidFill>
                  <a:srgbClr val="FF0000"/>
                </a:solidFill>
              </a:rPr>
              <a:t>href</a:t>
            </a:r>
            <a:r>
              <a:rPr lang="en-US" altLang="ko-KR" sz="1100" dirty="0">
                <a:solidFill>
                  <a:srgbClr val="FF0000"/>
                </a:solidFill>
              </a:rPr>
              <a:t>={"/" + data[</a:t>
            </a:r>
            <a:r>
              <a:rPr lang="en-US" altLang="ko-KR" sz="1100" dirty="0" err="1">
                <a:solidFill>
                  <a:srgbClr val="FF0000"/>
                </a:solidFill>
              </a:rPr>
              <a:t>i</a:t>
            </a:r>
            <a:r>
              <a:rPr lang="en-US" altLang="ko-KR" sz="1100" dirty="0">
                <a:solidFill>
                  <a:srgbClr val="FF0000"/>
                </a:solidFill>
              </a:rPr>
              <a:t>].id}&gt;{data[</a:t>
            </a:r>
            <a:r>
              <a:rPr lang="en-US" altLang="ko-KR" sz="1100" dirty="0" err="1">
                <a:solidFill>
                  <a:srgbClr val="FF0000"/>
                </a:solidFill>
              </a:rPr>
              <a:t>i</a:t>
            </a:r>
            <a:r>
              <a:rPr lang="en-US" altLang="ko-KR" sz="1100" dirty="0">
                <a:solidFill>
                  <a:srgbClr val="FF0000"/>
                </a:solidFill>
              </a:rPr>
              <a:t>].name}&lt;/a&gt;&lt;/li&gt;);</a:t>
            </a:r>
          </a:p>
          <a:p>
            <a:pPr marL="0" indent="0">
              <a:buNone/>
            </a:pPr>
            <a:r>
              <a:rPr lang="en-US" altLang="ko-KR" sz="1100" dirty="0">
                <a:solidFill>
                  <a:srgbClr val="FF0000"/>
                </a:solidFill>
              </a:rPr>
              <a:t>          </a:t>
            </a:r>
            <a:r>
              <a:rPr lang="en-US" altLang="ko-KR" sz="1100" dirty="0" err="1">
                <a:solidFill>
                  <a:srgbClr val="FF0000"/>
                </a:solidFill>
              </a:rPr>
              <a:t>i</a:t>
            </a:r>
            <a:r>
              <a:rPr lang="en-US" altLang="ko-KR" sz="1100" dirty="0">
                <a:solidFill>
                  <a:srgbClr val="FF0000"/>
                </a:solidFill>
              </a:rPr>
              <a:t>++;</a:t>
            </a:r>
          </a:p>
          <a:p>
            <a:pPr marL="0" indent="0">
              <a:buNone/>
            </a:pPr>
            <a:r>
              <a:rPr lang="en-US" altLang="ko-KR" sz="1100" dirty="0">
                <a:solidFill>
                  <a:srgbClr val="FF0000"/>
                </a:solidFill>
              </a:rPr>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14</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6853187" y="1185332"/>
            <a:ext cx="5140802"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100" dirty="0">
                <a:latin typeface="Arial" panose="020B0604020202020204" pitchFamily="34" charset="0"/>
                <a:cs typeface="Arial" panose="020B0604020202020204" pitchFamily="34" charset="0"/>
              </a:rPr>
              <a:t> return(</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&lt;h1&gt;&lt;a  </a:t>
            </a:r>
            <a:r>
              <a:rPr lang="en-US" altLang="ko-KR" sz="1100" dirty="0" err="1">
                <a:latin typeface="Arial" panose="020B0604020202020204" pitchFamily="34" charset="0"/>
                <a:cs typeface="Arial" panose="020B0604020202020204" pitchFamily="34" charset="0"/>
              </a:rPr>
              <a:t>href</a:t>
            </a:r>
            <a:r>
              <a:rPr lang="en-US" altLang="ko-KR" sz="1100" dirty="0">
                <a:latin typeface="Arial" panose="020B0604020202020204" pitchFamily="34" charset="0"/>
                <a:cs typeface="Arial" panose="020B0604020202020204" pitchFamily="34" charset="0"/>
              </a:rPr>
              <a:t>="racos.html“  </a:t>
            </a:r>
            <a:r>
              <a:rPr lang="en-US" altLang="ko-KR" sz="1100" dirty="0" err="1">
                <a:latin typeface="Arial" panose="020B0604020202020204" pitchFamily="34" charset="0"/>
                <a:cs typeface="Arial" panose="020B0604020202020204" pitchFamily="34" charset="0"/>
              </a:rPr>
              <a:t>onClick</a:t>
            </a:r>
            <a:r>
              <a:rPr lang="en-US" altLang="ko-KR" sz="1100" dirty="0">
                <a:latin typeface="Arial" panose="020B0604020202020204" pitchFamily="34" charset="0"/>
                <a:cs typeface="Arial" panose="020B0604020202020204" pitchFamily="34" charset="0"/>
              </a:rPr>
              <a:t>={() =&gt; {</a:t>
            </a:r>
          </a:p>
          <a:p>
            <a:pPr marL="0" indent="0">
              <a:buNone/>
            </a:pPr>
            <a:r>
              <a:rPr lang="en-US" altLang="ko-KR" sz="1100" dirty="0">
                <a:latin typeface="Arial" panose="020B0604020202020204" pitchFamily="34" charset="0"/>
                <a:cs typeface="Arial" panose="020B0604020202020204" pitchFamily="34" charset="0"/>
              </a:rPr>
              <a:t>	       </a:t>
            </a:r>
            <a:r>
              <a:rPr lang="en-US" altLang="ko-KR" sz="1100" dirty="0"/>
              <a:t>if ((</a:t>
            </a:r>
            <a:r>
              <a:rPr lang="en-US" altLang="ko-KR" sz="1100" dirty="0" err="1"/>
              <a:t>this.state.description.desc</a:t>
            </a:r>
            <a:r>
              <a:rPr lang="en-US" altLang="ko-KR" sz="1100" dirty="0"/>
              <a:t>).</a:t>
            </a:r>
            <a:r>
              <a:rPr lang="en-US" altLang="ko-KR" sz="1100" dirty="0" err="1"/>
              <a:t>substr</a:t>
            </a:r>
            <a:r>
              <a:rPr lang="en-US" altLang="ko-KR" sz="1100" dirty="0"/>
              <a:t>(0,2) === '</a:t>
            </a:r>
            <a:r>
              <a:rPr lang="ko-KR" altLang="en-US" sz="1100" dirty="0"/>
              <a:t>본사＇  </a:t>
            </a:r>
            <a:r>
              <a:rPr lang="en-US" altLang="ko-KR" sz="1100" dirty="0"/>
              <a:t>&amp;&amp;</a:t>
            </a:r>
            <a:r>
              <a:rPr lang="ko-KR" altLang="en-US" sz="1100" dirty="0"/>
              <a:t>  </a:t>
            </a:r>
            <a:endParaRPr lang="en-US" altLang="ko-KR" sz="1100" dirty="0"/>
          </a:p>
          <a:p>
            <a:pPr marL="0" indent="0">
              <a:buNone/>
            </a:pPr>
            <a:r>
              <a:rPr lang="en-US" altLang="ko-KR" sz="1100" dirty="0"/>
              <a:t>                           </a:t>
            </a:r>
            <a:r>
              <a:rPr lang="en-US" altLang="ko-KR" sz="1100" dirty="0" err="1"/>
              <a:t>this.state.mode</a:t>
            </a:r>
            <a:r>
              <a:rPr lang="en-US" altLang="ko-KR" sz="1100" dirty="0"/>
              <a:t> === 'welcome’)</a:t>
            </a:r>
          </a:p>
          <a:p>
            <a:pPr marL="0" indent="0">
              <a:buNone/>
            </a:pPr>
            <a:r>
              <a:rPr lang="en-US" altLang="ko-KR" sz="1100" dirty="0">
                <a:latin typeface="Arial" panose="020B0604020202020204" pitchFamily="34" charset="0"/>
                <a:cs typeface="Arial" panose="020B0604020202020204" pitchFamily="34" charset="0"/>
              </a:rPr>
              <a:t>                                 </a:t>
            </a:r>
            <a:r>
              <a:rPr lang="en-US" altLang="ko-KR" sz="1100" dirty="0" err="1"/>
              <a:t>this.setState</a:t>
            </a:r>
            <a:r>
              <a:rPr lang="en-US" altLang="ko-KR" sz="1100" dirty="0"/>
              <a:t>({description:{</a:t>
            </a:r>
            <a:r>
              <a:rPr lang="en-US" altLang="ko-KR" sz="1100" dirty="0" err="1"/>
              <a:t>title:'Location</a:t>
            </a:r>
            <a:r>
              <a:rPr lang="en-US" altLang="ko-KR" sz="1100" dirty="0"/>
              <a:t>’, </a:t>
            </a:r>
          </a:p>
          <a:p>
            <a:pPr marL="0" indent="0">
              <a:buNone/>
            </a:pPr>
            <a:r>
              <a:rPr lang="en-US" altLang="ko-KR" sz="1100" dirty="0"/>
              <a:t>                                   desc:'</a:t>
            </a:r>
            <a:r>
              <a:rPr lang="ko-KR" altLang="en-US" sz="1100" dirty="0"/>
              <a:t>지사</a:t>
            </a:r>
            <a:r>
              <a:rPr lang="en-US" altLang="ko-KR" sz="1100" dirty="0"/>
              <a:t>: </a:t>
            </a:r>
            <a:r>
              <a:rPr lang="ko-KR" altLang="en-US" sz="1100" dirty="0"/>
              <a:t>독일 연방공화국 프랑크푸르트</a:t>
            </a:r>
            <a:r>
              <a:rPr lang="en-US" altLang="ko-KR" sz="1100" dirty="0"/>
              <a:t>...'}});</a:t>
            </a:r>
          </a:p>
          <a:p>
            <a:pPr marL="0" indent="0">
              <a:buNone/>
            </a:pPr>
            <a:r>
              <a:rPr lang="en-US" altLang="ko-KR" sz="1100" dirty="0">
                <a:latin typeface="Arial" panose="020B0604020202020204" pitchFamily="34" charset="0"/>
                <a:cs typeface="Arial" panose="020B0604020202020204" pitchFamily="34" charset="0"/>
              </a:rPr>
              <a:t>	       else</a:t>
            </a:r>
          </a:p>
          <a:p>
            <a:pPr marL="0" indent="0">
              <a:buNone/>
            </a:pPr>
            <a:r>
              <a:rPr lang="en-US" altLang="ko-KR" sz="1100" dirty="0">
                <a:latin typeface="Arial" panose="020B0604020202020204" pitchFamily="34" charset="0"/>
                <a:cs typeface="Arial" panose="020B0604020202020204" pitchFamily="34" charset="0"/>
              </a:rPr>
              <a:t>   	            </a:t>
            </a:r>
            <a:r>
              <a:rPr lang="en-US" altLang="ko-KR" sz="1100" dirty="0" err="1"/>
              <a:t>this.setState</a:t>
            </a:r>
            <a:r>
              <a:rPr lang="en-US" altLang="ko-KR" sz="1100" dirty="0"/>
              <a:t>({description:{</a:t>
            </a:r>
            <a:r>
              <a:rPr lang="en-US" altLang="ko-KR" sz="1100" dirty="0" err="1"/>
              <a:t>title:'Location</a:t>
            </a:r>
            <a:r>
              <a:rPr lang="en-US" altLang="ko-KR" sz="1100" dirty="0"/>
              <a:t>’, </a:t>
            </a:r>
          </a:p>
          <a:p>
            <a:pPr marL="0" indent="0">
              <a:buNone/>
            </a:pPr>
            <a:r>
              <a:rPr lang="en-US" altLang="ko-KR" sz="1100" dirty="0"/>
              <a:t>                                    desc:'</a:t>
            </a:r>
            <a:r>
              <a:rPr lang="ko-KR" altLang="en-US" sz="1100" dirty="0">
                <a:latin typeface="Arial" panose="020B0604020202020204" pitchFamily="34" charset="0"/>
                <a:cs typeface="Arial" panose="020B0604020202020204" pitchFamily="34" charset="0"/>
              </a:rPr>
              <a:t> 본사</a:t>
            </a:r>
            <a:r>
              <a:rPr lang="en-US" altLang="ko-KR" sz="1100" dirty="0">
                <a:latin typeface="Arial" panose="020B0604020202020204" pitchFamily="34" charset="0"/>
                <a:cs typeface="Arial" panose="020B0604020202020204" pitchFamily="34" charset="0"/>
              </a:rPr>
              <a:t>: </a:t>
            </a:r>
            <a:r>
              <a:rPr lang="ko-KR" altLang="en-US" sz="1100" dirty="0">
                <a:latin typeface="Arial" panose="020B0604020202020204" pitchFamily="34" charset="0"/>
                <a:cs typeface="Arial" panose="020B0604020202020204" pitchFamily="34" charset="0"/>
              </a:rPr>
              <a:t>서울특별시 중구 청구로</a:t>
            </a:r>
            <a:r>
              <a:rPr lang="en-US" altLang="ko-KR" sz="1100" dirty="0">
                <a:latin typeface="Arial" panose="020B0604020202020204" pitchFamily="34" charset="0"/>
                <a:cs typeface="Arial" panose="020B0604020202020204" pitchFamily="34" charset="0"/>
              </a:rPr>
              <a:t>6</a:t>
            </a:r>
            <a:r>
              <a:rPr lang="ko-KR" altLang="en-US" sz="1100" dirty="0">
                <a:latin typeface="Arial" panose="020B0604020202020204" pitchFamily="34" charset="0"/>
                <a:cs typeface="Arial" panose="020B0604020202020204" pitchFamily="34" charset="0"/>
              </a:rPr>
              <a:t>길 </a:t>
            </a:r>
            <a:r>
              <a:rPr lang="en-US" altLang="ko-KR" sz="1100" dirty="0">
                <a:latin typeface="Arial" panose="020B0604020202020204" pitchFamily="34" charset="0"/>
                <a:cs typeface="Arial" panose="020B0604020202020204" pitchFamily="34" charset="0"/>
              </a:rPr>
              <a:t>32 </a:t>
            </a:r>
            <a:r>
              <a:rPr lang="en-US" altLang="ko-KR" sz="1100" dirty="0"/>
              <a:t>'}}); </a:t>
            </a:r>
            <a:r>
              <a:rPr lang="en-US" altLang="ko-KR" sz="1100" dirty="0">
                <a:latin typeface="Arial" panose="020B0604020202020204" pitchFamily="34" charset="0"/>
                <a:cs typeface="Arial" panose="020B0604020202020204" pitchFamily="34" charset="0"/>
              </a:rPr>
              <a:t>  }</a:t>
            </a:r>
          </a:p>
          <a:p>
            <a:pPr marL="0" indent="0">
              <a:buNone/>
            </a:pPr>
            <a:r>
              <a:rPr lang="en-US" altLang="ko-KR" sz="1100" dirty="0">
                <a:latin typeface="Arial" panose="020B0604020202020204" pitchFamily="34" charset="0"/>
                <a:cs typeface="Arial" panose="020B0604020202020204" pitchFamily="34" charset="0"/>
              </a:rPr>
              <a:t>                           &gt;{this.state.company.name}&lt;/a&gt;&lt;/h1&gt;</a:t>
            </a:r>
          </a:p>
          <a:p>
            <a:pPr marL="0" indent="0">
              <a:buNone/>
            </a:pPr>
            <a:r>
              <a:rPr lang="en-US" altLang="ko-KR" sz="1100" dirty="0">
                <a:latin typeface="Arial" panose="020B0604020202020204" pitchFamily="34" charset="0"/>
                <a:cs typeface="Arial" panose="020B0604020202020204" pitchFamily="34" charset="0"/>
              </a:rPr>
              <a:t>                   &lt;p&gt;{</a:t>
            </a:r>
            <a:r>
              <a:rPr lang="en-US" altLang="ko-KR" sz="1100" dirty="0" err="1">
                <a:latin typeface="Arial" panose="020B0604020202020204" pitchFamily="34" charset="0"/>
                <a:cs typeface="Arial" panose="020B0604020202020204" pitchFamily="34" charset="0"/>
              </a:rPr>
              <a:t>this.state.company.mission</a:t>
            </a:r>
            <a:r>
              <a:rPr lang="en-US" altLang="ko-KR" sz="1100" dirty="0">
                <a:latin typeface="Arial" panose="020B0604020202020204" pitchFamily="34" charset="0"/>
                <a:cs typeface="Arial" panose="020B0604020202020204" pitchFamily="34" charset="0"/>
              </a:rPr>
              <a:t>}&lt;/p&gt;</a:t>
            </a:r>
          </a:p>
          <a:p>
            <a:pPr marL="0" indent="0">
              <a:buNone/>
            </a:pP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 </a:t>
            </a:r>
            <a:r>
              <a:rPr lang="en-US" altLang="ko-KR" sz="1100" dirty="0">
                <a:solidFill>
                  <a:srgbClr val="FF0000"/>
                </a:solidFill>
                <a:latin typeface="Arial" panose="020B0604020202020204" pitchFamily="34" charset="0"/>
                <a:cs typeface="Arial" panose="020B0604020202020204" pitchFamily="34" charset="0"/>
              </a:rPr>
              <a:t>{</a:t>
            </a:r>
            <a:r>
              <a:rPr lang="en-US" altLang="ko-KR" sz="1100" dirty="0" err="1">
                <a:solidFill>
                  <a:srgbClr val="FF0000"/>
                </a:solidFill>
                <a:latin typeface="Arial" panose="020B0604020202020204" pitchFamily="34" charset="0"/>
                <a:cs typeface="Arial" panose="020B0604020202020204" pitchFamily="34" charset="0"/>
              </a:rPr>
              <a:t>productList</a:t>
            </a:r>
            <a:r>
              <a:rPr lang="en-US" altLang="ko-KR" sz="1100" dirty="0">
                <a:solidFill>
                  <a:srgbClr val="FF0000"/>
                </a:solidFill>
                <a:latin typeface="Arial" panose="020B0604020202020204" pitchFamily="34" charset="0"/>
                <a:cs typeface="Arial" panose="020B0604020202020204" pitchFamily="34" charset="0"/>
              </a:rPr>
              <a:t>}</a:t>
            </a: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a:t>
            </a:r>
          </a:p>
          <a:p>
            <a:pPr marL="0" indent="0">
              <a:buNone/>
            </a:pPr>
            <a:r>
              <a:rPr lang="en-US" altLang="ko-KR" sz="1100" dirty="0">
                <a:latin typeface="Arial" panose="020B0604020202020204" pitchFamily="34" charset="0"/>
                <a:cs typeface="Arial" panose="020B0604020202020204" pitchFamily="34" charset="0"/>
              </a:rPr>
              <a:t>                  &lt;h2&gt; {</a:t>
            </a:r>
            <a:r>
              <a:rPr lang="en-US" altLang="ko-KR" sz="1100" dirty="0" err="1">
                <a:latin typeface="Arial" panose="020B0604020202020204" pitchFamily="34" charset="0"/>
                <a:cs typeface="Arial" panose="020B0604020202020204" pitchFamily="34" charset="0"/>
              </a:rPr>
              <a:t>this.state.description.title</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&lt;/h2&gt;</a:t>
            </a:r>
          </a:p>
          <a:p>
            <a:pPr marL="0" indent="0">
              <a:buNone/>
            </a:pPr>
            <a:r>
              <a:rPr lang="en-US" altLang="ko-KR" sz="1100" dirty="0">
                <a:latin typeface="Arial" panose="020B0604020202020204" pitchFamily="34" charset="0"/>
                <a:cs typeface="Arial" panose="020B0604020202020204" pitchFamily="34" charset="0"/>
              </a:rPr>
              <a:t>                  &lt;p&gt;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a:t>
            </a:r>
            <a:r>
              <a:rPr lang="en-US" altLang="ko-KR" sz="1100" dirty="0" err="1">
                <a:latin typeface="Arial" panose="020B0604020202020204" pitchFamily="34" charset="0"/>
                <a:cs typeface="Arial" panose="020B0604020202020204" pitchFamily="34" charset="0"/>
              </a:rPr>
              <a:t>this.state.description.desc</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&lt;/p&gt;                    </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  } }</a:t>
            </a:r>
          </a:p>
          <a:p>
            <a:pPr marL="0" indent="0">
              <a:buNone/>
            </a:pPr>
            <a:r>
              <a:rPr lang="en-US" altLang="ko-KR" sz="11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21437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(state</a:t>
            </a:r>
            <a:r>
              <a:rPr lang="ko-KR" altLang="en-US" sz="3200" dirty="0"/>
              <a:t>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86627" y="1185332"/>
            <a:ext cx="7661710" cy="5171017"/>
          </a:xfrm>
          <a:ln>
            <a:solidFill>
              <a:srgbClr val="0070C0"/>
            </a:solidFill>
          </a:ln>
        </p:spPr>
        <p:txBody>
          <a:bodyPr>
            <a:noAutofit/>
          </a:bodyPr>
          <a:lstStyle/>
          <a:p>
            <a:pPr marL="0" indent="0">
              <a:buNone/>
            </a:pPr>
            <a:r>
              <a:rPr lang="en-US" altLang="ko-KR" sz="1100" dirty="0">
                <a:latin typeface="Arial" panose="020B0604020202020204" pitchFamily="34" charset="0"/>
                <a:cs typeface="Arial" panose="020B0604020202020204" pitchFamily="34" charset="0"/>
              </a:rPr>
              <a:t>Import React, { </a:t>
            </a:r>
            <a:r>
              <a:rPr lang="en-US" altLang="ko-KR" sz="1100" dirty="0" err="1">
                <a:latin typeface="Arial" panose="020B0604020202020204" pitchFamily="34" charset="0"/>
                <a:cs typeface="Arial" panose="020B0604020202020204" pitchFamily="34" charset="0"/>
              </a:rPr>
              <a:t>useState</a:t>
            </a:r>
            <a:r>
              <a:rPr lang="en-US" altLang="ko-KR" sz="1100" dirty="0">
                <a:latin typeface="Arial" panose="020B0604020202020204" pitchFamily="34" charset="0"/>
                <a:cs typeface="Arial" panose="020B0604020202020204" pitchFamily="34" charset="0"/>
              </a:rPr>
              <a:t> } from ‘react’;</a:t>
            </a:r>
          </a:p>
          <a:p>
            <a:pPr marL="0" indent="0">
              <a:buNone/>
            </a:pPr>
            <a:r>
              <a:rPr lang="en-US" altLang="ko-KR" sz="1100" dirty="0">
                <a:latin typeface="Arial" panose="020B0604020202020204" pitchFamily="34" charset="0"/>
                <a:cs typeface="Arial" panose="020B0604020202020204" pitchFamily="34" charset="0"/>
              </a:rPr>
              <a:t>function App() {</a:t>
            </a:r>
          </a:p>
          <a:p>
            <a:pPr marL="0" indent="0">
              <a:buNone/>
            </a:pPr>
            <a:r>
              <a:rPr lang="en-US" altLang="ko-KR" sz="1100" dirty="0">
                <a:latin typeface="Arial" panose="020B0604020202020204" pitchFamily="34" charset="0"/>
                <a:cs typeface="Arial" panose="020B0604020202020204" pitchFamily="34" charset="0"/>
              </a:rPr>
              <a:t>    const</a:t>
            </a:r>
            <a:r>
              <a:rPr lang="ko-KR" altLang="en-US" sz="1100" dirty="0"/>
              <a:t> </a:t>
            </a:r>
            <a:r>
              <a:rPr lang="en-US" altLang="ko-KR" sz="1100" dirty="0"/>
              <a:t>[company, </a:t>
            </a:r>
            <a:r>
              <a:rPr lang="en-US" altLang="ko-KR" sz="1100" dirty="0" err="1"/>
              <a:t>setCompany</a:t>
            </a:r>
            <a:r>
              <a:rPr lang="en-US" altLang="ko-KR" sz="1100" dirty="0"/>
              <a:t>] =</a:t>
            </a:r>
            <a:r>
              <a:rPr lang="ko-KR" altLang="en-US" sz="1100" dirty="0"/>
              <a:t> </a:t>
            </a:r>
            <a:r>
              <a:rPr lang="en-US" altLang="ko-KR" sz="1100" dirty="0" err="1"/>
              <a:t>useState</a:t>
            </a:r>
            <a:r>
              <a:rPr lang="en-US" altLang="ko-KR" sz="1100" dirty="0"/>
              <a:t>({</a:t>
            </a:r>
            <a:r>
              <a:rPr lang="en-US" altLang="ko-KR" sz="1100" dirty="0" err="1"/>
              <a:t>name:’RACOS</a:t>
            </a:r>
            <a:r>
              <a:rPr lang="en-US" altLang="ko-KR" sz="1100" dirty="0"/>
              <a:t> System’, </a:t>
            </a:r>
          </a:p>
          <a:p>
            <a:pPr marL="0" indent="0">
              <a:buNone/>
            </a:pPr>
            <a:r>
              <a:rPr lang="en-US" altLang="ko-KR" sz="1100" dirty="0"/>
              <a:t>                      mission:’</a:t>
            </a:r>
            <a:r>
              <a:rPr lang="ko-KR" altLang="en-US" sz="1100" dirty="0"/>
              <a:t>고객에게는 최상의 안전성과 편리성을</a:t>
            </a:r>
            <a:r>
              <a:rPr lang="en-US" altLang="ko-KR" sz="1100" dirty="0"/>
              <a:t>, </a:t>
            </a:r>
            <a:r>
              <a:rPr lang="ko-KR" altLang="en-US" sz="1100" dirty="0"/>
              <a:t>관리자에겐 최고의 효율성을 제공</a:t>
            </a:r>
            <a:r>
              <a:rPr lang="en-US" altLang="ko-KR" sz="1100" dirty="0"/>
              <a:t>’});</a:t>
            </a:r>
          </a:p>
          <a:p>
            <a:pPr marL="0" indent="0">
              <a:buNone/>
            </a:pPr>
            <a:r>
              <a:rPr lang="en-US" altLang="ko-KR" sz="1200" dirty="0">
                <a:solidFill>
                  <a:srgbClr val="FF0000"/>
                </a:solidFill>
              </a:rPr>
              <a:t>   const</a:t>
            </a:r>
            <a:r>
              <a:rPr lang="ko-KR" altLang="en-US" sz="1200" dirty="0">
                <a:solidFill>
                  <a:srgbClr val="FF0000"/>
                </a:solidFill>
              </a:rPr>
              <a:t> </a:t>
            </a:r>
            <a:r>
              <a:rPr lang="en-US" altLang="ko-KR" sz="1200" dirty="0">
                <a:solidFill>
                  <a:srgbClr val="FF0000"/>
                </a:solidFill>
              </a:rPr>
              <a:t>[product, </a:t>
            </a:r>
            <a:r>
              <a:rPr lang="en-US" altLang="ko-KR" sz="1200" dirty="0" err="1">
                <a:solidFill>
                  <a:srgbClr val="FF0000"/>
                </a:solidFill>
              </a:rPr>
              <a:t>setProduct</a:t>
            </a:r>
            <a:r>
              <a:rPr lang="en-US" altLang="ko-KR" sz="1200" dirty="0">
                <a:solidFill>
                  <a:srgbClr val="FF0000"/>
                </a:solidFill>
              </a:rPr>
              <a:t>] =</a:t>
            </a:r>
            <a:r>
              <a:rPr lang="ko-KR" altLang="en-US" sz="1200" dirty="0">
                <a:solidFill>
                  <a:srgbClr val="FF0000"/>
                </a:solidFill>
              </a:rPr>
              <a:t> </a:t>
            </a:r>
            <a:r>
              <a:rPr lang="en-US" altLang="ko-KR" sz="1200" dirty="0" err="1">
                <a:solidFill>
                  <a:srgbClr val="FF0000"/>
                </a:solidFill>
              </a:rPr>
              <a:t>useState</a:t>
            </a:r>
            <a:r>
              <a:rPr lang="en-US" altLang="ko-KR" sz="1200" dirty="0">
                <a:solidFill>
                  <a:srgbClr val="FF0000"/>
                </a:solidFill>
              </a:rPr>
              <a:t>([ </a:t>
            </a:r>
          </a:p>
          <a:p>
            <a:pPr marL="0" indent="0">
              <a:buNone/>
            </a:pPr>
            <a:r>
              <a:rPr lang="en-US" altLang="ko-KR" sz="1200" dirty="0">
                <a:solidFill>
                  <a:srgbClr val="FF0000"/>
                </a:solidFill>
              </a:rPr>
              <a:t>        {id:1, </a:t>
            </a:r>
            <a:r>
              <a:rPr lang="en-US" altLang="ko-KR" sz="1200" dirty="0" err="1">
                <a:solidFill>
                  <a:srgbClr val="FF0000"/>
                </a:solidFill>
              </a:rPr>
              <a:t>name:’CMS</a:t>
            </a:r>
            <a:r>
              <a:rPr lang="en-US" altLang="ko-KR" sz="1200" dirty="0">
                <a:solidFill>
                  <a:srgbClr val="FF0000"/>
                </a:solidFill>
              </a:rPr>
              <a:t>’, desc:’</a:t>
            </a:r>
            <a:r>
              <a:rPr lang="ko-KR" altLang="en-US" sz="1200" dirty="0">
                <a:solidFill>
                  <a:srgbClr val="FF0000"/>
                </a:solidFill>
              </a:rPr>
              <a:t>국내 자체 개발한 </a:t>
            </a:r>
            <a:r>
              <a:rPr lang="ko-KR" altLang="en-US" sz="1200" dirty="0" err="1">
                <a:solidFill>
                  <a:srgbClr val="FF0000"/>
                </a:solidFill>
              </a:rPr>
              <a:t>근접식</a:t>
            </a:r>
            <a:r>
              <a:rPr lang="ko-KR" altLang="en-US" sz="1200" dirty="0">
                <a:solidFill>
                  <a:srgbClr val="FF0000"/>
                </a:solidFill>
              </a:rPr>
              <a:t> </a:t>
            </a:r>
            <a:r>
              <a:rPr lang="en-US" altLang="ko-KR" sz="1200" dirty="0">
                <a:solidFill>
                  <a:srgbClr val="FF0000"/>
                </a:solidFill>
              </a:rPr>
              <a:t>RF</a:t>
            </a:r>
            <a:r>
              <a:rPr lang="ko-KR" altLang="en-US" sz="1200" dirty="0">
                <a:solidFill>
                  <a:srgbClr val="FF0000"/>
                </a:solidFill>
              </a:rPr>
              <a:t>방식으로 호텔 </a:t>
            </a:r>
            <a:r>
              <a:rPr lang="en-US" altLang="ko-KR" sz="1200" dirty="0">
                <a:solidFill>
                  <a:srgbClr val="FF0000"/>
                </a:solidFill>
              </a:rPr>
              <a:t>PMS </a:t>
            </a:r>
            <a:r>
              <a:rPr lang="ko-KR" altLang="en-US" sz="1200" dirty="0">
                <a:solidFill>
                  <a:srgbClr val="FF0000"/>
                </a:solidFill>
              </a:rPr>
              <a:t>및 출입통제시스템과 연계</a:t>
            </a:r>
            <a:r>
              <a:rPr lang="en-US" altLang="ko-KR" sz="1200" dirty="0">
                <a:solidFill>
                  <a:srgbClr val="FF0000"/>
                </a:solidFill>
              </a:rPr>
              <a:t>.’},</a:t>
            </a:r>
          </a:p>
          <a:p>
            <a:pPr marL="0" indent="0">
              <a:buNone/>
            </a:pPr>
            <a:r>
              <a:rPr lang="en-US" altLang="ko-KR" sz="1200" dirty="0">
                <a:solidFill>
                  <a:srgbClr val="FF0000"/>
                </a:solidFill>
              </a:rPr>
              <a:t>        {id:2, </a:t>
            </a:r>
            <a:r>
              <a:rPr lang="en-US" altLang="ko-KR" sz="1200" dirty="0" err="1">
                <a:solidFill>
                  <a:srgbClr val="FF0000"/>
                </a:solidFill>
              </a:rPr>
              <a:t>name:’RCS</a:t>
            </a:r>
            <a:r>
              <a:rPr lang="en-US" altLang="ko-KR" sz="1200" dirty="0">
                <a:solidFill>
                  <a:srgbClr val="FF0000"/>
                </a:solidFill>
              </a:rPr>
              <a:t>’, desc:’</a:t>
            </a:r>
            <a:r>
              <a:rPr lang="ko-KR" altLang="en-US" sz="1200" dirty="0">
                <a:solidFill>
                  <a:srgbClr val="FF0000"/>
                </a:solidFill>
              </a:rPr>
              <a:t>호텔 경영에 필수 불가격한 에너지 및 인력절감</a:t>
            </a:r>
            <a:r>
              <a:rPr lang="en-US" altLang="ko-KR" sz="1200" dirty="0">
                <a:solidFill>
                  <a:srgbClr val="FF0000"/>
                </a:solidFill>
              </a:rPr>
              <a:t>, System</a:t>
            </a:r>
            <a:r>
              <a:rPr lang="ko-KR" altLang="en-US" sz="1200" dirty="0">
                <a:solidFill>
                  <a:srgbClr val="FF0000"/>
                </a:solidFill>
              </a:rPr>
              <a:t>의 효율적 관리를 제공</a:t>
            </a:r>
            <a:r>
              <a:rPr lang="en-US" altLang="ko-KR" sz="1200" dirty="0">
                <a:solidFill>
                  <a:srgbClr val="FF0000"/>
                </a:solidFill>
              </a:rPr>
              <a:t>.’},</a:t>
            </a:r>
          </a:p>
          <a:p>
            <a:pPr marL="0" indent="0">
              <a:buNone/>
            </a:pPr>
            <a:r>
              <a:rPr lang="en-US" altLang="ko-KR" sz="1200" dirty="0">
                <a:solidFill>
                  <a:srgbClr val="FF0000"/>
                </a:solidFill>
              </a:rPr>
              <a:t>        {id:3, </a:t>
            </a:r>
            <a:r>
              <a:rPr lang="en-US" altLang="ko-KR" sz="1200" dirty="0" err="1">
                <a:solidFill>
                  <a:srgbClr val="FF0000"/>
                </a:solidFill>
              </a:rPr>
              <a:t>name:’RMS</a:t>
            </a:r>
            <a:r>
              <a:rPr lang="en-US" altLang="ko-KR" sz="1200" dirty="0">
                <a:solidFill>
                  <a:srgbClr val="FF0000"/>
                </a:solidFill>
              </a:rPr>
              <a:t>’, desc:’</a:t>
            </a:r>
            <a:r>
              <a:rPr lang="ko-KR" altLang="en-US" sz="1200" dirty="0">
                <a:solidFill>
                  <a:srgbClr val="FF0000"/>
                </a:solidFill>
              </a:rPr>
              <a:t>출입통제시스템과 에너지관리시스템을 일식의 </a:t>
            </a:r>
            <a:r>
              <a:rPr lang="en-US" altLang="ko-KR" sz="1200" dirty="0">
                <a:solidFill>
                  <a:srgbClr val="FF0000"/>
                </a:solidFill>
              </a:rPr>
              <a:t>Hardware</a:t>
            </a:r>
            <a:r>
              <a:rPr lang="ko-KR" altLang="en-US" sz="1200" dirty="0">
                <a:solidFill>
                  <a:srgbClr val="FF0000"/>
                </a:solidFill>
              </a:rPr>
              <a:t>와 </a:t>
            </a:r>
            <a:r>
              <a:rPr lang="en-US" altLang="ko-KR" sz="1200" dirty="0">
                <a:solidFill>
                  <a:srgbClr val="FF0000"/>
                </a:solidFill>
              </a:rPr>
              <a:t>Software</a:t>
            </a:r>
            <a:r>
              <a:rPr lang="ko-KR" altLang="en-US" sz="1200" dirty="0">
                <a:solidFill>
                  <a:srgbClr val="FF0000"/>
                </a:solidFill>
              </a:rPr>
              <a:t>로 구성</a:t>
            </a:r>
            <a:r>
              <a:rPr lang="en-US" altLang="ko-KR" sz="1200" dirty="0">
                <a:solidFill>
                  <a:srgbClr val="FF0000"/>
                </a:solidFill>
              </a:rPr>
              <a:t>.’}</a:t>
            </a:r>
          </a:p>
          <a:p>
            <a:pPr marL="0" indent="0">
              <a:buNone/>
            </a:pPr>
            <a:r>
              <a:rPr lang="en-US" altLang="ko-KR" sz="1200" dirty="0">
                <a:solidFill>
                  <a:srgbClr val="FF0000"/>
                </a:solidFill>
              </a:rPr>
              <a:t>           ]);</a:t>
            </a:r>
            <a:endParaRPr lang="en-US" altLang="ko-KR" sz="1100" dirty="0">
              <a:solidFill>
                <a:srgbClr val="FF0000"/>
              </a:solidFill>
              <a:latin typeface="Arial" panose="020B0604020202020204" pitchFamily="34" charset="0"/>
              <a:cs typeface="Arial" panose="020B0604020202020204" pitchFamily="34" charset="0"/>
            </a:endParaRPr>
          </a:p>
          <a:p>
            <a:pPr marL="0" indent="0">
              <a:buNone/>
            </a:pPr>
            <a:r>
              <a:rPr lang="en-US" altLang="ko-KR" sz="1100" dirty="0">
                <a:latin typeface="Arial" panose="020B0604020202020204" pitchFamily="34" charset="0"/>
                <a:cs typeface="Arial" panose="020B0604020202020204" pitchFamily="34" charset="0"/>
              </a:rPr>
              <a:t>    const</a:t>
            </a:r>
            <a:r>
              <a:rPr lang="en-US" altLang="ko-KR" sz="1100" dirty="0"/>
              <a:t> [description, </a:t>
            </a:r>
            <a:r>
              <a:rPr lang="en-US" altLang="ko-KR" sz="1100" dirty="0" err="1"/>
              <a:t>setDescription</a:t>
            </a:r>
            <a:r>
              <a:rPr lang="en-US" altLang="ko-KR" sz="1100" dirty="0"/>
              <a:t>] = </a:t>
            </a:r>
            <a:r>
              <a:rPr lang="en-US" altLang="ko-KR" sz="1100" dirty="0" err="1"/>
              <a:t>useState</a:t>
            </a:r>
            <a:r>
              <a:rPr lang="en-US" altLang="ko-KR" sz="1100" dirty="0"/>
              <a:t>({</a:t>
            </a:r>
            <a:r>
              <a:rPr lang="en-US" altLang="ko-KR" sz="1100" dirty="0" err="1"/>
              <a:t>title:'Location</a:t>
            </a:r>
            <a:r>
              <a:rPr lang="en-US" altLang="ko-KR" sz="1100" dirty="0"/>
              <a:t>', desc:'</a:t>
            </a:r>
            <a:r>
              <a:rPr lang="ko-KR" altLang="en-US" sz="1100" dirty="0"/>
              <a:t>본사</a:t>
            </a:r>
            <a:r>
              <a:rPr lang="en-US" altLang="ko-KR" sz="1100" dirty="0"/>
              <a:t>: </a:t>
            </a:r>
            <a:r>
              <a:rPr lang="ko-KR" altLang="en-US" sz="1100" dirty="0"/>
              <a:t>서울특별시 중구 청구로</a:t>
            </a:r>
            <a:r>
              <a:rPr lang="en-US" altLang="ko-KR" sz="1100" dirty="0"/>
              <a:t>6</a:t>
            </a:r>
            <a:r>
              <a:rPr lang="ko-KR" altLang="en-US" sz="1100" dirty="0"/>
              <a:t>길 </a:t>
            </a:r>
            <a:r>
              <a:rPr lang="en-US" altLang="ko-KR" sz="1100" dirty="0"/>
              <a:t>32’});</a:t>
            </a:r>
          </a:p>
          <a:p>
            <a:pPr marL="0" indent="0">
              <a:buNone/>
            </a:pPr>
            <a:r>
              <a:rPr lang="en-US" altLang="ko-KR" sz="1100" dirty="0">
                <a:solidFill>
                  <a:srgbClr val="FF0000"/>
                </a:solidFill>
              </a:rPr>
              <a:t>        let </a:t>
            </a:r>
            <a:r>
              <a:rPr lang="en-US" altLang="ko-KR" sz="1100" dirty="0" err="1">
                <a:solidFill>
                  <a:srgbClr val="FF0000"/>
                </a:solidFill>
              </a:rPr>
              <a:t>productList</a:t>
            </a:r>
            <a:r>
              <a:rPr lang="en-US" altLang="ko-KR" sz="1100" dirty="0">
                <a:solidFill>
                  <a:srgbClr val="FF0000"/>
                </a:solidFill>
              </a:rPr>
              <a:t> = [ ];</a:t>
            </a:r>
          </a:p>
          <a:p>
            <a:pPr marL="0" indent="0">
              <a:buNone/>
            </a:pPr>
            <a:r>
              <a:rPr lang="en-US" altLang="ko-KR" sz="1100" dirty="0">
                <a:solidFill>
                  <a:srgbClr val="FF0000"/>
                </a:solidFill>
              </a:rPr>
              <a:t>        let data = product;</a:t>
            </a:r>
          </a:p>
          <a:p>
            <a:pPr marL="0" indent="0">
              <a:buNone/>
            </a:pPr>
            <a:r>
              <a:rPr lang="en-US" altLang="ko-KR" sz="1100" dirty="0">
                <a:solidFill>
                  <a:srgbClr val="FF0000"/>
                </a:solidFill>
              </a:rPr>
              <a:t>        let </a:t>
            </a:r>
            <a:r>
              <a:rPr lang="en-US" altLang="ko-KR" sz="1100" dirty="0" err="1">
                <a:solidFill>
                  <a:srgbClr val="FF0000"/>
                </a:solidFill>
              </a:rPr>
              <a:t>i</a:t>
            </a:r>
            <a:r>
              <a:rPr lang="en-US" altLang="ko-KR" sz="1100" dirty="0">
                <a:solidFill>
                  <a:srgbClr val="FF0000"/>
                </a:solidFill>
              </a:rPr>
              <a:t> = 0;</a:t>
            </a:r>
          </a:p>
          <a:p>
            <a:pPr marL="0" indent="0">
              <a:buNone/>
            </a:pPr>
            <a:r>
              <a:rPr lang="en-US" altLang="ko-KR" sz="1100" dirty="0">
                <a:solidFill>
                  <a:srgbClr val="FF0000"/>
                </a:solidFill>
              </a:rPr>
              <a:t>        while ( </a:t>
            </a:r>
            <a:r>
              <a:rPr lang="en-US" altLang="ko-KR" sz="1100" dirty="0" err="1">
                <a:solidFill>
                  <a:srgbClr val="FF0000"/>
                </a:solidFill>
              </a:rPr>
              <a:t>i</a:t>
            </a:r>
            <a:r>
              <a:rPr lang="en-US" altLang="ko-KR" sz="1100" dirty="0">
                <a:solidFill>
                  <a:srgbClr val="FF0000"/>
                </a:solidFill>
              </a:rPr>
              <a:t> &lt; </a:t>
            </a:r>
            <a:r>
              <a:rPr lang="en-US" altLang="ko-KR" sz="1100" dirty="0" err="1">
                <a:solidFill>
                  <a:srgbClr val="FF0000"/>
                </a:solidFill>
              </a:rPr>
              <a:t>data.length</a:t>
            </a:r>
            <a:r>
              <a:rPr lang="en-US" altLang="ko-KR" sz="1100" dirty="0">
                <a:solidFill>
                  <a:srgbClr val="FF0000"/>
                </a:solidFill>
              </a:rPr>
              <a:t>){</a:t>
            </a:r>
          </a:p>
          <a:p>
            <a:pPr marL="0" indent="0">
              <a:buNone/>
            </a:pPr>
            <a:r>
              <a:rPr lang="en-US" altLang="ko-KR" sz="1100" dirty="0">
                <a:solidFill>
                  <a:srgbClr val="FF0000"/>
                </a:solidFill>
              </a:rPr>
              <a:t>          </a:t>
            </a:r>
            <a:r>
              <a:rPr lang="en-US" altLang="ko-KR" sz="1100" dirty="0" err="1">
                <a:solidFill>
                  <a:srgbClr val="FF0000"/>
                </a:solidFill>
              </a:rPr>
              <a:t>productList.</a:t>
            </a:r>
            <a:r>
              <a:rPr lang="en-US" altLang="ko-KR" sz="1100" b="1" dirty="0" err="1">
                <a:solidFill>
                  <a:srgbClr val="FF0000"/>
                </a:solidFill>
              </a:rPr>
              <a:t>push</a:t>
            </a:r>
            <a:r>
              <a:rPr lang="en-US" altLang="ko-KR" sz="1100" dirty="0">
                <a:solidFill>
                  <a:srgbClr val="FF0000"/>
                </a:solidFill>
              </a:rPr>
              <a:t>(&lt;li </a:t>
            </a:r>
            <a:r>
              <a:rPr lang="en-US" altLang="ko-KR" sz="1100" i="1" dirty="0">
                <a:solidFill>
                  <a:srgbClr val="FF0000"/>
                </a:solidFill>
              </a:rPr>
              <a:t>key</a:t>
            </a:r>
            <a:r>
              <a:rPr lang="en-US" altLang="ko-KR" sz="1100" dirty="0">
                <a:solidFill>
                  <a:srgbClr val="FF0000"/>
                </a:solidFill>
              </a:rPr>
              <a:t>={data[</a:t>
            </a:r>
            <a:r>
              <a:rPr lang="en-US" altLang="ko-KR" sz="1100" dirty="0" err="1">
                <a:solidFill>
                  <a:srgbClr val="FF0000"/>
                </a:solidFill>
              </a:rPr>
              <a:t>i</a:t>
            </a:r>
            <a:r>
              <a:rPr lang="en-US" altLang="ko-KR" sz="1100" dirty="0">
                <a:solidFill>
                  <a:srgbClr val="FF0000"/>
                </a:solidFill>
              </a:rPr>
              <a:t>].id}&gt;&lt;a </a:t>
            </a:r>
            <a:r>
              <a:rPr lang="en-US" altLang="ko-KR" sz="1100" i="1" dirty="0" err="1">
                <a:solidFill>
                  <a:srgbClr val="FF0000"/>
                </a:solidFill>
              </a:rPr>
              <a:t>href</a:t>
            </a:r>
            <a:r>
              <a:rPr lang="en-US" altLang="ko-KR" sz="1100" dirty="0">
                <a:solidFill>
                  <a:srgbClr val="FF0000"/>
                </a:solidFill>
              </a:rPr>
              <a:t>={"/" + data[</a:t>
            </a:r>
            <a:r>
              <a:rPr lang="en-US" altLang="ko-KR" sz="1100" dirty="0" err="1">
                <a:solidFill>
                  <a:srgbClr val="FF0000"/>
                </a:solidFill>
              </a:rPr>
              <a:t>i</a:t>
            </a:r>
            <a:r>
              <a:rPr lang="en-US" altLang="ko-KR" sz="1100" dirty="0">
                <a:solidFill>
                  <a:srgbClr val="FF0000"/>
                </a:solidFill>
              </a:rPr>
              <a:t>].id}&gt;{data[</a:t>
            </a:r>
            <a:r>
              <a:rPr lang="en-US" altLang="ko-KR" sz="1100" dirty="0" err="1">
                <a:solidFill>
                  <a:srgbClr val="FF0000"/>
                </a:solidFill>
              </a:rPr>
              <a:t>i</a:t>
            </a:r>
            <a:r>
              <a:rPr lang="en-US" altLang="ko-KR" sz="1100" dirty="0">
                <a:solidFill>
                  <a:srgbClr val="FF0000"/>
                </a:solidFill>
              </a:rPr>
              <a:t>].name}&lt;/a&gt;&lt;/li&gt;);</a:t>
            </a:r>
          </a:p>
          <a:p>
            <a:pPr marL="0" indent="0">
              <a:buNone/>
            </a:pPr>
            <a:r>
              <a:rPr lang="en-US" altLang="ko-KR" sz="1100" dirty="0">
                <a:solidFill>
                  <a:srgbClr val="FF0000"/>
                </a:solidFill>
              </a:rPr>
              <a:t>          </a:t>
            </a:r>
            <a:r>
              <a:rPr lang="en-US" altLang="ko-KR" sz="1100" dirty="0" err="1">
                <a:solidFill>
                  <a:srgbClr val="FF0000"/>
                </a:solidFill>
              </a:rPr>
              <a:t>i</a:t>
            </a:r>
            <a:r>
              <a:rPr lang="en-US" altLang="ko-KR" sz="1100" dirty="0">
                <a:solidFill>
                  <a:srgbClr val="FF0000"/>
                </a:solidFill>
              </a:rPr>
              <a:t>++;</a:t>
            </a:r>
          </a:p>
          <a:p>
            <a:pPr marL="0" indent="0">
              <a:buNone/>
            </a:pPr>
            <a:r>
              <a:rPr lang="en-US" altLang="ko-KR" sz="1100" dirty="0">
                <a:solidFill>
                  <a:srgbClr val="FF0000"/>
                </a:solidFill>
              </a:rPr>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15</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7825337" y="1185332"/>
            <a:ext cx="4245651"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100" dirty="0">
                <a:latin typeface="Arial" panose="020B0604020202020204" pitchFamily="34" charset="0"/>
                <a:cs typeface="Arial" panose="020B0604020202020204" pitchFamily="34" charset="0"/>
              </a:rPr>
              <a:t>return(</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&lt;h1&gt;&lt;a  </a:t>
            </a:r>
            <a:r>
              <a:rPr lang="en-US" altLang="ko-KR" sz="1100" dirty="0" err="1">
                <a:latin typeface="Arial" panose="020B0604020202020204" pitchFamily="34" charset="0"/>
                <a:cs typeface="Arial" panose="020B0604020202020204" pitchFamily="34" charset="0"/>
              </a:rPr>
              <a:t>href</a:t>
            </a:r>
            <a:r>
              <a:rPr lang="en-US" altLang="ko-KR" sz="1100" dirty="0">
                <a:latin typeface="Arial" panose="020B0604020202020204" pitchFamily="34" charset="0"/>
                <a:cs typeface="Arial" panose="020B0604020202020204" pitchFamily="34" charset="0"/>
              </a:rPr>
              <a:t>="racos.html“  </a:t>
            </a:r>
            <a:r>
              <a:rPr lang="en-US" altLang="ko-KR" sz="1100" dirty="0" err="1">
                <a:latin typeface="Arial" panose="020B0604020202020204" pitchFamily="34" charset="0"/>
                <a:cs typeface="Arial" panose="020B0604020202020204" pitchFamily="34" charset="0"/>
              </a:rPr>
              <a:t>onClick</a:t>
            </a:r>
            <a:r>
              <a:rPr lang="en-US" altLang="ko-KR" sz="1100" dirty="0">
                <a:latin typeface="Arial" panose="020B0604020202020204" pitchFamily="34" charset="0"/>
                <a:cs typeface="Arial" panose="020B0604020202020204" pitchFamily="34" charset="0"/>
              </a:rPr>
              <a:t>={() =&gt; {</a:t>
            </a:r>
          </a:p>
          <a:p>
            <a:pPr marL="0" indent="0">
              <a:buNone/>
            </a:pPr>
            <a:r>
              <a:rPr lang="en-US" altLang="ko-KR" sz="1100" dirty="0">
                <a:latin typeface="Arial" panose="020B0604020202020204" pitchFamily="34" charset="0"/>
                <a:cs typeface="Arial" panose="020B0604020202020204" pitchFamily="34" charset="0"/>
              </a:rPr>
              <a:t>                    </a:t>
            </a:r>
            <a:r>
              <a:rPr lang="en-US" altLang="ko-KR" sz="1100" dirty="0"/>
              <a:t>if ((</a:t>
            </a:r>
            <a:r>
              <a:rPr lang="en-US" altLang="ko-KR" sz="1100" dirty="0" err="1"/>
              <a:t>description.desc</a:t>
            </a:r>
            <a:r>
              <a:rPr lang="en-US" altLang="ko-KR" sz="1100" dirty="0"/>
              <a:t>).</a:t>
            </a:r>
            <a:r>
              <a:rPr lang="en-US" altLang="ko-KR" sz="1100" dirty="0" err="1"/>
              <a:t>substr</a:t>
            </a:r>
            <a:r>
              <a:rPr lang="en-US" altLang="ko-KR" sz="1100" dirty="0"/>
              <a:t>(0,2) === '</a:t>
            </a:r>
            <a:r>
              <a:rPr lang="ko-KR" altLang="en-US" sz="1100" dirty="0"/>
              <a:t>본사＇  </a:t>
            </a:r>
            <a:r>
              <a:rPr lang="en-US" altLang="ko-KR" sz="1100" dirty="0"/>
              <a:t>&amp;&amp;</a:t>
            </a:r>
            <a:r>
              <a:rPr lang="ko-KR" altLang="en-US" sz="1100" dirty="0"/>
              <a:t>  </a:t>
            </a:r>
            <a:endParaRPr lang="en-US" altLang="ko-KR" sz="1100" dirty="0"/>
          </a:p>
          <a:p>
            <a:pPr marL="0" indent="0">
              <a:buNone/>
            </a:pPr>
            <a:r>
              <a:rPr lang="en-US" altLang="ko-KR" sz="1100" dirty="0"/>
              <a:t>                    mode === 'welcome’)</a:t>
            </a:r>
          </a:p>
          <a:p>
            <a:pPr marL="0" indent="0">
              <a:buNone/>
            </a:pPr>
            <a:r>
              <a:rPr lang="en-US" altLang="ko-KR" sz="1100" dirty="0">
                <a:latin typeface="Arial" panose="020B0604020202020204" pitchFamily="34" charset="0"/>
                <a:cs typeface="Arial" panose="020B0604020202020204" pitchFamily="34" charset="0"/>
              </a:rPr>
              <a:t>                           </a:t>
            </a:r>
            <a:r>
              <a:rPr lang="en-US" altLang="ko-KR" sz="1100" dirty="0" err="1">
                <a:latin typeface="Arial" panose="020B0604020202020204" pitchFamily="34" charset="0"/>
                <a:cs typeface="Arial" panose="020B0604020202020204" pitchFamily="34" charset="0"/>
              </a:rPr>
              <a:t>s</a:t>
            </a:r>
            <a:r>
              <a:rPr lang="en-US" altLang="ko-KR" sz="1100" dirty="0" err="1"/>
              <a:t>etDescription</a:t>
            </a:r>
            <a:r>
              <a:rPr lang="en-US" altLang="ko-KR" sz="1100" dirty="0"/>
              <a:t>({</a:t>
            </a:r>
            <a:r>
              <a:rPr lang="en-US" altLang="ko-KR" sz="1100" dirty="0" err="1"/>
              <a:t>title:'Location</a:t>
            </a:r>
            <a:r>
              <a:rPr lang="en-US" altLang="ko-KR" sz="1100" dirty="0"/>
              <a:t>’, </a:t>
            </a:r>
          </a:p>
          <a:p>
            <a:pPr marL="0" indent="0">
              <a:buNone/>
            </a:pPr>
            <a:r>
              <a:rPr lang="en-US" altLang="ko-KR" sz="1100" dirty="0"/>
              <a:t>                         desc:'</a:t>
            </a:r>
            <a:r>
              <a:rPr lang="ko-KR" altLang="en-US" sz="1100" dirty="0"/>
              <a:t>지사</a:t>
            </a:r>
            <a:r>
              <a:rPr lang="en-US" altLang="ko-KR" sz="1100" dirty="0"/>
              <a:t>: </a:t>
            </a:r>
            <a:r>
              <a:rPr lang="ko-KR" altLang="en-US" sz="1100" dirty="0"/>
              <a:t>독일 연방공화국 프랑크푸르트</a:t>
            </a:r>
            <a:r>
              <a:rPr lang="en-US" altLang="ko-KR" sz="1100" dirty="0"/>
              <a:t>...'});</a:t>
            </a:r>
          </a:p>
          <a:p>
            <a:pPr marL="0" indent="0">
              <a:buNone/>
            </a:pPr>
            <a:r>
              <a:rPr lang="en-US" altLang="ko-KR" sz="1100" dirty="0">
                <a:latin typeface="Arial" panose="020B0604020202020204" pitchFamily="34" charset="0"/>
                <a:cs typeface="Arial" panose="020B0604020202020204" pitchFamily="34" charset="0"/>
              </a:rPr>
              <a:t>                    else</a:t>
            </a:r>
          </a:p>
          <a:p>
            <a:pPr marL="0" indent="0">
              <a:buNone/>
            </a:pPr>
            <a:r>
              <a:rPr lang="en-US" altLang="ko-KR" sz="1100" dirty="0">
                <a:latin typeface="Arial" panose="020B0604020202020204" pitchFamily="34" charset="0"/>
                <a:cs typeface="Arial" panose="020B0604020202020204" pitchFamily="34" charset="0"/>
              </a:rPr>
              <a:t>                           </a:t>
            </a:r>
            <a:r>
              <a:rPr lang="en-US" altLang="ko-KR" sz="1100" dirty="0" err="1"/>
              <a:t>setDescription</a:t>
            </a:r>
            <a:r>
              <a:rPr lang="en-US" altLang="ko-KR" sz="1100" dirty="0"/>
              <a:t>({</a:t>
            </a:r>
            <a:r>
              <a:rPr lang="en-US" altLang="ko-KR" sz="1100" dirty="0" err="1"/>
              <a:t>title:'Location</a:t>
            </a:r>
            <a:r>
              <a:rPr lang="en-US" altLang="ko-KR" sz="1100" dirty="0"/>
              <a:t>’, </a:t>
            </a:r>
          </a:p>
          <a:p>
            <a:pPr marL="0" indent="0">
              <a:buNone/>
            </a:pPr>
            <a:r>
              <a:rPr lang="en-US" altLang="ko-KR" sz="1100" dirty="0"/>
              <a:t>                        desc:'</a:t>
            </a:r>
            <a:r>
              <a:rPr lang="ko-KR" altLang="en-US" sz="1100" dirty="0">
                <a:latin typeface="Arial" panose="020B0604020202020204" pitchFamily="34" charset="0"/>
                <a:cs typeface="Arial" panose="020B0604020202020204" pitchFamily="34" charset="0"/>
              </a:rPr>
              <a:t> 본사</a:t>
            </a:r>
            <a:r>
              <a:rPr lang="en-US" altLang="ko-KR" sz="1100" dirty="0">
                <a:latin typeface="Arial" panose="020B0604020202020204" pitchFamily="34" charset="0"/>
                <a:cs typeface="Arial" panose="020B0604020202020204" pitchFamily="34" charset="0"/>
              </a:rPr>
              <a:t>: </a:t>
            </a:r>
            <a:r>
              <a:rPr lang="ko-KR" altLang="en-US" sz="1100" dirty="0">
                <a:latin typeface="Arial" panose="020B0604020202020204" pitchFamily="34" charset="0"/>
                <a:cs typeface="Arial" panose="020B0604020202020204" pitchFamily="34" charset="0"/>
              </a:rPr>
              <a:t>서울특별시 중구 청구로</a:t>
            </a:r>
            <a:r>
              <a:rPr lang="en-US" altLang="ko-KR" sz="1100" dirty="0">
                <a:latin typeface="Arial" panose="020B0604020202020204" pitchFamily="34" charset="0"/>
                <a:cs typeface="Arial" panose="020B0604020202020204" pitchFamily="34" charset="0"/>
              </a:rPr>
              <a:t>6</a:t>
            </a:r>
            <a:r>
              <a:rPr lang="ko-KR" altLang="en-US" sz="1100" dirty="0">
                <a:latin typeface="Arial" panose="020B0604020202020204" pitchFamily="34" charset="0"/>
                <a:cs typeface="Arial" panose="020B0604020202020204" pitchFamily="34" charset="0"/>
              </a:rPr>
              <a:t>길 </a:t>
            </a:r>
            <a:r>
              <a:rPr lang="en-US" altLang="ko-KR" sz="1100" dirty="0">
                <a:latin typeface="Arial" panose="020B0604020202020204" pitchFamily="34" charset="0"/>
                <a:cs typeface="Arial" panose="020B0604020202020204" pitchFamily="34" charset="0"/>
              </a:rPr>
              <a:t>32 </a:t>
            </a:r>
            <a:r>
              <a:rPr lang="en-US" altLang="ko-KR" sz="1100" dirty="0"/>
              <a:t>'});</a:t>
            </a:r>
          </a:p>
          <a:p>
            <a:pPr marL="0" indent="0">
              <a:buNone/>
            </a:pPr>
            <a:r>
              <a:rPr lang="en-US" altLang="ko-KR" sz="1100" dirty="0">
                <a:latin typeface="Arial" panose="020B0604020202020204" pitchFamily="34" charset="0"/>
                <a:cs typeface="Arial" panose="020B0604020202020204" pitchFamily="34" charset="0"/>
              </a:rPr>
              <a:t>                    } } &gt;{company.name}&lt;/a&gt;&lt;/h1&gt;</a:t>
            </a:r>
          </a:p>
          <a:p>
            <a:pPr marL="0" indent="0">
              <a:buNone/>
            </a:pPr>
            <a:r>
              <a:rPr lang="en-US" altLang="ko-KR" sz="1100" dirty="0">
                <a:latin typeface="Arial" panose="020B0604020202020204" pitchFamily="34" charset="0"/>
                <a:cs typeface="Arial" panose="020B0604020202020204" pitchFamily="34" charset="0"/>
              </a:rPr>
              <a:t>                  &lt;p&gt;{</a:t>
            </a:r>
            <a:r>
              <a:rPr lang="en-US" altLang="ko-KR" sz="1100" dirty="0" err="1">
                <a:latin typeface="Arial" panose="020B0604020202020204" pitchFamily="34" charset="0"/>
                <a:cs typeface="Arial" panose="020B0604020202020204" pitchFamily="34" charset="0"/>
              </a:rPr>
              <a:t>company.mission</a:t>
            </a:r>
            <a:r>
              <a:rPr lang="en-US" altLang="ko-KR" sz="1100" dirty="0">
                <a:latin typeface="Arial" panose="020B0604020202020204" pitchFamily="34" charset="0"/>
                <a:cs typeface="Arial" panose="020B0604020202020204" pitchFamily="34" charset="0"/>
              </a:rPr>
              <a:t>}&lt;/p&gt;</a:t>
            </a:r>
          </a:p>
          <a:p>
            <a:pPr marL="0" indent="0">
              <a:buNone/>
            </a:pP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 </a:t>
            </a:r>
            <a:r>
              <a:rPr lang="en-US" altLang="ko-KR" sz="1100" dirty="0">
                <a:solidFill>
                  <a:srgbClr val="FF0000"/>
                </a:solidFill>
                <a:latin typeface="Arial" panose="020B0604020202020204" pitchFamily="34" charset="0"/>
                <a:cs typeface="Arial" panose="020B0604020202020204" pitchFamily="34" charset="0"/>
              </a:rPr>
              <a:t>{</a:t>
            </a:r>
            <a:r>
              <a:rPr lang="en-US" altLang="ko-KR" sz="1100" dirty="0" err="1">
                <a:solidFill>
                  <a:srgbClr val="FF0000"/>
                </a:solidFill>
                <a:latin typeface="Arial" panose="020B0604020202020204" pitchFamily="34" charset="0"/>
                <a:cs typeface="Arial" panose="020B0604020202020204" pitchFamily="34" charset="0"/>
              </a:rPr>
              <a:t>productList</a:t>
            </a:r>
            <a:r>
              <a:rPr lang="en-US" altLang="ko-KR" sz="1100" dirty="0">
                <a:solidFill>
                  <a:srgbClr val="FF0000"/>
                </a:solidFill>
                <a:latin typeface="Arial" panose="020B0604020202020204" pitchFamily="34" charset="0"/>
                <a:cs typeface="Arial" panose="020B0604020202020204" pitchFamily="34" charset="0"/>
              </a:rPr>
              <a:t>}</a:t>
            </a: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a:t>
            </a:r>
          </a:p>
          <a:p>
            <a:pPr marL="0" indent="0">
              <a:buNone/>
            </a:pPr>
            <a:r>
              <a:rPr lang="en-US" altLang="ko-KR" sz="1100" dirty="0">
                <a:latin typeface="Arial" panose="020B0604020202020204" pitchFamily="34" charset="0"/>
                <a:cs typeface="Arial" panose="020B0604020202020204" pitchFamily="34" charset="0"/>
              </a:rPr>
              <a:t>                  &lt;h2&gt; {</a:t>
            </a:r>
            <a:r>
              <a:rPr lang="en-US" altLang="ko-KR" sz="1100" dirty="0" err="1">
                <a:latin typeface="Arial" panose="020B0604020202020204" pitchFamily="34" charset="0"/>
                <a:cs typeface="Arial" panose="020B0604020202020204" pitchFamily="34" charset="0"/>
              </a:rPr>
              <a:t>description.title</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&lt;/h2&gt;</a:t>
            </a:r>
          </a:p>
          <a:p>
            <a:pPr marL="0" indent="0">
              <a:buNone/>
            </a:pPr>
            <a:r>
              <a:rPr lang="en-US" altLang="ko-KR" sz="1100" dirty="0">
                <a:latin typeface="Arial" panose="020B0604020202020204" pitchFamily="34" charset="0"/>
                <a:cs typeface="Arial" panose="020B0604020202020204" pitchFamily="34" charset="0"/>
              </a:rPr>
              <a:t>                  &lt;p&gt;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a:t>
            </a:r>
            <a:r>
              <a:rPr lang="en-US" altLang="ko-KR" sz="1100" dirty="0" err="1">
                <a:latin typeface="Arial" panose="020B0604020202020204" pitchFamily="34" charset="0"/>
                <a:cs typeface="Arial" panose="020B0604020202020204" pitchFamily="34" charset="0"/>
              </a:rPr>
              <a:t>description.desc</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&lt;/p&gt;                    </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  } }</a:t>
            </a:r>
          </a:p>
          <a:p>
            <a:pPr marL="0" indent="0">
              <a:buNone/>
            </a:pPr>
            <a:r>
              <a:rPr lang="en-US" altLang="ko-KR" sz="11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425700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a:t>
            </a:r>
            <a:r>
              <a:rPr lang="ko-KR" altLang="en-US" sz="3200" dirty="0"/>
              <a:t>함수 분리</a:t>
            </a:r>
            <a:r>
              <a:rPr lang="en-US" altLang="ko-KR" sz="3200" dirty="0"/>
              <a:t>, </a:t>
            </a:r>
            <a:r>
              <a:rPr lang="ko-KR" altLang="en-US" sz="3200" dirty="0" err="1"/>
              <a:t>호출시</a:t>
            </a:r>
            <a:r>
              <a:rPr lang="ko-KR" altLang="en-US" sz="3200" dirty="0"/>
              <a:t> </a:t>
            </a:r>
            <a:r>
              <a:rPr lang="en-US" altLang="ko-KR" sz="3200" dirty="0"/>
              <a:t>() </a:t>
            </a:r>
            <a:r>
              <a:rPr lang="ko-KR" altLang="en-US" sz="3200" dirty="0"/>
              <a:t>없음 주의</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6454453" cy="5171017"/>
          </a:xfrm>
          <a:ln>
            <a:solidFill>
              <a:srgbClr val="0070C0"/>
            </a:solidFill>
          </a:ln>
        </p:spPr>
        <p:txBody>
          <a:bodyPr>
            <a:noAutofit/>
          </a:bodyPr>
          <a:lstStyle/>
          <a:p>
            <a:pPr marL="0" indent="0">
              <a:lnSpc>
                <a:spcPts val="900"/>
              </a:lnSpc>
              <a:buNone/>
            </a:pPr>
            <a:r>
              <a:rPr lang="en-US" altLang="ko-KR" sz="1100" dirty="0">
                <a:latin typeface="Arial" panose="020B0604020202020204" pitchFamily="34" charset="0"/>
                <a:cs typeface="Arial" panose="020B0604020202020204" pitchFamily="34" charset="0"/>
              </a:rPr>
              <a:t>class  App  extends  Component  {</a:t>
            </a:r>
          </a:p>
          <a:p>
            <a:pPr marL="0" indent="0">
              <a:lnSpc>
                <a:spcPts val="900"/>
              </a:lnSpc>
              <a:buNone/>
            </a:pPr>
            <a:r>
              <a:rPr lang="en-US" altLang="ko-KR" sz="1100" dirty="0">
                <a:latin typeface="Arial" panose="020B0604020202020204" pitchFamily="34" charset="0"/>
                <a:cs typeface="Arial" panose="020B0604020202020204" pitchFamily="34" charset="0"/>
              </a:rPr>
              <a:t>    state = { company : {name : ‘RACOS System’, </a:t>
            </a:r>
          </a:p>
          <a:p>
            <a:pPr marL="0" indent="0">
              <a:lnSpc>
                <a:spcPts val="900"/>
              </a:lnSpc>
              <a:buNone/>
            </a:pPr>
            <a:r>
              <a:rPr lang="en-US" altLang="ko-KR" sz="1100" dirty="0">
                <a:latin typeface="Arial" panose="020B0604020202020204" pitchFamily="34" charset="0"/>
                <a:cs typeface="Arial" panose="020B0604020202020204" pitchFamily="34" charset="0"/>
              </a:rPr>
              <a:t>                         mission : ‘</a:t>
            </a:r>
            <a:r>
              <a:rPr lang="ko-KR" altLang="en-US" sz="1100" dirty="0">
                <a:latin typeface="Arial" panose="020B0604020202020204" pitchFamily="34" charset="0"/>
                <a:cs typeface="Arial" panose="020B0604020202020204" pitchFamily="34" charset="0"/>
              </a:rPr>
              <a:t>고객에게는 최상의 안전성과 편리성을</a:t>
            </a:r>
            <a:r>
              <a:rPr lang="en-US" altLang="ko-KR" sz="1100" dirty="0">
                <a:latin typeface="Arial" panose="020B0604020202020204" pitchFamily="34" charset="0"/>
                <a:cs typeface="Arial" panose="020B0604020202020204" pitchFamily="34" charset="0"/>
              </a:rPr>
              <a:t>, </a:t>
            </a:r>
            <a:r>
              <a:rPr lang="ko-KR" altLang="en-US" sz="1100" dirty="0">
                <a:latin typeface="Arial" panose="020B0604020202020204" pitchFamily="34" charset="0"/>
                <a:cs typeface="Arial" panose="020B0604020202020204" pitchFamily="34" charset="0"/>
              </a:rPr>
              <a:t>관리자에겐 최고의 효율성을 제공</a:t>
            </a:r>
            <a:r>
              <a:rPr lang="en-US" altLang="ko-KR" sz="1100" dirty="0">
                <a:latin typeface="Arial" panose="020B0604020202020204" pitchFamily="34" charset="0"/>
                <a:cs typeface="Arial" panose="020B0604020202020204" pitchFamily="34" charset="0"/>
              </a:rPr>
              <a:t>.’}, </a:t>
            </a:r>
          </a:p>
          <a:p>
            <a:pPr marL="0" indent="0">
              <a:lnSpc>
                <a:spcPts val="900"/>
              </a:lnSpc>
              <a:buNone/>
            </a:pPr>
            <a:r>
              <a:rPr lang="en-US" altLang="ko-KR" sz="1100" dirty="0">
                <a:latin typeface="Arial" panose="020B0604020202020204" pitchFamily="34" charset="0"/>
                <a:cs typeface="Arial" panose="020B0604020202020204" pitchFamily="34" charset="0"/>
              </a:rPr>
              <a:t>           </a:t>
            </a:r>
            <a:r>
              <a:rPr lang="en-US" altLang="ko-KR" sz="1100" dirty="0"/>
              <a:t>      product:[</a:t>
            </a:r>
          </a:p>
          <a:p>
            <a:pPr marL="457200" lvl="1" indent="0">
              <a:buNone/>
            </a:pPr>
            <a:r>
              <a:rPr lang="en-US" altLang="ko-KR" sz="1100" dirty="0"/>
              <a:t>       {id:1, </a:t>
            </a:r>
            <a:r>
              <a:rPr lang="en-US" altLang="ko-KR" sz="1100" dirty="0" err="1"/>
              <a:t>name:'CMS</a:t>
            </a:r>
            <a:r>
              <a:rPr lang="en-US" altLang="ko-KR" sz="1100" dirty="0"/>
              <a:t>’, </a:t>
            </a:r>
          </a:p>
          <a:p>
            <a:pPr marL="457200" lvl="1" indent="0">
              <a:buNone/>
            </a:pPr>
            <a:r>
              <a:rPr lang="en-US" altLang="ko-KR" sz="1100" dirty="0"/>
              <a:t>         desc:'</a:t>
            </a:r>
            <a:r>
              <a:rPr lang="ko-KR" altLang="en-US" sz="1100" dirty="0"/>
              <a:t>국내 자체 개발한 </a:t>
            </a:r>
            <a:r>
              <a:rPr lang="ko-KR" altLang="en-US" sz="1100" dirty="0" err="1"/>
              <a:t>근접식</a:t>
            </a:r>
            <a:r>
              <a:rPr lang="ko-KR" altLang="en-US" sz="1100" dirty="0"/>
              <a:t> </a:t>
            </a:r>
            <a:r>
              <a:rPr lang="en-US" altLang="ko-KR" sz="1100" dirty="0"/>
              <a:t>RF</a:t>
            </a:r>
            <a:r>
              <a:rPr lang="ko-KR" altLang="en-US" sz="1100" dirty="0"/>
              <a:t>방식으로 호텔 </a:t>
            </a:r>
            <a:r>
              <a:rPr lang="en-US" altLang="ko-KR" sz="1100" dirty="0"/>
              <a:t>PMS </a:t>
            </a:r>
            <a:r>
              <a:rPr lang="ko-KR" altLang="en-US" sz="1100" dirty="0"/>
              <a:t>및 출입통제시스템과 연계</a:t>
            </a:r>
            <a:r>
              <a:rPr lang="en-US" altLang="ko-KR" sz="1100" dirty="0"/>
              <a:t>.'},</a:t>
            </a:r>
          </a:p>
          <a:p>
            <a:pPr marL="457200" lvl="1" indent="0">
              <a:buNone/>
            </a:pPr>
            <a:r>
              <a:rPr lang="en-US" altLang="ko-KR" sz="1100" dirty="0"/>
              <a:t>       {id:2, </a:t>
            </a:r>
            <a:r>
              <a:rPr lang="en-US" altLang="ko-KR" sz="1100" dirty="0" err="1"/>
              <a:t>name:'RCS</a:t>
            </a:r>
            <a:r>
              <a:rPr lang="en-US" altLang="ko-KR" sz="1100" dirty="0"/>
              <a:t>’, </a:t>
            </a:r>
          </a:p>
          <a:p>
            <a:pPr marL="457200" lvl="1" indent="0">
              <a:buNone/>
            </a:pPr>
            <a:r>
              <a:rPr lang="en-US" altLang="ko-KR" sz="1100" dirty="0"/>
              <a:t>         desc:'</a:t>
            </a:r>
            <a:r>
              <a:rPr lang="ko-KR" altLang="en-US" sz="1100" dirty="0"/>
              <a:t>호텔 경영에 필수 불가격한 에너지 및 인력절감</a:t>
            </a:r>
            <a:r>
              <a:rPr lang="en-US" altLang="ko-KR" sz="1100" dirty="0"/>
              <a:t>, System</a:t>
            </a:r>
            <a:r>
              <a:rPr lang="ko-KR" altLang="en-US" sz="1100" dirty="0"/>
              <a:t>의 효율적 관리를 제공</a:t>
            </a:r>
            <a:r>
              <a:rPr lang="en-US" altLang="ko-KR" sz="1100" dirty="0"/>
              <a:t>.'},</a:t>
            </a:r>
          </a:p>
          <a:p>
            <a:pPr marL="457200" lvl="1" indent="0">
              <a:buNone/>
            </a:pPr>
            <a:r>
              <a:rPr lang="en-US" altLang="ko-KR" sz="1100" dirty="0"/>
              <a:t>       {id:3, </a:t>
            </a:r>
            <a:r>
              <a:rPr lang="en-US" altLang="ko-KR" sz="1100" dirty="0" err="1"/>
              <a:t>name:'RMS</a:t>
            </a:r>
            <a:r>
              <a:rPr lang="en-US" altLang="ko-KR" sz="1100" dirty="0"/>
              <a:t>’, </a:t>
            </a:r>
          </a:p>
          <a:p>
            <a:pPr marL="457200" lvl="1" indent="0">
              <a:buNone/>
            </a:pPr>
            <a:r>
              <a:rPr lang="en-US" altLang="ko-KR" sz="1100" dirty="0"/>
              <a:t>         desc:'</a:t>
            </a:r>
            <a:r>
              <a:rPr lang="ko-KR" altLang="en-US" sz="1100" dirty="0"/>
              <a:t>출입통제시스템과 에너지관리시스템을 일식의 </a:t>
            </a:r>
            <a:r>
              <a:rPr lang="en-US" altLang="ko-KR" sz="1100" dirty="0"/>
              <a:t>Hardware</a:t>
            </a:r>
            <a:r>
              <a:rPr lang="ko-KR" altLang="en-US" sz="1100" dirty="0"/>
              <a:t>와 </a:t>
            </a:r>
            <a:r>
              <a:rPr lang="en-US" altLang="ko-KR" sz="1100" dirty="0"/>
              <a:t>Software</a:t>
            </a:r>
            <a:r>
              <a:rPr lang="ko-KR" altLang="en-US" sz="1100" dirty="0"/>
              <a:t>로 구성</a:t>
            </a:r>
            <a:r>
              <a:rPr lang="en-US" altLang="ko-KR" sz="1100" dirty="0"/>
              <a:t>.'} ],</a:t>
            </a:r>
            <a:endParaRPr lang="en-US" altLang="ko-KR" sz="1100" dirty="0">
              <a:latin typeface="Arial" panose="020B0604020202020204" pitchFamily="34" charset="0"/>
              <a:cs typeface="Arial" panose="020B0604020202020204" pitchFamily="34" charset="0"/>
            </a:endParaRPr>
          </a:p>
          <a:p>
            <a:pPr marL="0" indent="0">
              <a:lnSpc>
                <a:spcPts val="900"/>
              </a:lnSpc>
              <a:buNone/>
            </a:pPr>
            <a:r>
              <a:rPr lang="en-US" altLang="ko-KR" sz="1100" dirty="0">
                <a:latin typeface="Arial" panose="020B0604020202020204" pitchFamily="34" charset="0"/>
                <a:cs typeface="Arial" panose="020B0604020202020204" pitchFamily="34" charset="0"/>
              </a:rPr>
              <a:t>                  description : {title : ‘Location’, desc : ‘</a:t>
            </a:r>
            <a:r>
              <a:rPr lang="ko-KR" altLang="en-US" sz="1100" dirty="0">
                <a:latin typeface="Arial" panose="020B0604020202020204" pitchFamily="34" charset="0"/>
                <a:cs typeface="Arial" panose="020B0604020202020204" pitchFamily="34" charset="0"/>
              </a:rPr>
              <a:t>본사</a:t>
            </a:r>
            <a:r>
              <a:rPr lang="en-US" altLang="ko-KR" sz="1100" dirty="0">
                <a:latin typeface="Arial" panose="020B0604020202020204" pitchFamily="34" charset="0"/>
                <a:cs typeface="Arial" panose="020B0604020202020204" pitchFamily="34" charset="0"/>
              </a:rPr>
              <a:t>: </a:t>
            </a:r>
            <a:r>
              <a:rPr lang="ko-KR" altLang="en-US" sz="1100" dirty="0">
                <a:latin typeface="Arial" panose="020B0604020202020204" pitchFamily="34" charset="0"/>
                <a:cs typeface="Arial" panose="020B0604020202020204" pitchFamily="34" charset="0"/>
              </a:rPr>
              <a:t>서울특별시 중구 청구로</a:t>
            </a:r>
            <a:r>
              <a:rPr lang="en-US" altLang="ko-KR" sz="1100" dirty="0">
                <a:latin typeface="Arial" panose="020B0604020202020204" pitchFamily="34" charset="0"/>
                <a:cs typeface="Arial" panose="020B0604020202020204" pitchFamily="34" charset="0"/>
              </a:rPr>
              <a:t>6</a:t>
            </a:r>
            <a:r>
              <a:rPr lang="ko-KR" altLang="en-US" sz="1100" dirty="0">
                <a:latin typeface="Arial" panose="020B0604020202020204" pitchFamily="34" charset="0"/>
                <a:cs typeface="Arial" panose="020B0604020202020204" pitchFamily="34" charset="0"/>
              </a:rPr>
              <a:t>길 </a:t>
            </a:r>
            <a:r>
              <a:rPr lang="en-US" altLang="ko-KR" sz="1100" dirty="0">
                <a:latin typeface="Arial" panose="020B0604020202020204" pitchFamily="34" charset="0"/>
                <a:cs typeface="Arial" panose="020B0604020202020204" pitchFamily="34" charset="0"/>
              </a:rPr>
              <a:t>32’ }</a:t>
            </a:r>
          </a:p>
          <a:p>
            <a:pPr marL="0" indent="0">
              <a:lnSpc>
                <a:spcPts val="900"/>
              </a:lnSpc>
              <a:buNone/>
            </a:pPr>
            <a:r>
              <a:rPr lang="en-US" altLang="ko-KR" sz="1100" dirty="0">
                <a:latin typeface="Arial" panose="020B0604020202020204" pitchFamily="34" charset="0"/>
                <a:cs typeface="Arial" panose="020B0604020202020204" pitchFamily="34" charset="0"/>
              </a:rPr>
              <a:t>    }</a:t>
            </a:r>
          </a:p>
          <a:p>
            <a:pPr marL="0" indent="0">
              <a:lnSpc>
                <a:spcPts val="900"/>
              </a:lnSpc>
              <a:buNone/>
            </a:pPr>
            <a:endParaRPr lang="en-US" altLang="ko-KR" sz="1100" dirty="0">
              <a:latin typeface="Arial" panose="020B0604020202020204" pitchFamily="34" charset="0"/>
              <a:cs typeface="Arial" panose="020B0604020202020204" pitchFamily="34" charset="0"/>
            </a:endParaRP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latin typeface="Arial" panose="020B0604020202020204" pitchFamily="34" charset="0"/>
                <a:cs typeface="Arial" panose="020B0604020202020204" pitchFamily="34" charset="0"/>
              </a:rPr>
              <a:t>changeAddr</a:t>
            </a:r>
            <a:r>
              <a:rPr lang="en-US" altLang="ko-KR" sz="1100" dirty="0">
                <a:solidFill>
                  <a:srgbClr val="FF0000"/>
                </a:solidFill>
                <a:latin typeface="Arial" panose="020B0604020202020204" pitchFamily="34" charset="0"/>
                <a:cs typeface="Arial" panose="020B0604020202020204" pitchFamily="34" charset="0"/>
              </a:rPr>
              <a:t> = (e) =&gt; {</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latin typeface="Arial" panose="020B0604020202020204" pitchFamily="34" charset="0"/>
                <a:cs typeface="Arial" panose="020B0604020202020204" pitchFamily="34" charset="0"/>
              </a:rPr>
              <a:t>e.preventDefault</a:t>
            </a:r>
            <a:r>
              <a:rPr lang="en-US" altLang="ko-KR" sz="1100" dirty="0">
                <a:solidFill>
                  <a:srgbClr val="FF0000"/>
                </a:solidFill>
                <a:latin typeface="Arial" panose="020B0604020202020204" pitchFamily="34" charset="0"/>
                <a:cs typeface="Arial" panose="020B0604020202020204" pitchFamily="34" charset="0"/>
              </a:rPr>
              <a:t>();</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latin typeface="Arial" panose="020B0604020202020204" pitchFamily="34" charset="0"/>
                <a:cs typeface="Arial" panose="020B0604020202020204" pitchFamily="34" charset="0"/>
              </a:rPr>
              <a:t>this.setState</a:t>
            </a:r>
            <a:r>
              <a:rPr lang="en-US" altLang="ko-KR" sz="1100" dirty="0">
                <a:solidFill>
                  <a:srgbClr val="FF0000"/>
                </a:solidFill>
                <a:latin typeface="Arial" panose="020B0604020202020204" pitchFamily="34" charset="0"/>
                <a:cs typeface="Arial" panose="020B0604020202020204" pitchFamily="34" charset="0"/>
              </a:rPr>
              <a:t>({mode: ‘welcome’});</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a:solidFill>
                  <a:srgbClr val="FF0000"/>
                </a:solidFill>
              </a:rPr>
              <a:t>if ((</a:t>
            </a:r>
            <a:r>
              <a:rPr lang="en-US" altLang="ko-KR" sz="1100" dirty="0" err="1">
                <a:solidFill>
                  <a:srgbClr val="FF0000"/>
                </a:solidFill>
              </a:rPr>
              <a:t>this.state.description.desc</a:t>
            </a:r>
            <a:r>
              <a:rPr lang="en-US" altLang="ko-KR" sz="1100" dirty="0">
                <a:solidFill>
                  <a:srgbClr val="FF0000"/>
                </a:solidFill>
              </a:rPr>
              <a:t>).</a:t>
            </a:r>
            <a:r>
              <a:rPr lang="en-US" altLang="ko-KR" sz="1100" dirty="0" err="1">
                <a:solidFill>
                  <a:srgbClr val="FF0000"/>
                </a:solidFill>
              </a:rPr>
              <a:t>substr</a:t>
            </a:r>
            <a:r>
              <a:rPr lang="en-US" altLang="ko-KR" sz="1100" dirty="0">
                <a:solidFill>
                  <a:srgbClr val="FF0000"/>
                </a:solidFill>
              </a:rPr>
              <a:t>(0,2) === '</a:t>
            </a:r>
            <a:r>
              <a:rPr lang="ko-KR" altLang="en-US" sz="1100" dirty="0">
                <a:solidFill>
                  <a:srgbClr val="FF0000"/>
                </a:solidFill>
              </a:rPr>
              <a:t>본사＇ </a:t>
            </a:r>
            <a:r>
              <a:rPr lang="en-US" altLang="ko-KR" sz="1100" dirty="0">
                <a:solidFill>
                  <a:srgbClr val="FF0000"/>
                </a:solidFill>
              </a:rPr>
              <a:t>&amp;&amp;</a:t>
            </a:r>
            <a:r>
              <a:rPr lang="ko-KR" altLang="en-US" sz="1100" dirty="0">
                <a:solidFill>
                  <a:srgbClr val="FF0000"/>
                </a:solidFill>
              </a:rPr>
              <a:t>  </a:t>
            </a:r>
            <a:r>
              <a:rPr lang="en-US" altLang="ko-KR" sz="1100" dirty="0" err="1">
                <a:solidFill>
                  <a:srgbClr val="FF0000"/>
                </a:solidFill>
              </a:rPr>
              <a:t>this.state.mode</a:t>
            </a:r>
            <a:r>
              <a:rPr lang="en-US" altLang="ko-KR" sz="1100" dirty="0">
                <a:solidFill>
                  <a:srgbClr val="FF0000"/>
                </a:solidFill>
              </a:rPr>
              <a:t> === 'welcome’)</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rPr>
              <a:t>this.setState</a:t>
            </a:r>
            <a:r>
              <a:rPr lang="en-US" altLang="ko-KR" sz="1100" dirty="0">
                <a:solidFill>
                  <a:srgbClr val="FF0000"/>
                </a:solidFill>
              </a:rPr>
              <a:t>({description:{</a:t>
            </a:r>
            <a:r>
              <a:rPr lang="en-US" altLang="ko-KR" sz="1100" dirty="0" err="1">
                <a:solidFill>
                  <a:srgbClr val="FF0000"/>
                </a:solidFill>
              </a:rPr>
              <a:t>title:'Location</a:t>
            </a:r>
            <a:r>
              <a:rPr lang="en-US" altLang="ko-KR" sz="1100" dirty="0">
                <a:solidFill>
                  <a:srgbClr val="FF0000"/>
                </a:solidFill>
              </a:rPr>
              <a:t>’, desc:'</a:t>
            </a:r>
            <a:r>
              <a:rPr lang="ko-KR" altLang="en-US" sz="1100" dirty="0">
                <a:solidFill>
                  <a:srgbClr val="FF0000"/>
                </a:solidFill>
              </a:rPr>
              <a:t>지사</a:t>
            </a:r>
            <a:r>
              <a:rPr lang="en-US" altLang="ko-KR" sz="1100" dirty="0">
                <a:solidFill>
                  <a:srgbClr val="FF0000"/>
                </a:solidFill>
              </a:rPr>
              <a:t>: </a:t>
            </a:r>
            <a:r>
              <a:rPr lang="ko-KR" altLang="en-US" sz="1100" dirty="0">
                <a:solidFill>
                  <a:srgbClr val="FF0000"/>
                </a:solidFill>
              </a:rPr>
              <a:t>독일 연방공화국 프랑크푸르트</a:t>
            </a:r>
            <a:r>
              <a:rPr lang="en-US" altLang="ko-KR" sz="1100" dirty="0">
                <a:solidFill>
                  <a:srgbClr val="FF0000"/>
                </a:solidFill>
              </a:rPr>
              <a:t>...'}});</a:t>
            </a:r>
          </a:p>
          <a:p>
            <a:pPr marL="0" indent="0">
              <a:buNone/>
            </a:pPr>
            <a:r>
              <a:rPr lang="en-US" altLang="ko-KR" sz="1100" dirty="0">
                <a:solidFill>
                  <a:srgbClr val="FF0000"/>
                </a:solidFill>
                <a:latin typeface="Arial" panose="020B0604020202020204" pitchFamily="34" charset="0"/>
                <a:cs typeface="Arial" panose="020B0604020202020204" pitchFamily="34" charset="0"/>
              </a:rPr>
              <a:t>        else</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rPr>
              <a:t>this.setState</a:t>
            </a:r>
            <a:r>
              <a:rPr lang="en-US" altLang="ko-KR" sz="1100" dirty="0">
                <a:solidFill>
                  <a:srgbClr val="FF0000"/>
                </a:solidFill>
              </a:rPr>
              <a:t>({description:{</a:t>
            </a:r>
            <a:r>
              <a:rPr lang="en-US" altLang="ko-KR" sz="1100" dirty="0" err="1">
                <a:solidFill>
                  <a:srgbClr val="FF0000"/>
                </a:solidFill>
              </a:rPr>
              <a:t>title:'Location</a:t>
            </a:r>
            <a:r>
              <a:rPr lang="en-US" altLang="ko-KR" sz="1100" dirty="0">
                <a:solidFill>
                  <a:srgbClr val="FF0000"/>
                </a:solidFill>
              </a:rPr>
              <a:t>’, desc:'</a:t>
            </a:r>
            <a:r>
              <a:rPr lang="ko-KR" altLang="en-US" sz="1100" dirty="0">
                <a:solidFill>
                  <a:srgbClr val="FF0000"/>
                </a:solidFill>
                <a:latin typeface="Arial" panose="020B0604020202020204" pitchFamily="34" charset="0"/>
                <a:cs typeface="Arial" panose="020B0604020202020204" pitchFamily="34" charset="0"/>
              </a:rPr>
              <a:t> 본사</a:t>
            </a:r>
            <a:r>
              <a:rPr lang="en-US" altLang="ko-KR" sz="1100" dirty="0">
                <a:solidFill>
                  <a:srgbClr val="FF0000"/>
                </a:solidFill>
                <a:latin typeface="Arial" panose="020B0604020202020204" pitchFamily="34" charset="0"/>
                <a:cs typeface="Arial" panose="020B0604020202020204" pitchFamily="34" charset="0"/>
              </a:rPr>
              <a:t>: </a:t>
            </a:r>
            <a:r>
              <a:rPr lang="ko-KR" altLang="en-US" sz="1100" dirty="0">
                <a:solidFill>
                  <a:srgbClr val="FF0000"/>
                </a:solidFill>
                <a:latin typeface="Arial" panose="020B0604020202020204" pitchFamily="34" charset="0"/>
                <a:cs typeface="Arial" panose="020B0604020202020204" pitchFamily="34" charset="0"/>
              </a:rPr>
              <a:t>서울특별시 중구 청구로</a:t>
            </a:r>
            <a:r>
              <a:rPr lang="en-US" altLang="ko-KR" sz="1100" dirty="0">
                <a:solidFill>
                  <a:srgbClr val="FF0000"/>
                </a:solidFill>
                <a:latin typeface="Arial" panose="020B0604020202020204" pitchFamily="34" charset="0"/>
                <a:cs typeface="Arial" panose="020B0604020202020204" pitchFamily="34" charset="0"/>
              </a:rPr>
              <a:t>6</a:t>
            </a:r>
            <a:r>
              <a:rPr lang="ko-KR" altLang="en-US" sz="1100" dirty="0">
                <a:solidFill>
                  <a:srgbClr val="FF0000"/>
                </a:solidFill>
                <a:latin typeface="Arial" panose="020B0604020202020204" pitchFamily="34" charset="0"/>
                <a:cs typeface="Arial" panose="020B0604020202020204" pitchFamily="34" charset="0"/>
              </a:rPr>
              <a:t>길 </a:t>
            </a:r>
            <a:r>
              <a:rPr lang="en-US" altLang="ko-KR" sz="1100" dirty="0">
                <a:solidFill>
                  <a:srgbClr val="FF0000"/>
                </a:solidFill>
                <a:latin typeface="Arial" panose="020B0604020202020204" pitchFamily="34" charset="0"/>
                <a:cs typeface="Arial" panose="020B0604020202020204" pitchFamily="34" charset="0"/>
              </a:rPr>
              <a:t>32 </a:t>
            </a:r>
            <a:r>
              <a:rPr lang="en-US" altLang="ko-KR" sz="1100" dirty="0">
                <a:solidFill>
                  <a:srgbClr val="FF0000"/>
                </a:solidFill>
              </a:rPr>
              <a:t>'}}); </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p>
          <a:p>
            <a:pPr marL="0" indent="0">
              <a:lnSpc>
                <a:spcPts val="900"/>
              </a:lnSpc>
              <a:buNone/>
            </a:pPr>
            <a:endParaRPr lang="en-US" altLang="ko-KR" sz="1100"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16</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6853187" y="1185332"/>
            <a:ext cx="5140802"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900"/>
              </a:lnSpc>
              <a:buNone/>
            </a:pPr>
            <a:r>
              <a:rPr lang="en-US" altLang="ko-KR" sz="1100" dirty="0">
                <a:latin typeface="Arial" panose="020B0604020202020204" pitchFamily="34" charset="0"/>
                <a:cs typeface="Arial" panose="020B0604020202020204" pitchFamily="34" charset="0"/>
              </a:rPr>
              <a:t>render() {</a:t>
            </a:r>
          </a:p>
          <a:p>
            <a:pPr marL="0" indent="0">
              <a:buNone/>
            </a:pPr>
            <a:r>
              <a:rPr lang="en-US" altLang="ko-KR" sz="1100" dirty="0"/>
              <a:t>    let </a:t>
            </a:r>
            <a:r>
              <a:rPr lang="en-US" altLang="ko-KR" sz="1100" dirty="0" err="1"/>
              <a:t>productList</a:t>
            </a:r>
            <a:r>
              <a:rPr lang="en-US" altLang="ko-KR" sz="1100" dirty="0"/>
              <a:t> = [ ];</a:t>
            </a:r>
          </a:p>
          <a:p>
            <a:pPr marL="0" indent="0">
              <a:buNone/>
            </a:pPr>
            <a:r>
              <a:rPr lang="en-US" altLang="ko-KR" sz="1100" dirty="0"/>
              <a:t>    let data = </a:t>
            </a:r>
            <a:r>
              <a:rPr lang="en-US" altLang="ko-KR" sz="1100" dirty="0" err="1"/>
              <a:t>this.state.product</a:t>
            </a:r>
            <a:r>
              <a:rPr lang="en-US" altLang="ko-KR" sz="1100" dirty="0"/>
              <a:t>;</a:t>
            </a:r>
          </a:p>
          <a:p>
            <a:pPr marL="0" indent="0">
              <a:buNone/>
            </a:pPr>
            <a:r>
              <a:rPr lang="en-US" altLang="ko-KR" sz="1100" dirty="0"/>
              <a:t>    let </a:t>
            </a:r>
            <a:r>
              <a:rPr lang="en-US" altLang="ko-KR" sz="1100" dirty="0" err="1"/>
              <a:t>i</a:t>
            </a:r>
            <a:r>
              <a:rPr lang="en-US" altLang="ko-KR" sz="1100" dirty="0"/>
              <a:t> = 0;</a:t>
            </a:r>
          </a:p>
          <a:p>
            <a:pPr marL="0" indent="0">
              <a:buNone/>
            </a:pPr>
            <a:r>
              <a:rPr lang="en-US" altLang="ko-KR" sz="1100" dirty="0"/>
              <a:t>    while ( </a:t>
            </a:r>
            <a:r>
              <a:rPr lang="en-US" altLang="ko-KR" sz="1100" dirty="0" err="1"/>
              <a:t>i</a:t>
            </a:r>
            <a:r>
              <a:rPr lang="en-US" altLang="ko-KR" sz="1100" dirty="0"/>
              <a:t> &lt; </a:t>
            </a:r>
            <a:r>
              <a:rPr lang="en-US" altLang="ko-KR" sz="1100" dirty="0" err="1"/>
              <a:t>data.length</a:t>
            </a:r>
            <a:r>
              <a:rPr lang="en-US" altLang="ko-KR" sz="1100" dirty="0"/>
              <a:t>){</a:t>
            </a:r>
          </a:p>
          <a:p>
            <a:pPr marL="0" indent="0">
              <a:buNone/>
            </a:pPr>
            <a:r>
              <a:rPr lang="en-US" altLang="ko-KR" sz="1100" dirty="0"/>
              <a:t>        </a:t>
            </a:r>
            <a:r>
              <a:rPr lang="en-US" altLang="ko-KR" sz="1100" dirty="0" err="1"/>
              <a:t>productList.</a:t>
            </a:r>
            <a:r>
              <a:rPr lang="en-US" altLang="ko-KR" sz="1100" b="1" dirty="0" err="1"/>
              <a:t>push</a:t>
            </a:r>
            <a:r>
              <a:rPr lang="en-US" altLang="ko-KR" sz="1100" dirty="0"/>
              <a:t>(&lt;li </a:t>
            </a:r>
            <a:r>
              <a:rPr lang="en-US" altLang="ko-KR" sz="1100" i="1" dirty="0"/>
              <a:t>key</a:t>
            </a:r>
            <a:r>
              <a:rPr lang="en-US" altLang="ko-KR" sz="1100" dirty="0"/>
              <a:t>={data[</a:t>
            </a:r>
            <a:r>
              <a:rPr lang="en-US" altLang="ko-KR" sz="1100" dirty="0" err="1"/>
              <a:t>i</a:t>
            </a:r>
            <a:r>
              <a:rPr lang="en-US" altLang="ko-KR" sz="1100" dirty="0"/>
              <a:t>].id}&gt;</a:t>
            </a:r>
          </a:p>
          <a:p>
            <a:pPr marL="0" indent="0">
              <a:buNone/>
            </a:pPr>
            <a:r>
              <a:rPr lang="en-US" altLang="ko-KR" sz="1100" dirty="0"/>
              <a:t>                               &lt;a </a:t>
            </a:r>
            <a:r>
              <a:rPr lang="en-US" altLang="ko-KR" sz="1100" i="1" dirty="0" err="1"/>
              <a:t>href</a:t>
            </a:r>
            <a:r>
              <a:rPr lang="en-US" altLang="ko-KR" sz="1100" dirty="0"/>
              <a:t>={"/" + data[</a:t>
            </a:r>
            <a:r>
              <a:rPr lang="en-US" altLang="ko-KR" sz="1100" dirty="0" err="1"/>
              <a:t>i</a:t>
            </a:r>
            <a:r>
              <a:rPr lang="en-US" altLang="ko-KR" sz="1100" dirty="0"/>
              <a:t>].id}&gt;{data[</a:t>
            </a:r>
            <a:r>
              <a:rPr lang="en-US" altLang="ko-KR" sz="1100" dirty="0" err="1"/>
              <a:t>i</a:t>
            </a:r>
            <a:r>
              <a:rPr lang="en-US" altLang="ko-KR" sz="1100" dirty="0"/>
              <a:t>].name}&lt;/a&gt;&lt;/li&gt;);</a:t>
            </a:r>
          </a:p>
          <a:p>
            <a:pPr marL="0" indent="0">
              <a:buNone/>
            </a:pPr>
            <a:r>
              <a:rPr lang="en-US" altLang="ko-KR" sz="1100" dirty="0"/>
              <a:t>        </a:t>
            </a:r>
            <a:r>
              <a:rPr lang="en-US" altLang="ko-KR" sz="1100" dirty="0" err="1"/>
              <a:t>i</a:t>
            </a:r>
            <a:r>
              <a:rPr lang="en-US" altLang="ko-KR" sz="1100" dirty="0"/>
              <a:t>++;  }</a:t>
            </a:r>
            <a:r>
              <a:rPr lang="en-US" altLang="ko-KR" sz="1100" dirty="0">
                <a:latin typeface="Arial" panose="020B0604020202020204" pitchFamily="34" charset="0"/>
                <a:cs typeface="Arial" panose="020B0604020202020204" pitchFamily="34" charset="0"/>
              </a:rPr>
              <a:t> </a:t>
            </a:r>
          </a:p>
          <a:p>
            <a:pPr marL="0" indent="0">
              <a:buNone/>
            </a:pPr>
            <a:r>
              <a:rPr lang="en-US" altLang="ko-KR" sz="1100" dirty="0">
                <a:latin typeface="Arial" panose="020B0604020202020204" pitchFamily="34" charset="0"/>
                <a:cs typeface="Arial" panose="020B0604020202020204" pitchFamily="34" charset="0"/>
              </a:rPr>
              <a:t>    return(</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&lt;h1&gt;&lt;a  </a:t>
            </a:r>
            <a:r>
              <a:rPr lang="en-US" altLang="ko-KR" sz="1100" dirty="0" err="1">
                <a:latin typeface="Arial" panose="020B0604020202020204" pitchFamily="34" charset="0"/>
                <a:cs typeface="Arial" panose="020B0604020202020204" pitchFamily="34" charset="0"/>
              </a:rPr>
              <a:t>href</a:t>
            </a:r>
            <a:r>
              <a:rPr lang="en-US" altLang="ko-KR" sz="1100" dirty="0">
                <a:latin typeface="Arial" panose="020B0604020202020204" pitchFamily="34" charset="0"/>
                <a:cs typeface="Arial" panose="020B0604020202020204" pitchFamily="34" charset="0"/>
              </a:rPr>
              <a:t>="racos.html“  </a:t>
            </a:r>
            <a:r>
              <a:rPr lang="en-US" altLang="ko-KR" sz="1100" dirty="0" err="1">
                <a:solidFill>
                  <a:srgbClr val="FF0000"/>
                </a:solidFill>
                <a:latin typeface="Arial" panose="020B0604020202020204" pitchFamily="34" charset="0"/>
                <a:cs typeface="Arial" panose="020B0604020202020204" pitchFamily="34" charset="0"/>
              </a:rPr>
              <a:t>onClick</a:t>
            </a:r>
            <a:r>
              <a:rPr lang="en-US" altLang="ko-KR" sz="1100" dirty="0">
                <a:solidFill>
                  <a:srgbClr val="FF0000"/>
                </a:solidFill>
                <a:latin typeface="Arial" panose="020B0604020202020204" pitchFamily="34" charset="0"/>
                <a:cs typeface="Arial" panose="020B0604020202020204" pitchFamily="34" charset="0"/>
              </a:rPr>
              <a:t>={</a:t>
            </a:r>
            <a:r>
              <a:rPr lang="en-US" altLang="ko-KR" sz="1100" dirty="0" err="1">
                <a:solidFill>
                  <a:srgbClr val="FF0000"/>
                </a:solidFill>
                <a:latin typeface="Arial" panose="020B0604020202020204" pitchFamily="34" charset="0"/>
                <a:cs typeface="Arial" panose="020B0604020202020204" pitchFamily="34" charset="0"/>
              </a:rPr>
              <a:t>this.changeAddr.bind</a:t>
            </a:r>
            <a:r>
              <a:rPr lang="en-US" altLang="ko-KR" sz="1100" dirty="0">
                <a:solidFill>
                  <a:srgbClr val="FF0000"/>
                </a:solidFill>
                <a:latin typeface="Arial" panose="020B0604020202020204" pitchFamily="34" charset="0"/>
                <a:cs typeface="Arial" panose="020B0604020202020204" pitchFamily="34" charset="0"/>
              </a:rPr>
              <a:t>(this)}</a:t>
            </a:r>
          </a:p>
          <a:p>
            <a:pPr marL="0" indent="0">
              <a:buNone/>
            </a:pPr>
            <a:r>
              <a:rPr lang="en-US" altLang="ko-KR" sz="1100" dirty="0">
                <a:latin typeface="Arial" panose="020B0604020202020204" pitchFamily="34" charset="0"/>
                <a:cs typeface="Arial" panose="020B0604020202020204" pitchFamily="34" charset="0"/>
              </a:rPr>
              <a:t>                       &gt;{this.state.company.name}&lt;/a&gt;&lt;/h1&gt;</a:t>
            </a:r>
          </a:p>
          <a:p>
            <a:pPr marL="0" indent="0">
              <a:buNone/>
            </a:pPr>
            <a:r>
              <a:rPr lang="en-US" altLang="ko-KR" sz="1100" dirty="0">
                <a:latin typeface="Arial" panose="020B0604020202020204" pitchFamily="34" charset="0"/>
                <a:cs typeface="Arial" panose="020B0604020202020204" pitchFamily="34" charset="0"/>
              </a:rPr>
              <a:t>               &lt;p&gt;{</a:t>
            </a:r>
            <a:r>
              <a:rPr lang="en-US" altLang="ko-KR" sz="1100" dirty="0" err="1">
                <a:latin typeface="Arial" panose="020B0604020202020204" pitchFamily="34" charset="0"/>
                <a:cs typeface="Arial" panose="020B0604020202020204" pitchFamily="34" charset="0"/>
              </a:rPr>
              <a:t>this.state.company.mission</a:t>
            </a:r>
            <a:r>
              <a:rPr lang="en-US" altLang="ko-KR" sz="1100" dirty="0">
                <a:latin typeface="Arial" panose="020B0604020202020204" pitchFamily="34" charset="0"/>
                <a:cs typeface="Arial" panose="020B0604020202020204" pitchFamily="34" charset="0"/>
              </a:rPr>
              <a:t>}&lt;/p&gt;</a:t>
            </a:r>
          </a:p>
          <a:p>
            <a:pPr marL="0" indent="0">
              <a:buNone/>
            </a:pP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 {</a:t>
            </a:r>
            <a:r>
              <a:rPr lang="en-US" altLang="ko-KR" sz="1100" dirty="0" err="1">
                <a:latin typeface="Arial" panose="020B0604020202020204" pitchFamily="34" charset="0"/>
                <a:cs typeface="Arial" panose="020B0604020202020204" pitchFamily="34" charset="0"/>
              </a:rPr>
              <a:t>productList</a:t>
            </a: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a:t>
            </a:r>
          </a:p>
          <a:p>
            <a:pPr marL="0" indent="0">
              <a:buNone/>
            </a:pPr>
            <a:r>
              <a:rPr lang="en-US" altLang="ko-KR" sz="1100" dirty="0">
                <a:latin typeface="Arial" panose="020B0604020202020204" pitchFamily="34" charset="0"/>
                <a:cs typeface="Arial" panose="020B0604020202020204" pitchFamily="34" charset="0"/>
              </a:rPr>
              <a:t>               &lt;h2&gt; {</a:t>
            </a:r>
            <a:r>
              <a:rPr lang="en-US" altLang="ko-KR" sz="1100" dirty="0" err="1">
                <a:latin typeface="Arial" panose="020B0604020202020204" pitchFamily="34" charset="0"/>
                <a:cs typeface="Arial" panose="020B0604020202020204" pitchFamily="34" charset="0"/>
              </a:rPr>
              <a:t>this.state.description.title</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&lt;/h2&gt;</a:t>
            </a:r>
          </a:p>
          <a:p>
            <a:pPr marL="0" indent="0">
              <a:buNone/>
            </a:pPr>
            <a:r>
              <a:rPr lang="en-US" altLang="ko-KR" sz="1100" dirty="0">
                <a:latin typeface="Arial" panose="020B0604020202020204" pitchFamily="34" charset="0"/>
                <a:cs typeface="Arial" panose="020B0604020202020204" pitchFamily="34" charset="0"/>
              </a:rPr>
              <a:t>               &lt;p&gt;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a:t>
            </a:r>
            <a:r>
              <a:rPr lang="en-US" altLang="ko-KR" sz="1100" dirty="0" err="1">
                <a:latin typeface="Arial" panose="020B0604020202020204" pitchFamily="34" charset="0"/>
                <a:cs typeface="Arial" panose="020B0604020202020204" pitchFamily="34" charset="0"/>
              </a:rPr>
              <a:t>this.state.description.desc</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&lt;/p&gt;                    </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  } }</a:t>
            </a:r>
          </a:p>
          <a:p>
            <a:pPr marL="0" indent="0">
              <a:buNone/>
            </a:pPr>
            <a:r>
              <a:rPr lang="en-US" altLang="ko-KR" sz="11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48603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a:t>
            </a:r>
            <a:r>
              <a:rPr lang="ko-KR" altLang="en-US" sz="3200" dirty="0"/>
              <a:t>함수 분리</a:t>
            </a:r>
            <a:r>
              <a:rPr lang="en-US" altLang="ko-KR" sz="3200" dirty="0"/>
              <a:t>, </a:t>
            </a:r>
            <a:r>
              <a:rPr lang="ko-KR" altLang="en-US" sz="3200" dirty="0" err="1"/>
              <a:t>호출시</a:t>
            </a:r>
            <a:r>
              <a:rPr lang="ko-KR" altLang="en-US" sz="3200" dirty="0"/>
              <a:t> </a:t>
            </a:r>
            <a:r>
              <a:rPr lang="en-US" altLang="ko-KR" sz="3200" dirty="0"/>
              <a:t>() </a:t>
            </a:r>
            <a:r>
              <a:rPr lang="ko-KR" altLang="en-US" sz="3200" dirty="0"/>
              <a:t>없음 주의</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77002" y="1185332"/>
            <a:ext cx="7141945" cy="5171017"/>
          </a:xfrm>
          <a:ln>
            <a:solidFill>
              <a:srgbClr val="0070C0"/>
            </a:solidFill>
          </a:ln>
        </p:spPr>
        <p:txBody>
          <a:bodyPr>
            <a:noAutofit/>
          </a:bodyPr>
          <a:lstStyle/>
          <a:p>
            <a:pPr marL="0" indent="0">
              <a:buNone/>
            </a:pPr>
            <a:r>
              <a:rPr lang="en-US" altLang="ko-KR" sz="1100" dirty="0">
                <a:latin typeface="Arial" panose="020B0604020202020204" pitchFamily="34" charset="0"/>
                <a:cs typeface="Arial" panose="020B0604020202020204" pitchFamily="34" charset="0"/>
              </a:rPr>
              <a:t>Import React, { </a:t>
            </a:r>
            <a:r>
              <a:rPr lang="en-US" altLang="ko-KR" sz="1100" dirty="0" err="1">
                <a:latin typeface="Arial" panose="020B0604020202020204" pitchFamily="34" charset="0"/>
                <a:cs typeface="Arial" panose="020B0604020202020204" pitchFamily="34" charset="0"/>
              </a:rPr>
              <a:t>useState</a:t>
            </a:r>
            <a:r>
              <a:rPr lang="en-US" altLang="ko-KR" sz="1100" dirty="0">
                <a:latin typeface="Arial" panose="020B0604020202020204" pitchFamily="34" charset="0"/>
                <a:cs typeface="Arial" panose="020B0604020202020204" pitchFamily="34" charset="0"/>
              </a:rPr>
              <a:t> } from ‘react’;</a:t>
            </a:r>
          </a:p>
          <a:p>
            <a:pPr marL="0" indent="0">
              <a:buNone/>
            </a:pPr>
            <a:r>
              <a:rPr lang="en-US" altLang="ko-KR" sz="1100" dirty="0">
                <a:latin typeface="Arial" panose="020B0604020202020204" pitchFamily="34" charset="0"/>
                <a:cs typeface="Arial" panose="020B0604020202020204" pitchFamily="34" charset="0"/>
              </a:rPr>
              <a:t>function App() {</a:t>
            </a:r>
          </a:p>
          <a:p>
            <a:pPr marL="0" indent="0">
              <a:buNone/>
            </a:pPr>
            <a:r>
              <a:rPr lang="en-US" altLang="ko-KR" sz="1100" dirty="0">
                <a:latin typeface="Arial" panose="020B0604020202020204" pitchFamily="34" charset="0"/>
                <a:cs typeface="Arial" panose="020B0604020202020204" pitchFamily="34" charset="0"/>
              </a:rPr>
              <a:t>    const</a:t>
            </a:r>
            <a:r>
              <a:rPr lang="ko-KR" altLang="en-US" sz="1100" dirty="0"/>
              <a:t> </a:t>
            </a:r>
            <a:r>
              <a:rPr lang="en-US" altLang="ko-KR" sz="1100" dirty="0"/>
              <a:t>[company, </a:t>
            </a:r>
            <a:r>
              <a:rPr lang="en-US" altLang="ko-KR" sz="1100" dirty="0" err="1"/>
              <a:t>setCompany</a:t>
            </a:r>
            <a:r>
              <a:rPr lang="en-US" altLang="ko-KR" sz="1100" dirty="0"/>
              <a:t>] =</a:t>
            </a:r>
            <a:r>
              <a:rPr lang="ko-KR" altLang="en-US" sz="1100" dirty="0"/>
              <a:t> </a:t>
            </a:r>
            <a:r>
              <a:rPr lang="en-US" altLang="ko-KR" sz="1100" dirty="0" err="1"/>
              <a:t>useState</a:t>
            </a:r>
            <a:r>
              <a:rPr lang="en-US" altLang="ko-KR" sz="1100" dirty="0"/>
              <a:t>({</a:t>
            </a:r>
            <a:r>
              <a:rPr lang="en-US" altLang="ko-KR" sz="1100" dirty="0" err="1"/>
              <a:t>name:’RACOS</a:t>
            </a:r>
            <a:r>
              <a:rPr lang="en-US" altLang="ko-KR" sz="1100" dirty="0"/>
              <a:t> System’, </a:t>
            </a:r>
          </a:p>
          <a:p>
            <a:pPr marL="0" indent="0">
              <a:buNone/>
            </a:pPr>
            <a:r>
              <a:rPr lang="en-US" altLang="ko-KR" sz="1100" dirty="0"/>
              <a:t>                      mission:’</a:t>
            </a:r>
            <a:r>
              <a:rPr lang="ko-KR" altLang="en-US" sz="1100" dirty="0"/>
              <a:t>고객에게는 최상의 안전성과 편리성을</a:t>
            </a:r>
            <a:r>
              <a:rPr lang="en-US" altLang="ko-KR" sz="1100" dirty="0"/>
              <a:t>, </a:t>
            </a:r>
            <a:r>
              <a:rPr lang="ko-KR" altLang="en-US" sz="1100" dirty="0"/>
              <a:t>관리자에겐 최고의 효율성을 제공</a:t>
            </a:r>
            <a:r>
              <a:rPr lang="en-US" altLang="ko-KR" sz="1100" dirty="0"/>
              <a:t>’});</a:t>
            </a:r>
          </a:p>
          <a:p>
            <a:pPr marL="0" indent="0">
              <a:buNone/>
            </a:pPr>
            <a:r>
              <a:rPr lang="en-US" altLang="ko-KR" sz="1100" dirty="0"/>
              <a:t>   const</a:t>
            </a:r>
            <a:r>
              <a:rPr lang="ko-KR" altLang="en-US" sz="1100" dirty="0"/>
              <a:t> </a:t>
            </a:r>
            <a:r>
              <a:rPr lang="en-US" altLang="ko-KR" sz="1100" dirty="0"/>
              <a:t>[product, </a:t>
            </a:r>
            <a:r>
              <a:rPr lang="en-US" altLang="ko-KR" sz="1100" dirty="0" err="1"/>
              <a:t>setProduct</a:t>
            </a:r>
            <a:r>
              <a:rPr lang="en-US" altLang="ko-KR" sz="1100" dirty="0"/>
              <a:t>] =</a:t>
            </a:r>
            <a:r>
              <a:rPr lang="ko-KR" altLang="en-US" sz="1100" dirty="0"/>
              <a:t> </a:t>
            </a:r>
            <a:r>
              <a:rPr lang="en-US" altLang="ko-KR" sz="1100" dirty="0" err="1"/>
              <a:t>useState</a:t>
            </a:r>
            <a:r>
              <a:rPr lang="en-US" altLang="ko-KR" sz="1100" dirty="0"/>
              <a:t>([ </a:t>
            </a:r>
          </a:p>
          <a:p>
            <a:pPr marL="0" indent="0">
              <a:buNone/>
            </a:pPr>
            <a:r>
              <a:rPr lang="en-US" altLang="ko-KR" sz="1100" dirty="0"/>
              <a:t>        {id:1, </a:t>
            </a:r>
            <a:r>
              <a:rPr lang="en-US" altLang="ko-KR" sz="1100" dirty="0" err="1"/>
              <a:t>name:’CMS</a:t>
            </a:r>
            <a:r>
              <a:rPr lang="en-US" altLang="ko-KR" sz="1100" dirty="0"/>
              <a:t>’, desc:’</a:t>
            </a:r>
            <a:r>
              <a:rPr lang="ko-KR" altLang="en-US" sz="1100" dirty="0"/>
              <a:t>국내 자체 개발한 </a:t>
            </a:r>
            <a:r>
              <a:rPr lang="ko-KR" altLang="en-US" sz="1100" dirty="0" err="1"/>
              <a:t>근접식</a:t>
            </a:r>
            <a:r>
              <a:rPr lang="ko-KR" altLang="en-US" sz="1100" dirty="0"/>
              <a:t> </a:t>
            </a:r>
            <a:r>
              <a:rPr lang="en-US" altLang="ko-KR" sz="1100" dirty="0"/>
              <a:t>RF</a:t>
            </a:r>
            <a:r>
              <a:rPr lang="ko-KR" altLang="en-US" sz="1100" dirty="0"/>
              <a:t>방식으로 호텔 </a:t>
            </a:r>
            <a:r>
              <a:rPr lang="en-US" altLang="ko-KR" sz="1100" dirty="0"/>
              <a:t>PMS </a:t>
            </a:r>
            <a:r>
              <a:rPr lang="ko-KR" altLang="en-US" sz="1100" dirty="0"/>
              <a:t>및 출입통제시스템과 연계</a:t>
            </a:r>
            <a:r>
              <a:rPr lang="en-US" altLang="ko-KR" sz="1100" dirty="0"/>
              <a:t>.’},</a:t>
            </a:r>
          </a:p>
          <a:p>
            <a:pPr marL="0" indent="0">
              <a:buNone/>
            </a:pPr>
            <a:r>
              <a:rPr lang="en-US" altLang="ko-KR" sz="1100" dirty="0"/>
              <a:t>        {id:2, </a:t>
            </a:r>
            <a:r>
              <a:rPr lang="en-US" altLang="ko-KR" sz="1100" dirty="0" err="1"/>
              <a:t>name:’RCS</a:t>
            </a:r>
            <a:r>
              <a:rPr lang="en-US" altLang="ko-KR" sz="1100" dirty="0"/>
              <a:t>’, desc:’</a:t>
            </a:r>
            <a:r>
              <a:rPr lang="ko-KR" altLang="en-US" sz="1100" dirty="0"/>
              <a:t>호텔 경영에 필수 불가격한 에너지 및 인력절감</a:t>
            </a:r>
            <a:r>
              <a:rPr lang="en-US" altLang="ko-KR" sz="1100" dirty="0"/>
              <a:t>, System</a:t>
            </a:r>
            <a:r>
              <a:rPr lang="ko-KR" altLang="en-US" sz="1100" dirty="0"/>
              <a:t>의 효율적 관리를 제공</a:t>
            </a:r>
            <a:r>
              <a:rPr lang="en-US" altLang="ko-KR" sz="1100" dirty="0"/>
              <a:t>.’},</a:t>
            </a:r>
          </a:p>
          <a:p>
            <a:pPr marL="0" indent="0">
              <a:buNone/>
            </a:pPr>
            <a:r>
              <a:rPr lang="en-US" altLang="ko-KR" sz="1100" dirty="0"/>
              <a:t>        {id:3, </a:t>
            </a:r>
            <a:r>
              <a:rPr lang="en-US" altLang="ko-KR" sz="1100" dirty="0" err="1"/>
              <a:t>name:’RMS</a:t>
            </a:r>
            <a:r>
              <a:rPr lang="en-US" altLang="ko-KR" sz="1100" dirty="0"/>
              <a:t>’, desc:’</a:t>
            </a:r>
            <a:r>
              <a:rPr lang="ko-KR" altLang="en-US" sz="1100" dirty="0"/>
              <a:t>출입통제시스템과 에너지관리시스템을 일식의 </a:t>
            </a:r>
            <a:r>
              <a:rPr lang="en-US" altLang="ko-KR" sz="1100" dirty="0"/>
              <a:t>Hardware</a:t>
            </a:r>
            <a:r>
              <a:rPr lang="ko-KR" altLang="en-US" sz="1100" dirty="0"/>
              <a:t>와 </a:t>
            </a:r>
            <a:r>
              <a:rPr lang="en-US" altLang="ko-KR" sz="1100" dirty="0"/>
              <a:t>Software</a:t>
            </a:r>
            <a:r>
              <a:rPr lang="ko-KR" altLang="en-US" sz="1100" dirty="0"/>
              <a:t>로 구성</a:t>
            </a:r>
            <a:r>
              <a:rPr lang="en-US" altLang="ko-KR" sz="1100" dirty="0"/>
              <a:t>.’}</a:t>
            </a:r>
          </a:p>
          <a:p>
            <a:pPr marL="0" indent="0">
              <a:buNone/>
            </a:pPr>
            <a:r>
              <a:rPr lang="en-US" altLang="ko-KR" sz="1100" dirty="0"/>
              <a:t>           ]);</a:t>
            </a:r>
            <a:endParaRPr lang="en-US" altLang="ko-KR" sz="1100" dirty="0">
              <a:latin typeface="Arial" panose="020B0604020202020204" pitchFamily="34" charset="0"/>
              <a:cs typeface="Arial" panose="020B0604020202020204" pitchFamily="34" charset="0"/>
            </a:endParaRPr>
          </a:p>
          <a:p>
            <a:pPr marL="0" indent="0">
              <a:buNone/>
            </a:pPr>
            <a:r>
              <a:rPr lang="en-US" altLang="ko-KR" sz="1100" dirty="0">
                <a:latin typeface="Arial" panose="020B0604020202020204" pitchFamily="34" charset="0"/>
                <a:cs typeface="Arial" panose="020B0604020202020204" pitchFamily="34" charset="0"/>
              </a:rPr>
              <a:t>    const</a:t>
            </a:r>
            <a:r>
              <a:rPr lang="en-US" altLang="ko-KR" sz="1100" dirty="0"/>
              <a:t> [description, </a:t>
            </a:r>
            <a:r>
              <a:rPr lang="en-US" altLang="ko-KR" sz="1100" dirty="0" err="1"/>
              <a:t>setDescription</a:t>
            </a:r>
            <a:r>
              <a:rPr lang="en-US" altLang="ko-KR" sz="1100" dirty="0"/>
              <a:t>] = </a:t>
            </a:r>
            <a:r>
              <a:rPr lang="en-US" altLang="ko-KR" sz="1100" dirty="0" err="1"/>
              <a:t>useState</a:t>
            </a:r>
            <a:r>
              <a:rPr lang="en-US" altLang="ko-KR" sz="1100" dirty="0"/>
              <a:t>({</a:t>
            </a:r>
            <a:r>
              <a:rPr lang="en-US" altLang="ko-KR" sz="1100" dirty="0" err="1"/>
              <a:t>title:'Location</a:t>
            </a:r>
            <a:r>
              <a:rPr lang="en-US" altLang="ko-KR" sz="1100" dirty="0"/>
              <a:t>', desc:'</a:t>
            </a:r>
            <a:r>
              <a:rPr lang="ko-KR" altLang="en-US" sz="1100" dirty="0"/>
              <a:t>본사</a:t>
            </a:r>
            <a:r>
              <a:rPr lang="en-US" altLang="ko-KR" sz="1100" dirty="0"/>
              <a:t>: </a:t>
            </a:r>
            <a:r>
              <a:rPr lang="ko-KR" altLang="en-US" sz="1100" dirty="0"/>
              <a:t>서울특별시 중구 청구로</a:t>
            </a:r>
            <a:r>
              <a:rPr lang="en-US" altLang="ko-KR" sz="1100" dirty="0"/>
              <a:t>6</a:t>
            </a:r>
            <a:r>
              <a:rPr lang="ko-KR" altLang="en-US" sz="1100" dirty="0"/>
              <a:t>길 </a:t>
            </a:r>
            <a:r>
              <a:rPr lang="en-US" altLang="ko-KR" sz="1100" dirty="0"/>
              <a:t>32’});</a:t>
            </a:r>
          </a:p>
          <a:p>
            <a:pPr marL="0" indent="0">
              <a:lnSpc>
                <a:spcPts val="900"/>
              </a:lnSpc>
              <a:buNone/>
            </a:pPr>
            <a:endParaRPr lang="en-US" altLang="ko-KR" sz="1100" dirty="0">
              <a:latin typeface="Arial" panose="020B0604020202020204" pitchFamily="34" charset="0"/>
              <a:cs typeface="Arial" panose="020B0604020202020204" pitchFamily="34" charset="0"/>
            </a:endParaRPr>
          </a:p>
          <a:p>
            <a:pPr marL="0" indent="0">
              <a:buNone/>
            </a:pPr>
            <a:r>
              <a:rPr lang="en-US" altLang="ko-KR" sz="1100" dirty="0">
                <a:solidFill>
                  <a:srgbClr val="FF0000"/>
                </a:solidFill>
                <a:latin typeface="Arial" panose="020B0604020202020204" pitchFamily="34" charset="0"/>
                <a:cs typeface="Arial" panose="020B0604020202020204" pitchFamily="34" charset="0"/>
              </a:rPr>
              <a:t>    const </a:t>
            </a:r>
            <a:r>
              <a:rPr lang="en-US" altLang="ko-KR" sz="1100" dirty="0" err="1">
                <a:solidFill>
                  <a:srgbClr val="FF0000"/>
                </a:solidFill>
                <a:latin typeface="Arial" panose="020B0604020202020204" pitchFamily="34" charset="0"/>
                <a:cs typeface="Arial" panose="020B0604020202020204" pitchFamily="34" charset="0"/>
              </a:rPr>
              <a:t>changeAddr</a:t>
            </a:r>
            <a:r>
              <a:rPr lang="en-US" altLang="ko-KR" sz="1100" dirty="0">
                <a:solidFill>
                  <a:srgbClr val="FF0000"/>
                </a:solidFill>
                <a:latin typeface="Arial" panose="020B0604020202020204" pitchFamily="34" charset="0"/>
                <a:cs typeface="Arial" panose="020B0604020202020204" pitchFamily="34" charset="0"/>
              </a:rPr>
              <a:t> = (e) =&gt; {</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latin typeface="Arial" panose="020B0604020202020204" pitchFamily="34" charset="0"/>
                <a:cs typeface="Arial" panose="020B0604020202020204" pitchFamily="34" charset="0"/>
              </a:rPr>
              <a:t>e.preventDefault</a:t>
            </a:r>
            <a:r>
              <a:rPr lang="en-US" altLang="ko-KR" sz="1100" dirty="0">
                <a:solidFill>
                  <a:srgbClr val="FF0000"/>
                </a:solidFill>
                <a:latin typeface="Arial" panose="020B0604020202020204" pitchFamily="34" charset="0"/>
                <a:cs typeface="Arial" panose="020B0604020202020204" pitchFamily="34" charset="0"/>
              </a:rPr>
              <a:t>();</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latin typeface="Arial" panose="020B0604020202020204" pitchFamily="34" charset="0"/>
                <a:cs typeface="Arial" panose="020B0604020202020204" pitchFamily="34" charset="0"/>
              </a:rPr>
              <a:t>setMode</a:t>
            </a:r>
            <a:r>
              <a:rPr lang="en-US" altLang="ko-KR" sz="1100" dirty="0">
                <a:solidFill>
                  <a:srgbClr val="FF0000"/>
                </a:solidFill>
                <a:latin typeface="Arial" panose="020B0604020202020204" pitchFamily="34" charset="0"/>
                <a:cs typeface="Arial" panose="020B0604020202020204" pitchFamily="34" charset="0"/>
              </a:rPr>
              <a:t>(‘welcome’);</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a:solidFill>
                  <a:srgbClr val="FF0000"/>
                </a:solidFill>
              </a:rPr>
              <a:t>if ((</a:t>
            </a:r>
            <a:r>
              <a:rPr lang="en-US" altLang="ko-KR" sz="1100" dirty="0" err="1">
                <a:solidFill>
                  <a:srgbClr val="FF0000"/>
                </a:solidFill>
              </a:rPr>
              <a:t>description.desc</a:t>
            </a:r>
            <a:r>
              <a:rPr lang="en-US" altLang="ko-KR" sz="1100" dirty="0">
                <a:solidFill>
                  <a:srgbClr val="FF0000"/>
                </a:solidFill>
              </a:rPr>
              <a:t>).</a:t>
            </a:r>
            <a:r>
              <a:rPr lang="en-US" altLang="ko-KR" sz="1100" dirty="0" err="1">
                <a:solidFill>
                  <a:srgbClr val="FF0000"/>
                </a:solidFill>
              </a:rPr>
              <a:t>substr</a:t>
            </a:r>
            <a:r>
              <a:rPr lang="en-US" altLang="ko-KR" sz="1100" dirty="0">
                <a:solidFill>
                  <a:srgbClr val="FF0000"/>
                </a:solidFill>
              </a:rPr>
              <a:t>(0,2) === '</a:t>
            </a:r>
            <a:r>
              <a:rPr lang="ko-KR" altLang="en-US" sz="1100" dirty="0">
                <a:solidFill>
                  <a:srgbClr val="FF0000"/>
                </a:solidFill>
              </a:rPr>
              <a:t>본사＇ </a:t>
            </a:r>
            <a:r>
              <a:rPr lang="en-US" altLang="ko-KR" sz="1100" dirty="0">
                <a:solidFill>
                  <a:srgbClr val="FF0000"/>
                </a:solidFill>
              </a:rPr>
              <a:t>&amp;&amp;</a:t>
            </a:r>
            <a:r>
              <a:rPr lang="ko-KR" altLang="en-US" sz="1100" dirty="0">
                <a:solidFill>
                  <a:srgbClr val="FF0000"/>
                </a:solidFill>
              </a:rPr>
              <a:t>  </a:t>
            </a:r>
            <a:r>
              <a:rPr lang="en-US" altLang="ko-KR" sz="1100" dirty="0">
                <a:solidFill>
                  <a:srgbClr val="FF0000"/>
                </a:solidFill>
              </a:rPr>
              <a:t>mode === 'welcome’)</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latin typeface="Arial" panose="020B0604020202020204" pitchFamily="34" charset="0"/>
                <a:cs typeface="Arial" panose="020B0604020202020204" pitchFamily="34" charset="0"/>
              </a:rPr>
              <a:t>s</a:t>
            </a:r>
            <a:r>
              <a:rPr lang="en-US" altLang="ko-KR" sz="1100" dirty="0" err="1">
                <a:solidFill>
                  <a:srgbClr val="FF0000"/>
                </a:solidFill>
              </a:rPr>
              <a:t>etDescription</a:t>
            </a:r>
            <a:r>
              <a:rPr lang="en-US" altLang="ko-KR" sz="1100" dirty="0">
                <a:solidFill>
                  <a:srgbClr val="FF0000"/>
                </a:solidFill>
              </a:rPr>
              <a:t>({</a:t>
            </a:r>
            <a:r>
              <a:rPr lang="en-US" altLang="ko-KR" sz="1100" dirty="0" err="1">
                <a:solidFill>
                  <a:srgbClr val="FF0000"/>
                </a:solidFill>
              </a:rPr>
              <a:t>title:'Location</a:t>
            </a:r>
            <a:r>
              <a:rPr lang="en-US" altLang="ko-KR" sz="1100" dirty="0">
                <a:solidFill>
                  <a:srgbClr val="FF0000"/>
                </a:solidFill>
              </a:rPr>
              <a:t>’, desc:'</a:t>
            </a:r>
            <a:r>
              <a:rPr lang="ko-KR" altLang="en-US" sz="1100" dirty="0">
                <a:solidFill>
                  <a:srgbClr val="FF0000"/>
                </a:solidFill>
              </a:rPr>
              <a:t>지사</a:t>
            </a:r>
            <a:r>
              <a:rPr lang="en-US" altLang="ko-KR" sz="1100" dirty="0">
                <a:solidFill>
                  <a:srgbClr val="FF0000"/>
                </a:solidFill>
              </a:rPr>
              <a:t>: </a:t>
            </a:r>
            <a:r>
              <a:rPr lang="ko-KR" altLang="en-US" sz="1100" dirty="0">
                <a:solidFill>
                  <a:srgbClr val="FF0000"/>
                </a:solidFill>
              </a:rPr>
              <a:t>독일 연방공화국 프랑크푸르트</a:t>
            </a:r>
            <a:r>
              <a:rPr lang="en-US" altLang="ko-KR" sz="1100" dirty="0">
                <a:solidFill>
                  <a:srgbClr val="FF0000"/>
                </a:solidFill>
              </a:rPr>
              <a:t>...'});</a:t>
            </a:r>
          </a:p>
          <a:p>
            <a:pPr marL="0" indent="0">
              <a:buNone/>
            </a:pPr>
            <a:r>
              <a:rPr lang="en-US" altLang="ko-KR" sz="1100" dirty="0">
                <a:solidFill>
                  <a:srgbClr val="FF0000"/>
                </a:solidFill>
                <a:latin typeface="Arial" panose="020B0604020202020204" pitchFamily="34" charset="0"/>
                <a:cs typeface="Arial" panose="020B0604020202020204" pitchFamily="34" charset="0"/>
              </a:rPr>
              <a:t>        else</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r>
              <a:rPr lang="en-US" altLang="ko-KR" sz="1100" dirty="0" err="1">
                <a:solidFill>
                  <a:srgbClr val="FF0000"/>
                </a:solidFill>
              </a:rPr>
              <a:t>setDescription</a:t>
            </a:r>
            <a:r>
              <a:rPr lang="en-US" altLang="ko-KR" sz="1100" dirty="0">
                <a:solidFill>
                  <a:srgbClr val="FF0000"/>
                </a:solidFill>
              </a:rPr>
              <a:t>({</a:t>
            </a:r>
            <a:r>
              <a:rPr lang="en-US" altLang="ko-KR" sz="1100" dirty="0" err="1">
                <a:solidFill>
                  <a:srgbClr val="FF0000"/>
                </a:solidFill>
              </a:rPr>
              <a:t>title:'Location</a:t>
            </a:r>
            <a:r>
              <a:rPr lang="en-US" altLang="ko-KR" sz="1100" dirty="0">
                <a:solidFill>
                  <a:srgbClr val="FF0000"/>
                </a:solidFill>
              </a:rPr>
              <a:t>’, desc:'</a:t>
            </a:r>
            <a:r>
              <a:rPr lang="ko-KR" altLang="en-US" sz="1100" dirty="0">
                <a:solidFill>
                  <a:srgbClr val="FF0000"/>
                </a:solidFill>
                <a:latin typeface="Arial" panose="020B0604020202020204" pitchFamily="34" charset="0"/>
                <a:cs typeface="Arial" panose="020B0604020202020204" pitchFamily="34" charset="0"/>
              </a:rPr>
              <a:t> 본사</a:t>
            </a:r>
            <a:r>
              <a:rPr lang="en-US" altLang="ko-KR" sz="1100" dirty="0">
                <a:solidFill>
                  <a:srgbClr val="FF0000"/>
                </a:solidFill>
                <a:latin typeface="Arial" panose="020B0604020202020204" pitchFamily="34" charset="0"/>
                <a:cs typeface="Arial" panose="020B0604020202020204" pitchFamily="34" charset="0"/>
              </a:rPr>
              <a:t>: </a:t>
            </a:r>
            <a:r>
              <a:rPr lang="ko-KR" altLang="en-US" sz="1100" dirty="0">
                <a:solidFill>
                  <a:srgbClr val="FF0000"/>
                </a:solidFill>
                <a:latin typeface="Arial" panose="020B0604020202020204" pitchFamily="34" charset="0"/>
                <a:cs typeface="Arial" panose="020B0604020202020204" pitchFamily="34" charset="0"/>
              </a:rPr>
              <a:t>서울특별시 중구 청구로</a:t>
            </a:r>
            <a:r>
              <a:rPr lang="en-US" altLang="ko-KR" sz="1100" dirty="0">
                <a:solidFill>
                  <a:srgbClr val="FF0000"/>
                </a:solidFill>
                <a:latin typeface="Arial" panose="020B0604020202020204" pitchFamily="34" charset="0"/>
                <a:cs typeface="Arial" panose="020B0604020202020204" pitchFamily="34" charset="0"/>
              </a:rPr>
              <a:t>6</a:t>
            </a:r>
            <a:r>
              <a:rPr lang="ko-KR" altLang="en-US" sz="1100" dirty="0">
                <a:solidFill>
                  <a:srgbClr val="FF0000"/>
                </a:solidFill>
                <a:latin typeface="Arial" panose="020B0604020202020204" pitchFamily="34" charset="0"/>
                <a:cs typeface="Arial" panose="020B0604020202020204" pitchFamily="34" charset="0"/>
              </a:rPr>
              <a:t>길 </a:t>
            </a:r>
            <a:r>
              <a:rPr lang="en-US" altLang="ko-KR" sz="1100" dirty="0">
                <a:solidFill>
                  <a:srgbClr val="FF0000"/>
                </a:solidFill>
                <a:latin typeface="Arial" panose="020B0604020202020204" pitchFamily="34" charset="0"/>
                <a:cs typeface="Arial" panose="020B0604020202020204" pitchFamily="34" charset="0"/>
              </a:rPr>
              <a:t>32 </a:t>
            </a:r>
            <a:r>
              <a:rPr lang="en-US" altLang="ko-KR" sz="1100" dirty="0">
                <a:solidFill>
                  <a:srgbClr val="FF0000"/>
                </a:solidFill>
              </a:rPr>
              <a:t>'});</a:t>
            </a:r>
            <a:r>
              <a:rPr lang="en-US" altLang="ko-KR" sz="1100" dirty="0">
                <a:solidFill>
                  <a:srgbClr val="FF0000"/>
                </a:solidFill>
                <a:latin typeface="Arial" panose="020B0604020202020204" pitchFamily="34" charset="0"/>
                <a:cs typeface="Arial" panose="020B0604020202020204" pitchFamily="34" charset="0"/>
              </a:rPr>
              <a:t>    </a:t>
            </a:r>
          </a:p>
          <a:p>
            <a:pPr marL="0" indent="0">
              <a:buNone/>
            </a:pPr>
            <a:r>
              <a:rPr lang="en-US" altLang="ko-KR" sz="1100" dirty="0">
                <a:solidFill>
                  <a:srgbClr val="FF0000"/>
                </a:solidFill>
                <a:latin typeface="Arial" panose="020B0604020202020204" pitchFamily="34" charset="0"/>
                <a:cs typeface="Arial" panose="020B0604020202020204" pitchFamily="34" charset="0"/>
              </a:rPr>
              <a:t>    }</a:t>
            </a:r>
          </a:p>
          <a:p>
            <a:pPr marL="0" indent="0">
              <a:lnSpc>
                <a:spcPts val="900"/>
              </a:lnSpc>
              <a:buNone/>
            </a:pPr>
            <a:endParaRPr lang="en-US" altLang="ko-KR" sz="1100"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17</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7295949" y="1185332"/>
            <a:ext cx="4819049"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900"/>
              </a:lnSpc>
              <a:buNone/>
            </a:pPr>
            <a:r>
              <a:rPr lang="en-US" altLang="ko-KR" sz="1100" dirty="0">
                <a:latin typeface="Arial" panose="020B0604020202020204" pitchFamily="34" charset="0"/>
                <a:cs typeface="Arial" panose="020B0604020202020204" pitchFamily="34" charset="0"/>
              </a:rPr>
              <a:t>render() {</a:t>
            </a:r>
          </a:p>
          <a:p>
            <a:pPr marL="0" indent="0">
              <a:buNone/>
            </a:pPr>
            <a:r>
              <a:rPr lang="en-US" altLang="ko-KR" sz="1100" dirty="0"/>
              <a:t>    let </a:t>
            </a:r>
            <a:r>
              <a:rPr lang="en-US" altLang="ko-KR" sz="1100" dirty="0" err="1"/>
              <a:t>productList</a:t>
            </a:r>
            <a:r>
              <a:rPr lang="en-US" altLang="ko-KR" sz="1100" dirty="0"/>
              <a:t> = [ ];</a:t>
            </a:r>
          </a:p>
          <a:p>
            <a:pPr marL="0" indent="0">
              <a:buNone/>
            </a:pPr>
            <a:r>
              <a:rPr lang="en-US" altLang="ko-KR" sz="1100" dirty="0"/>
              <a:t>    let data = product;</a:t>
            </a:r>
          </a:p>
          <a:p>
            <a:pPr marL="0" indent="0">
              <a:buNone/>
            </a:pPr>
            <a:r>
              <a:rPr lang="en-US" altLang="ko-KR" sz="1100" dirty="0"/>
              <a:t>    let </a:t>
            </a:r>
            <a:r>
              <a:rPr lang="en-US" altLang="ko-KR" sz="1100" dirty="0" err="1"/>
              <a:t>i</a:t>
            </a:r>
            <a:r>
              <a:rPr lang="en-US" altLang="ko-KR" sz="1100" dirty="0"/>
              <a:t> = 0;</a:t>
            </a:r>
          </a:p>
          <a:p>
            <a:pPr marL="0" indent="0">
              <a:buNone/>
            </a:pPr>
            <a:r>
              <a:rPr lang="en-US" altLang="ko-KR" sz="1100" dirty="0"/>
              <a:t>    while ( </a:t>
            </a:r>
            <a:r>
              <a:rPr lang="en-US" altLang="ko-KR" sz="1100" dirty="0" err="1"/>
              <a:t>i</a:t>
            </a:r>
            <a:r>
              <a:rPr lang="en-US" altLang="ko-KR" sz="1100" dirty="0"/>
              <a:t> &lt; </a:t>
            </a:r>
            <a:r>
              <a:rPr lang="en-US" altLang="ko-KR" sz="1100" dirty="0" err="1"/>
              <a:t>data.length</a:t>
            </a:r>
            <a:r>
              <a:rPr lang="en-US" altLang="ko-KR" sz="1100" dirty="0"/>
              <a:t>){</a:t>
            </a:r>
          </a:p>
          <a:p>
            <a:pPr marL="0" indent="0">
              <a:buNone/>
            </a:pPr>
            <a:r>
              <a:rPr lang="en-US" altLang="ko-KR" sz="1100" dirty="0"/>
              <a:t>        </a:t>
            </a:r>
            <a:r>
              <a:rPr lang="en-US" altLang="ko-KR" sz="1100" dirty="0" err="1"/>
              <a:t>productList.</a:t>
            </a:r>
            <a:r>
              <a:rPr lang="en-US" altLang="ko-KR" sz="1100" b="1" dirty="0" err="1"/>
              <a:t>push</a:t>
            </a:r>
            <a:r>
              <a:rPr lang="en-US" altLang="ko-KR" sz="1100" dirty="0"/>
              <a:t>(&lt;li </a:t>
            </a:r>
            <a:r>
              <a:rPr lang="en-US" altLang="ko-KR" sz="1100" i="1" dirty="0"/>
              <a:t>key</a:t>
            </a:r>
            <a:r>
              <a:rPr lang="en-US" altLang="ko-KR" sz="1100" dirty="0"/>
              <a:t>={data[</a:t>
            </a:r>
            <a:r>
              <a:rPr lang="en-US" altLang="ko-KR" sz="1100" dirty="0" err="1"/>
              <a:t>i</a:t>
            </a:r>
            <a:r>
              <a:rPr lang="en-US" altLang="ko-KR" sz="1100" dirty="0"/>
              <a:t>].id}&gt;</a:t>
            </a:r>
          </a:p>
          <a:p>
            <a:pPr marL="0" indent="0">
              <a:buNone/>
            </a:pPr>
            <a:r>
              <a:rPr lang="en-US" altLang="ko-KR" sz="1100" dirty="0"/>
              <a:t>                  &lt;a </a:t>
            </a:r>
            <a:r>
              <a:rPr lang="en-US" altLang="ko-KR" sz="1100" i="1" dirty="0" err="1"/>
              <a:t>href</a:t>
            </a:r>
            <a:r>
              <a:rPr lang="en-US" altLang="ko-KR" sz="1100" dirty="0"/>
              <a:t>={"/" + data[</a:t>
            </a:r>
            <a:r>
              <a:rPr lang="en-US" altLang="ko-KR" sz="1100" dirty="0" err="1"/>
              <a:t>i</a:t>
            </a:r>
            <a:r>
              <a:rPr lang="en-US" altLang="ko-KR" sz="1100" dirty="0"/>
              <a:t>].id}&gt;{data[</a:t>
            </a:r>
            <a:r>
              <a:rPr lang="en-US" altLang="ko-KR" sz="1100" dirty="0" err="1"/>
              <a:t>i</a:t>
            </a:r>
            <a:r>
              <a:rPr lang="en-US" altLang="ko-KR" sz="1100" dirty="0"/>
              <a:t>].name}&lt;/a&gt;&lt;/li&gt;);</a:t>
            </a:r>
          </a:p>
          <a:p>
            <a:pPr marL="0" indent="0">
              <a:buNone/>
            </a:pPr>
            <a:r>
              <a:rPr lang="en-US" altLang="ko-KR" sz="1100" dirty="0"/>
              <a:t>        </a:t>
            </a:r>
            <a:r>
              <a:rPr lang="en-US" altLang="ko-KR" sz="1100" dirty="0" err="1"/>
              <a:t>i</a:t>
            </a:r>
            <a:r>
              <a:rPr lang="en-US" altLang="ko-KR" sz="1100" dirty="0"/>
              <a:t>++;  }</a:t>
            </a:r>
            <a:r>
              <a:rPr lang="en-US" altLang="ko-KR" sz="1100" dirty="0">
                <a:latin typeface="Arial" panose="020B0604020202020204" pitchFamily="34" charset="0"/>
                <a:cs typeface="Arial" panose="020B0604020202020204" pitchFamily="34" charset="0"/>
              </a:rPr>
              <a:t> </a:t>
            </a:r>
          </a:p>
          <a:p>
            <a:pPr marL="0" indent="0">
              <a:buNone/>
            </a:pPr>
            <a:r>
              <a:rPr lang="en-US" altLang="ko-KR" sz="1100" dirty="0">
                <a:latin typeface="Arial" panose="020B0604020202020204" pitchFamily="34" charset="0"/>
                <a:cs typeface="Arial" panose="020B0604020202020204" pitchFamily="34" charset="0"/>
              </a:rPr>
              <a:t>    return(</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&lt;h1&gt;&lt;a  </a:t>
            </a:r>
            <a:r>
              <a:rPr lang="en-US" altLang="ko-KR" sz="1100" dirty="0" err="1">
                <a:latin typeface="Arial" panose="020B0604020202020204" pitchFamily="34" charset="0"/>
                <a:cs typeface="Arial" panose="020B0604020202020204" pitchFamily="34" charset="0"/>
              </a:rPr>
              <a:t>href</a:t>
            </a:r>
            <a:r>
              <a:rPr lang="en-US" altLang="ko-KR" sz="1100" dirty="0">
                <a:latin typeface="Arial" panose="020B0604020202020204" pitchFamily="34" charset="0"/>
                <a:cs typeface="Arial" panose="020B0604020202020204" pitchFamily="34" charset="0"/>
              </a:rPr>
              <a:t>="racos.html“  </a:t>
            </a:r>
            <a:r>
              <a:rPr lang="en-US" altLang="ko-KR" sz="1100" dirty="0" err="1">
                <a:solidFill>
                  <a:srgbClr val="FF0000"/>
                </a:solidFill>
                <a:latin typeface="Arial" panose="020B0604020202020204" pitchFamily="34" charset="0"/>
                <a:cs typeface="Arial" panose="020B0604020202020204" pitchFamily="34" charset="0"/>
              </a:rPr>
              <a:t>onClick</a:t>
            </a:r>
            <a:r>
              <a:rPr lang="en-US" altLang="ko-KR" sz="1100" dirty="0">
                <a:solidFill>
                  <a:srgbClr val="FF0000"/>
                </a:solidFill>
                <a:latin typeface="Arial" panose="020B0604020202020204" pitchFamily="34" charset="0"/>
                <a:cs typeface="Arial" panose="020B0604020202020204" pitchFamily="34" charset="0"/>
              </a:rPr>
              <a:t>={</a:t>
            </a:r>
            <a:r>
              <a:rPr lang="en-US" altLang="ko-KR" sz="1100" dirty="0" err="1">
                <a:solidFill>
                  <a:srgbClr val="FF0000"/>
                </a:solidFill>
                <a:latin typeface="Arial" panose="020B0604020202020204" pitchFamily="34" charset="0"/>
                <a:cs typeface="Arial" panose="020B0604020202020204" pitchFamily="34" charset="0"/>
              </a:rPr>
              <a:t>changeAddr</a:t>
            </a:r>
            <a:r>
              <a:rPr lang="en-US" altLang="ko-KR" sz="1100" dirty="0">
                <a:solidFill>
                  <a:srgbClr val="FF0000"/>
                </a:solidFill>
                <a:latin typeface="Arial" panose="020B0604020202020204" pitchFamily="34" charset="0"/>
                <a:cs typeface="Arial" panose="020B0604020202020204" pitchFamily="34" charset="0"/>
              </a:rPr>
              <a:t>}</a:t>
            </a:r>
          </a:p>
          <a:p>
            <a:pPr marL="0" indent="0">
              <a:buNone/>
            </a:pPr>
            <a:r>
              <a:rPr lang="en-US" altLang="ko-KR" sz="1100" dirty="0">
                <a:latin typeface="Arial" panose="020B0604020202020204" pitchFamily="34" charset="0"/>
                <a:cs typeface="Arial" panose="020B0604020202020204" pitchFamily="34" charset="0"/>
              </a:rPr>
              <a:t>                       &gt;{company.name}&lt;/a&gt;&lt;/h1&gt;</a:t>
            </a:r>
          </a:p>
          <a:p>
            <a:pPr marL="0" indent="0">
              <a:buNone/>
            </a:pPr>
            <a:r>
              <a:rPr lang="en-US" altLang="ko-KR" sz="1100" dirty="0">
                <a:latin typeface="Arial" panose="020B0604020202020204" pitchFamily="34" charset="0"/>
                <a:cs typeface="Arial" panose="020B0604020202020204" pitchFamily="34" charset="0"/>
              </a:rPr>
              <a:t>               &lt;p&gt;{</a:t>
            </a:r>
            <a:r>
              <a:rPr lang="en-US" altLang="ko-KR" sz="1100" dirty="0" err="1">
                <a:latin typeface="Arial" panose="020B0604020202020204" pitchFamily="34" charset="0"/>
                <a:cs typeface="Arial" panose="020B0604020202020204" pitchFamily="34" charset="0"/>
              </a:rPr>
              <a:t>company.mission</a:t>
            </a:r>
            <a:r>
              <a:rPr lang="en-US" altLang="ko-KR" sz="1100" dirty="0">
                <a:latin typeface="Arial" panose="020B0604020202020204" pitchFamily="34" charset="0"/>
                <a:cs typeface="Arial" panose="020B0604020202020204" pitchFamily="34" charset="0"/>
              </a:rPr>
              <a:t>}&lt;/p&gt;</a:t>
            </a:r>
          </a:p>
          <a:p>
            <a:pPr marL="0" indent="0">
              <a:buNone/>
            </a:pP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 {</a:t>
            </a:r>
            <a:r>
              <a:rPr lang="en-US" altLang="ko-KR" sz="1100" dirty="0" err="1">
                <a:latin typeface="Arial" panose="020B0604020202020204" pitchFamily="34" charset="0"/>
                <a:cs typeface="Arial" panose="020B0604020202020204" pitchFamily="34" charset="0"/>
              </a:rPr>
              <a:t>productList</a:t>
            </a:r>
            <a:r>
              <a:rPr lang="en-US" altLang="ko-KR" sz="1100" dirty="0">
                <a:latin typeface="Arial" panose="020B0604020202020204" pitchFamily="34" charset="0"/>
                <a:cs typeface="Arial" panose="020B0604020202020204" pitchFamily="34" charset="0"/>
              </a:rPr>
              <a:t>} &lt;/</a:t>
            </a:r>
            <a:r>
              <a:rPr lang="en-US" altLang="ko-KR" sz="1100" dirty="0" err="1">
                <a:latin typeface="Arial" panose="020B0604020202020204" pitchFamily="34" charset="0"/>
                <a:cs typeface="Arial" panose="020B0604020202020204" pitchFamily="34" charset="0"/>
              </a:rPr>
              <a:t>ol</a:t>
            </a:r>
            <a:r>
              <a:rPr lang="en-US" altLang="ko-KR" sz="1100" dirty="0">
                <a:latin typeface="Arial" panose="020B0604020202020204" pitchFamily="34" charset="0"/>
                <a:cs typeface="Arial" panose="020B0604020202020204" pitchFamily="34" charset="0"/>
              </a:rPr>
              <a:t>&gt;</a:t>
            </a:r>
          </a:p>
          <a:p>
            <a:pPr marL="0" indent="0">
              <a:buNone/>
            </a:pPr>
            <a:r>
              <a:rPr lang="en-US" altLang="ko-KR" sz="1100" dirty="0">
                <a:latin typeface="Arial" panose="020B0604020202020204" pitchFamily="34" charset="0"/>
                <a:cs typeface="Arial" panose="020B0604020202020204" pitchFamily="34" charset="0"/>
              </a:rPr>
              <a:t>               &lt;h2&gt; {</a:t>
            </a:r>
            <a:r>
              <a:rPr lang="en-US" altLang="ko-KR" sz="1100" dirty="0" err="1">
                <a:latin typeface="Arial" panose="020B0604020202020204" pitchFamily="34" charset="0"/>
                <a:cs typeface="Arial" panose="020B0604020202020204" pitchFamily="34" charset="0"/>
              </a:rPr>
              <a:t>description.title</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&lt;/h2&gt;</a:t>
            </a:r>
          </a:p>
          <a:p>
            <a:pPr marL="0" indent="0">
              <a:buNone/>
            </a:pPr>
            <a:r>
              <a:rPr lang="en-US" altLang="ko-KR" sz="1100" dirty="0">
                <a:latin typeface="Arial" panose="020B0604020202020204" pitchFamily="34" charset="0"/>
                <a:cs typeface="Arial" panose="020B0604020202020204" pitchFamily="34" charset="0"/>
              </a:rPr>
              <a:t>               &lt;p&gt;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a:t>
            </a:r>
            <a:r>
              <a:rPr lang="en-US" altLang="ko-KR" sz="1100" dirty="0" err="1">
                <a:latin typeface="Arial" panose="020B0604020202020204" pitchFamily="34" charset="0"/>
                <a:cs typeface="Arial" panose="020B0604020202020204" pitchFamily="34" charset="0"/>
              </a:rPr>
              <a:t>description.desc</a:t>
            </a:r>
            <a:r>
              <a:rPr lang="en-US" altLang="ko-KR" sz="1100" dirty="0">
                <a:latin typeface="Arial" panose="020B0604020202020204" pitchFamily="34" charset="0"/>
                <a:cs typeface="Arial" panose="020B0604020202020204" pitchFamily="34" charset="0"/>
              </a:rPr>
              <a:t>}</a:t>
            </a:r>
            <a:r>
              <a:rPr lang="ko-KR" altLang="en-US" sz="1100" dirty="0">
                <a:latin typeface="Arial" panose="020B0604020202020204" pitchFamily="34" charset="0"/>
                <a:cs typeface="Arial" panose="020B0604020202020204" pitchFamily="34" charset="0"/>
              </a:rPr>
              <a:t> </a:t>
            </a:r>
            <a:r>
              <a:rPr lang="en-US" altLang="ko-KR" sz="1100" dirty="0">
                <a:latin typeface="Arial" panose="020B0604020202020204" pitchFamily="34" charset="0"/>
                <a:cs typeface="Arial" panose="020B0604020202020204" pitchFamily="34" charset="0"/>
              </a:rPr>
              <a:t>&lt;/p&gt;                    </a:t>
            </a:r>
          </a:p>
          <a:p>
            <a:pPr marL="0" indent="0">
              <a:buNone/>
            </a:pPr>
            <a:r>
              <a:rPr lang="en-US" altLang="ko-KR" sz="1100" dirty="0">
                <a:latin typeface="Arial" panose="020B0604020202020204" pitchFamily="34" charset="0"/>
                <a:cs typeface="Arial" panose="020B0604020202020204" pitchFamily="34" charset="0"/>
              </a:rPr>
              <a:t>         &lt;/div&gt;</a:t>
            </a:r>
          </a:p>
          <a:p>
            <a:pPr marL="0" indent="0">
              <a:buNone/>
            </a:pPr>
            <a:r>
              <a:rPr lang="en-US" altLang="ko-KR" sz="1100" dirty="0">
                <a:latin typeface="Arial" panose="020B0604020202020204" pitchFamily="34" charset="0"/>
                <a:cs typeface="Arial" panose="020B0604020202020204" pitchFamily="34" charset="0"/>
              </a:rPr>
              <a:t>    );  } }</a:t>
            </a:r>
          </a:p>
          <a:p>
            <a:pPr marL="0" indent="0">
              <a:buNone/>
            </a:pPr>
            <a:r>
              <a:rPr lang="en-US" altLang="ko-KR" sz="1100" dirty="0">
                <a:latin typeface="Arial" panose="020B0604020202020204" pitchFamily="34" charset="0"/>
                <a:cs typeface="Arial" panose="020B0604020202020204" pitchFamily="34" charset="0"/>
              </a:rPr>
              <a:t>export  default  App;</a:t>
            </a:r>
          </a:p>
        </p:txBody>
      </p:sp>
    </p:spTree>
    <p:extLst>
      <p:ext uri="{BB962C8B-B14F-4D97-AF65-F5344CB8AC3E}">
        <p14:creationId xmlns:p14="http://schemas.microsoft.com/office/powerpoint/2010/main" val="33182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71539C0-56D3-4CF4-BE09-832F73A5D177}"/>
              </a:ext>
            </a:extLst>
          </p:cNvPr>
          <p:cNvPicPr>
            <a:picLocks noChangeAspect="1"/>
          </p:cNvPicPr>
          <p:nvPr/>
        </p:nvPicPr>
        <p:blipFill>
          <a:blip r:embed="rId3"/>
          <a:stretch>
            <a:fillRect/>
          </a:stretch>
        </p:blipFill>
        <p:spPr>
          <a:xfrm>
            <a:off x="585787" y="1431131"/>
            <a:ext cx="7822275" cy="3995738"/>
          </a:xfrm>
          <a:prstGeom prst="rect">
            <a:avLst/>
          </a:prstGeom>
        </p:spPr>
      </p:pic>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fontScale="90000"/>
          </a:bodyPr>
          <a:lstStyle/>
          <a:p>
            <a:r>
              <a:rPr lang="ko-KR" altLang="en-US" sz="3200" dirty="0"/>
              <a:t>문서의 분리 </a:t>
            </a:r>
            <a:r>
              <a:rPr lang="en-US" altLang="ko-KR" sz="3200" dirty="0"/>
              <a:t>: </a:t>
            </a:r>
            <a:r>
              <a:rPr lang="ko-KR" altLang="en-US" sz="3200" dirty="0"/>
              <a:t>기능적으로</a:t>
            </a:r>
            <a:r>
              <a:rPr lang="en-US" altLang="ko-KR" sz="3200" dirty="0"/>
              <a:t>? </a:t>
            </a:r>
            <a:r>
              <a:rPr lang="ko-KR" altLang="en-US" sz="3200" dirty="0"/>
              <a:t>의미적으로</a:t>
            </a:r>
            <a:r>
              <a:rPr lang="en-US" altLang="ko-KR" sz="3200" dirty="0"/>
              <a:t>? </a:t>
            </a:r>
            <a:r>
              <a:rPr lang="ko-KR" altLang="en-US" sz="3200" dirty="0"/>
              <a:t>시각적으로</a:t>
            </a:r>
            <a:r>
              <a:rPr lang="en-US" altLang="ko-KR" sz="3200" dirty="0"/>
              <a:t>? </a:t>
            </a:r>
            <a:r>
              <a:rPr lang="ko-KR" altLang="en-US" sz="3200" dirty="0"/>
              <a:t>성능적으로</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18</a:t>
            </a:fld>
            <a:endParaRPr lang="ko-KR" altLang="en-US" dirty="0"/>
          </a:p>
        </p:txBody>
      </p:sp>
      <p:sp>
        <p:nvSpPr>
          <p:cNvPr id="8" name="직사각형 7">
            <a:extLst>
              <a:ext uri="{FF2B5EF4-FFF2-40B4-BE49-F238E27FC236}">
                <a16:creationId xmlns:a16="http://schemas.microsoft.com/office/drawing/2014/main" id="{0F74670E-3348-4870-8C33-8D8C8965BB13}"/>
              </a:ext>
            </a:extLst>
          </p:cNvPr>
          <p:cNvSpPr/>
          <p:nvPr/>
        </p:nvSpPr>
        <p:spPr>
          <a:xfrm>
            <a:off x="585786" y="1562100"/>
            <a:ext cx="7148513" cy="12573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549A164-3746-48E3-BCAA-FF8D15B1247C}"/>
              </a:ext>
            </a:extLst>
          </p:cNvPr>
          <p:cNvSpPr/>
          <p:nvPr/>
        </p:nvSpPr>
        <p:spPr>
          <a:xfrm>
            <a:off x="585785" y="2950369"/>
            <a:ext cx="7148513" cy="87868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5A3B4E8-2AC7-47F6-922D-1E011E24D2BA}"/>
              </a:ext>
            </a:extLst>
          </p:cNvPr>
          <p:cNvSpPr/>
          <p:nvPr/>
        </p:nvSpPr>
        <p:spPr>
          <a:xfrm>
            <a:off x="585784" y="3960019"/>
            <a:ext cx="7148513" cy="12573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말풍선: 타원형 10">
            <a:extLst>
              <a:ext uri="{FF2B5EF4-FFF2-40B4-BE49-F238E27FC236}">
                <a16:creationId xmlns:a16="http://schemas.microsoft.com/office/drawing/2014/main" id="{BCF932D3-37B1-421F-B908-48754D933354}"/>
              </a:ext>
            </a:extLst>
          </p:cNvPr>
          <p:cNvSpPr/>
          <p:nvPr/>
        </p:nvSpPr>
        <p:spPr>
          <a:xfrm>
            <a:off x="8210550" y="1309687"/>
            <a:ext cx="2743200" cy="701675"/>
          </a:xfrm>
          <a:prstGeom prst="wedgeEllipseCallout">
            <a:avLst>
              <a:gd name="adj1" fmla="val -66768"/>
              <a:gd name="adj2" fmla="val 5598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t>Company</a:t>
            </a:r>
            <a:endParaRPr lang="ko-KR" altLang="en-US" dirty="0"/>
          </a:p>
        </p:txBody>
      </p:sp>
      <p:sp>
        <p:nvSpPr>
          <p:cNvPr id="12" name="말풍선: 타원형 11">
            <a:extLst>
              <a:ext uri="{FF2B5EF4-FFF2-40B4-BE49-F238E27FC236}">
                <a16:creationId xmlns:a16="http://schemas.microsoft.com/office/drawing/2014/main" id="{BE097A7B-3D2E-4CD8-8DC4-5A9CE05B767A}"/>
              </a:ext>
            </a:extLst>
          </p:cNvPr>
          <p:cNvSpPr/>
          <p:nvPr/>
        </p:nvSpPr>
        <p:spPr>
          <a:xfrm>
            <a:off x="8210550" y="2727325"/>
            <a:ext cx="2743200" cy="701675"/>
          </a:xfrm>
          <a:prstGeom prst="wedgeEllipseCallout">
            <a:avLst>
              <a:gd name="adj1" fmla="val -66768"/>
              <a:gd name="adj2" fmla="val 5598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t>Product</a:t>
            </a:r>
            <a:endParaRPr lang="ko-KR" altLang="en-US" dirty="0"/>
          </a:p>
        </p:txBody>
      </p:sp>
      <p:sp>
        <p:nvSpPr>
          <p:cNvPr id="13" name="말풍선: 타원형 12">
            <a:extLst>
              <a:ext uri="{FF2B5EF4-FFF2-40B4-BE49-F238E27FC236}">
                <a16:creationId xmlns:a16="http://schemas.microsoft.com/office/drawing/2014/main" id="{7A5D18D2-2F1C-4587-A197-3EEB655BB50A}"/>
              </a:ext>
            </a:extLst>
          </p:cNvPr>
          <p:cNvSpPr/>
          <p:nvPr/>
        </p:nvSpPr>
        <p:spPr>
          <a:xfrm>
            <a:off x="8210550" y="4039394"/>
            <a:ext cx="2743200" cy="701675"/>
          </a:xfrm>
          <a:prstGeom prst="wedgeEllipseCallout">
            <a:avLst>
              <a:gd name="adj1" fmla="val -66768"/>
              <a:gd name="adj2" fmla="val 5598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t>Description</a:t>
            </a:r>
            <a:endParaRPr lang="ko-KR" altLang="en-US" dirty="0"/>
          </a:p>
        </p:txBody>
      </p:sp>
    </p:spTree>
    <p:extLst>
      <p:ext uri="{BB962C8B-B14F-4D97-AF65-F5344CB8AC3E}">
        <p14:creationId xmlns:p14="http://schemas.microsoft.com/office/powerpoint/2010/main" val="409912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(Company Component </a:t>
            </a:r>
            <a:r>
              <a:rPr lang="ko-KR" altLang="en-US" sz="3200" dirty="0"/>
              <a:t>분리</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4548651" cy="5171017"/>
          </a:xfrm>
          <a:ln>
            <a:solidFill>
              <a:srgbClr val="0070C0"/>
            </a:solidFill>
          </a:ln>
        </p:spPr>
        <p:txBody>
          <a:bodyPr>
            <a:noAutofit/>
          </a:bodyPr>
          <a:lstStyle/>
          <a:p>
            <a:pPr marL="0" indent="0">
              <a:buNone/>
            </a:pPr>
            <a:r>
              <a:rPr lang="en-US" altLang="ko-KR" sz="1200" dirty="0"/>
              <a:t>    return (</a:t>
            </a:r>
          </a:p>
          <a:p>
            <a:pPr marL="0" indent="0">
              <a:buNone/>
            </a:pPr>
            <a:r>
              <a:rPr lang="en-US" altLang="ko-KR" sz="1200" dirty="0"/>
              <a:t>      &lt;div </a:t>
            </a:r>
            <a:r>
              <a:rPr lang="en-US" altLang="ko-KR" sz="1200" dirty="0" err="1"/>
              <a:t>className</a:t>
            </a:r>
            <a:r>
              <a:rPr lang="en-US" altLang="ko-KR" sz="1200" dirty="0"/>
              <a:t>="App"&gt;</a:t>
            </a:r>
          </a:p>
          <a:p>
            <a:pPr marL="0" indent="0">
              <a:buNone/>
            </a:pPr>
            <a:r>
              <a:rPr lang="en-US" altLang="ko-KR" sz="1200" dirty="0"/>
              <a:t>        </a:t>
            </a:r>
            <a:r>
              <a:rPr lang="en-US" altLang="ko-KR" sz="1200" dirty="0">
                <a:solidFill>
                  <a:srgbClr val="C00000"/>
                </a:solidFill>
              </a:rPr>
              <a:t>&lt;Company name={this.state.company.name} </a:t>
            </a:r>
          </a:p>
          <a:p>
            <a:pPr marL="0" indent="0">
              <a:buNone/>
            </a:pPr>
            <a:r>
              <a:rPr lang="en-US" altLang="ko-KR" sz="1200" dirty="0">
                <a:solidFill>
                  <a:srgbClr val="C00000"/>
                </a:solidFill>
              </a:rPr>
              <a:t>                 mission={</a:t>
            </a:r>
            <a:r>
              <a:rPr lang="en-US" altLang="ko-KR" sz="1200" dirty="0" err="1">
                <a:solidFill>
                  <a:srgbClr val="C00000"/>
                </a:solidFill>
              </a:rPr>
              <a:t>this.state.company.mission</a:t>
            </a:r>
            <a:r>
              <a:rPr lang="en-US" altLang="ko-KR" sz="1200" dirty="0">
                <a:solidFill>
                  <a:srgbClr val="C00000"/>
                </a:solidFill>
              </a:rPr>
              <a:t>} </a:t>
            </a:r>
          </a:p>
          <a:p>
            <a:pPr marL="0" indent="0">
              <a:buNone/>
            </a:pPr>
            <a:r>
              <a:rPr lang="en-US" altLang="ko-KR" sz="1200" dirty="0">
                <a:solidFill>
                  <a:srgbClr val="C00000"/>
                </a:solidFill>
              </a:rPr>
              <a:t>                 </a:t>
            </a:r>
            <a:r>
              <a:rPr lang="en-US" altLang="ko-KR" sz="1200" dirty="0" err="1">
                <a:solidFill>
                  <a:srgbClr val="C00000"/>
                </a:solidFill>
              </a:rPr>
              <a:t>onChangeAddr</a:t>
            </a:r>
            <a:r>
              <a:rPr lang="en-US" altLang="ko-KR" sz="1200" dirty="0">
                <a:solidFill>
                  <a:srgbClr val="C00000"/>
                </a:solidFill>
              </a:rPr>
              <a:t>={</a:t>
            </a:r>
            <a:r>
              <a:rPr lang="en-US" altLang="ko-KR" sz="1200" dirty="0" err="1">
                <a:solidFill>
                  <a:srgbClr val="C00000"/>
                </a:solidFill>
              </a:rPr>
              <a:t>this.</a:t>
            </a:r>
            <a:r>
              <a:rPr lang="en-US" altLang="ko-KR" sz="1200" b="1" dirty="0" err="1">
                <a:solidFill>
                  <a:srgbClr val="C00000"/>
                </a:solidFill>
              </a:rPr>
              <a:t>changeAddr</a:t>
            </a:r>
            <a:r>
              <a:rPr lang="en-US" altLang="ko-KR" sz="1200" dirty="0" err="1">
                <a:solidFill>
                  <a:srgbClr val="C00000"/>
                </a:solidFill>
              </a:rPr>
              <a:t>.</a:t>
            </a:r>
            <a:r>
              <a:rPr lang="en-US" altLang="ko-KR" sz="1200" b="1" dirty="0" err="1">
                <a:solidFill>
                  <a:srgbClr val="C00000"/>
                </a:solidFill>
              </a:rPr>
              <a:t>bind</a:t>
            </a:r>
            <a:r>
              <a:rPr lang="en-US" altLang="ko-KR" sz="1200" dirty="0">
                <a:solidFill>
                  <a:srgbClr val="C00000"/>
                </a:solidFill>
              </a:rPr>
              <a:t>(this)} /&gt;</a:t>
            </a:r>
          </a:p>
          <a:p>
            <a:pPr marL="0" indent="0">
              <a:buNone/>
            </a:pPr>
            <a:r>
              <a:rPr lang="en-US" altLang="ko-KR" sz="1200" dirty="0"/>
              <a:t>        &lt;Product items={</a:t>
            </a:r>
            <a:r>
              <a:rPr lang="en-US" altLang="ko-KR" sz="1200" dirty="0" err="1"/>
              <a:t>this.state.product</a:t>
            </a:r>
            <a:r>
              <a:rPr lang="en-US" altLang="ko-KR" sz="1200" dirty="0"/>
              <a:t>} /&gt;</a:t>
            </a:r>
          </a:p>
          <a:p>
            <a:pPr marL="0" indent="0">
              <a:buNone/>
            </a:pPr>
            <a:r>
              <a:rPr lang="en-US" altLang="ko-KR" sz="1200" dirty="0"/>
              <a:t>        &lt;Description title={</a:t>
            </a:r>
            <a:r>
              <a:rPr lang="en-US" altLang="ko-KR" sz="1200" dirty="0" err="1"/>
              <a:t>this.state.description.title</a:t>
            </a:r>
            <a:r>
              <a:rPr lang="en-US" altLang="ko-KR" sz="1200" dirty="0"/>
              <a:t>} </a:t>
            </a:r>
          </a:p>
          <a:p>
            <a:pPr marL="0" indent="0">
              <a:buNone/>
            </a:pPr>
            <a:r>
              <a:rPr lang="en-US" altLang="ko-KR" sz="1200" dirty="0"/>
              <a:t>                        desc={</a:t>
            </a:r>
            <a:r>
              <a:rPr lang="en-US" altLang="ko-KR" sz="1200" dirty="0" err="1"/>
              <a:t>this.state.description.desc</a:t>
            </a:r>
            <a:r>
              <a:rPr lang="en-US" altLang="ko-KR" sz="1200" dirty="0"/>
              <a:t>} /&gt;</a:t>
            </a:r>
          </a:p>
          <a:p>
            <a:pPr marL="0" indent="0">
              <a:buNone/>
            </a:pPr>
            <a:r>
              <a:rPr lang="en-US" altLang="ko-KR" sz="1200" dirty="0"/>
              <a:t>      &lt;/div&gt;</a:t>
            </a:r>
          </a:p>
          <a:p>
            <a:pPr marL="0" indent="0">
              <a:buNone/>
            </a:pPr>
            <a:r>
              <a:rPr lang="en-US" altLang="ko-KR" sz="12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19</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4947385" y="1185332"/>
            <a:ext cx="7046604"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rgbClr val="C00000"/>
                </a:solidFill>
              </a:rPr>
              <a:t>class Company extends Component {</a:t>
            </a:r>
          </a:p>
          <a:p>
            <a:pPr marL="0" indent="0">
              <a:buNone/>
            </a:pPr>
            <a:r>
              <a:rPr lang="en-US" altLang="ko-KR" sz="1200" dirty="0">
                <a:solidFill>
                  <a:srgbClr val="C00000"/>
                </a:solidFill>
              </a:rPr>
              <a:t>  </a:t>
            </a:r>
            <a:r>
              <a:rPr lang="en-US" altLang="ko-KR" sz="1200" b="1" dirty="0">
                <a:solidFill>
                  <a:srgbClr val="C00000"/>
                </a:solidFill>
              </a:rPr>
              <a:t>render</a:t>
            </a:r>
            <a:r>
              <a:rPr lang="en-US" altLang="ko-KR" sz="1200" dirty="0">
                <a:solidFill>
                  <a:srgbClr val="C00000"/>
                </a:solidFill>
              </a:rPr>
              <a:t>(){ </a:t>
            </a:r>
          </a:p>
          <a:p>
            <a:pPr marL="0" indent="0">
              <a:buNone/>
            </a:pPr>
            <a:r>
              <a:rPr lang="en-US" altLang="ko-KR" sz="1200" dirty="0">
                <a:solidFill>
                  <a:srgbClr val="C00000"/>
                </a:solidFill>
              </a:rPr>
              <a:t>    return(</a:t>
            </a:r>
          </a:p>
          <a:p>
            <a:pPr marL="0" indent="0">
              <a:buNone/>
            </a:pPr>
            <a:r>
              <a:rPr lang="en-US" altLang="ko-KR" sz="1200" dirty="0">
                <a:solidFill>
                  <a:srgbClr val="C00000"/>
                </a:solidFill>
              </a:rPr>
              <a:t>      &lt;&gt; </a:t>
            </a:r>
          </a:p>
          <a:p>
            <a:pPr marL="0" indent="0">
              <a:buNone/>
            </a:pPr>
            <a:r>
              <a:rPr lang="en-US" altLang="ko-KR" sz="1200" dirty="0">
                <a:solidFill>
                  <a:srgbClr val="C00000"/>
                </a:solidFill>
              </a:rPr>
              <a:t>        &lt;h1&gt;&lt;a </a:t>
            </a:r>
            <a:r>
              <a:rPr lang="en-US" altLang="ko-KR" sz="1200" i="1" dirty="0" err="1">
                <a:solidFill>
                  <a:srgbClr val="C00000"/>
                </a:solidFill>
              </a:rPr>
              <a:t>href</a:t>
            </a:r>
            <a:r>
              <a:rPr lang="en-US" altLang="ko-KR" sz="1200" dirty="0">
                <a:solidFill>
                  <a:srgbClr val="C00000"/>
                </a:solidFill>
              </a:rPr>
              <a:t>="/" </a:t>
            </a:r>
            <a:r>
              <a:rPr lang="en-US" altLang="ko-KR" sz="1200" i="1" dirty="0" err="1">
                <a:solidFill>
                  <a:srgbClr val="C00000"/>
                </a:solidFill>
              </a:rPr>
              <a:t>onClick</a:t>
            </a:r>
            <a:r>
              <a:rPr lang="en-US" altLang="ko-KR" sz="1200" dirty="0">
                <a:solidFill>
                  <a:srgbClr val="C00000"/>
                </a:solidFill>
              </a:rPr>
              <a:t>={</a:t>
            </a:r>
            <a:r>
              <a:rPr lang="en-US" altLang="ko-KR" sz="1200" dirty="0" err="1">
                <a:solidFill>
                  <a:srgbClr val="C00000"/>
                </a:solidFill>
              </a:rPr>
              <a:t>this.props.onChangeAddr</a:t>
            </a:r>
            <a:r>
              <a:rPr lang="en-US" altLang="ko-KR" sz="1200" dirty="0">
                <a:solidFill>
                  <a:srgbClr val="C00000"/>
                </a:solidFill>
              </a:rPr>
              <a:t>}&gt;{this.props.name}&lt;/a&gt;&lt;/h1&gt;</a:t>
            </a:r>
          </a:p>
          <a:p>
            <a:pPr marL="0" indent="0">
              <a:buNone/>
            </a:pPr>
            <a:r>
              <a:rPr lang="en-US" altLang="ko-KR" sz="1200" dirty="0">
                <a:solidFill>
                  <a:srgbClr val="C00000"/>
                </a:solidFill>
              </a:rPr>
              <a:t>        &lt;p&gt;{</a:t>
            </a:r>
            <a:r>
              <a:rPr lang="en-US" altLang="ko-KR" sz="1200" dirty="0" err="1">
                <a:solidFill>
                  <a:srgbClr val="C00000"/>
                </a:solidFill>
              </a:rPr>
              <a:t>this.props.mission</a:t>
            </a:r>
            <a:r>
              <a:rPr lang="en-US" altLang="ko-KR" sz="1200" dirty="0">
                <a:solidFill>
                  <a:srgbClr val="C00000"/>
                </a:solidFill>
              </a:rPr>
              <a:t>}&lt;/p&gt;</a:t>
            </a:r>
          </a:p>
          <a:p>
            <a:pPr marL="0" indent="0">
              <a:buNone/>
            </a:pPr>
            <a:r>
              <a:rPr lang="en-US" altLang="ko-KR" sz="1200" dirty="0">
                <a:solidFill>
                  <a:srgbClr val="C00000"/>
                </a:solidFill>
              </a:rPr>
              <a:t>      &lt;/&gt;</a:t>
            </a:r>
          </a:p>
          <a:p>
            <a:pPr marL="0" indent="0">
              <a:buNone/>
            </a:pPr>
            <a:r>
              <a:rPr lang="en-US" altLang="ko-KR" sz="1200" dirty="0">
                <a:solidFill>
                  <a:srgbClr val="C00000"/>
                </a:solidFill>
              </a:rPr>
              <a:t>    ); } }</a:t>
            </a:r>
          </a:p>
        </p:txBody>
      </p:sp>
    </p:spTree>
    <p:extLst>
      <p:ext uri="{BB962C8B-B14F-4D97-AF65-F5344CB8AC3E}">
        <p14:creationId xmlns:p14="http://schemas.microsoft.com/office/powerpoint/2010/main" val="13735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Introduction to React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09033" y="1321858"/>
            <a:ext cx="11573934" cy="5171017"/>
          </a:xfrm>
        </p:spPr>
        <p:txBody>
          <a:bodyPr>
            <a:normAutofit fontScale="62500" lnSpcReduction="20000"/>
          </a:bodyPr>
          <a:lstStyle/>
          <a:p>
            <a:pPr marL="0" indent="0">
              <a:buNone/>
            </a:pPr>
            <a:r>
              <a:rPr lang="en-US" altLang="ko-KR" sz="3400" b="1" dirty="0">
                <a:solidFill>
                  <a:srgbClr val="FF0000"/>
                </a:solidFill>
              </a:rPr>
              <a:t>Declarative</a:t>
            </a:r>
            <a:br>
              <a:rPr lang="ko-KR" altLang="en-US" dirty="0"/>
            </a:br>
            <a:endParaRPr lang="ko-KR" altLang="en-US" dirty="0"/>
          </a:p>
          <a:p>
            <a:pPr marL="0" indent="0">
              <a:buNone/>
            </a:pPr>
            <a:r>
              <a:rPr lang="en-US" altLang="ko-KR" dirty="0"/>
              <a:t>React makes it painless to create interactive UIs. Design simple views for each state in your application, and React will efficiently update and render just the right components when your data changes.</a:t>
            </a:r>
          </a:p>
          <a:p>
            <a:pPr marL="0" indent="0">
              <a:buNone/>
            </a:pPr>
            <a:r>
              <a:rPr lang="en-US" altLang="ko-KR" dirty="0"/>
              <a:t>Declarative views make your code more predictable and easier to debug.</a:t>
            </a:r>
          </a:p>
          <a:p>
            <a:pPr marL="0" indent="0">
              <a:buNone/>
            </a:pPr>
            <a:br>
              <a:rPr lang="en-US" altLang="ko-KR" dirty="0"/>
            </a:br>
            <a:endParaRPr lang="en-US" altLang="ko-KR" dirty="0"/>
          </a:p>
          <a:p>
            <a:pPr marL="0" indent="0">
              <a:buNone/>
            </a:pPr>
            <a:r>
              <a:rPr lang="en-US" altLang="ko-KR" sz="3300" b="1" dirty="0">
                <a:solidFill>
                  <a:srgbClr val="FF0000"/>
                </a:solidFill>
              </a:rPr>
              <a:t>Component-Based</a:t>
            </a:r>
            <a:br>
              <a:rPr lang="ko-KR" altLang="en-US" dirty="0"/>
            </a:br>
            <a:endParaRPr lang="ko-KR" altLang="en-US" dirty="0"/>
          </a:p>
          <a:p>
            <a:pPr marL="0" indent="0">
              <a:buNone/>
            </a:pPr>
            <a:r>
              <a:rPr lang="en-US" altLang="ko-KR" dirty="0"/>
              <a:t>Build encapsulated components that manage their own state, then compose them to make complex UIs.</a:t>
            </a:r>
          </a:p>
          <a:p>
            <a:pPr marL="0" indent="0">
              <a:buNone/>
            </a:pPr>
            <a:r>
              <a:rPr lang="en-US" altLang="ko-KR" dirty="0"/>
              <a:t>Since component logic is written in JavaScript instead of templates, you can easily pass rich data through your app and keep state out of the DOM.</a:t>
            </a:r>
          </a:p>
          <a:p>
            <a:pPr marL="0" indent="0">
              <a:buNone/>
            </a:pPr>
            <a:br>
              <a:rPr lang="en-US" altLang="ko-KR" dirty="0"/>
            </a:br>
            <a:endParaRPr lang="en-US" altLang="ko-KR" dirty="0"/>
          </a:p>
          <a:p>
            <a:pPr marL="0" indent="0">
              <a:buNone/>
            </a:pPr>
            <a:r>
              <a:rPr lang="en-US" altLang="ko-KR" sz="3300" b="1" dirty="0">
                <a:solidFill>
                  <a:srgbClr val="FF0000"/>
                </a:solidFill>
              </a:rPr>
              <a:t>Learn Once, Write Anywhere</a:t>
            </a:r>
            <a:br>
              <a:rPr lang="ko-KR" altLang="en-US" dirty="0"/>
            </a:br>
            <a:endParaRPr lang="ko-KR" altLang="en-US" dirty="0"/>
          </a:p>
          <a:p>
            <a:pPr marL="0" indent="0">
              <a:buNone/>
            </a:pPr>
            <a:r>
              <a:rPr lang="en-US" altLang="ko-KR" dirty="0"/>
              <a:t>We don’t make assumptions about the rest of your technology stack, so you can develop new features in React without rewriting existing code.</a:t>
            </a:r>
          </a:p>
          <a:p>
            <a:pPr marL="0" indent="0">
              <a:buNone/>
            </a:pPr>
            <a:r>
              <a:rPr lang="en-US" altLang="ko-KR" dirty="0"/>
              <a:t>React can also render on the server using Node and power mobile apps using React Native.</a:t>
            </a:r>
          </a:p>
          <a:p>
            <a:pPr marL="0" indent="0">
              <a:buNone/>
            </a:pPr>
            <a:endParaRPr lang="en-US" altLang="ko-KR"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a:t>
            </a:fld>
            <a:endParaRPr lang="ko-KR" altLang="en-US" dirty="0"/>
          </a:p>
        </p:txBody>
      </p:sp>
    </p:spTree>
    <p:extLst>
      <p:ext uri="{BB962C8B-B14F-4D97-AF65-F5344CB8AC3E}">
        <p14:creationId xmlns:p14="http://schemas.microsoft.com/office/powerpoint/2010/main" val="232796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(Company Component </a:t>
            </a:r>
            <a:r>
              <a:rPr lang="ko-KR" altLang="en-US" sz="3200" dirty="0"/>
              <a:t>분리</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5135792" cy="5171017"/>
          </a:xfrm>
          <a:ln>
            <a:solidFill>
              <a:srgbClr val="0070C0"/>
            </a:solidFill>
          </a:ln>
        </p:spPr>
        <p:txBody>
          <a:bodyPr>
            <a:noAutofit/>
          </a:bodyPr>
          <a:lstStyle/>
          <a:p>
            <a:pPr marL="0" indent="0">
              <a:buNone/>
            </a:pPr>
            <a:r>
              <a:rPr lang="en-US" altLang="ko-KR" sz="1200" dirty="0"/>
              <a:t>    return (</a:t>
            </a:r>
          </a:p>
          <a:p>
            <a:pPr marL="0" indent="0">
              <a:buNone/>
            </a:pPr>
            <a:r>
              <a:rPr lang="en-US" altLang="ko-KR" sz="1200" dirty="0"/>
              <a:t>      &lt;div </a:t>
            </a:r>
            <a:r>
              <a:rPr lang="en-US" altLang="ko-KR" sz="1200" dirty="0" err="1"/>
              <a:t>className</a:t>
            </a:r>
            <a:r>
              <a:rPr lang="en-US" altLang="ko-KR" sz="1200" dirty="0"/>
              <a:t>="App"&gt;</a:t>
            </a:r>
          </a:p>
          <a:p>
            <a:pPr marL="0" indent="0">
              <a:buNone/>
            </a:pPr>
            <a:r>
              <a:rPr lang="en-US" altLang="ko-KR" sz="1200" dirty="0"/>
              <a:t>        </a:t>
            </a:r>
            <a:r>
              <a:rPr lang="en-US" altLang="ko-KR" sz="1200" dirty="0">
                <a:solidFill>
                  <a:srgbClr val="C00000"/>
                </a:solidFill>
              </a:rPr>
              <a:t>&lt;Company name={company.name}  </a:t>
            </a:r>
          </a:p>
          <a:p>
            <a:pPr marL="0" indent="0">
              <a:buNone/>
            </a:pPr>
            <a:r>
              <a:rPr lang="en-US" altLang="ko-KR" sz="1200" dirty="0">
                <a:solidFill>
                  <a:srgbClr val="C00000"/>
                </a:solidFill>
              </a:rPr>
              <a:t>                       mission={</a:t>
            </a:r>
            <a:r>
              <a:rPr lang="en-US" altLang="ko-KR" sz="1200" dirty="0" err="1">
                <a:solidFill>
                  <a:srgbClr val="C00000"/>
                </a:solidFill>
              </a:rPr>
              <a:t>company.mission</a:t>
            </a:r>
            <a:r>
              <a:rPr lang="en-US" altLang="ko-KR" sz="1200" dirty="0">
                <a:solidFill>
                  <a:srgbClr val="C00000"/>
                </a:solidFill>
              </a:rPr>
              <a:t>} </a:t>
            </a:r>
          </a:p>
          <a:p>
            <a:pPr marL="0" indent="0">
              <a:buNone/>
            </a:pPr>
            <a:r>
              <a:rPr lang="en-US" altLang="ko-KR" sz="1200" dirty="0">
                <a:solidFill>
                  <a:srgbClr val="C00000"/>
                </a:solidFill>
              </a:rPr>
              <a:t>                       </a:t>
            </a:r>
            <a:r>
              <a:rPr lang="en-US" altLang="ko-KR" sz="1200" dirty="0" err="1">
                <a:solidFill>
                  <a:srgbClr val="C00000"/>
                </a:solidFill>
              </a:rPr>
              <a:t>onChangeAddr</a:t>
            </a:r>
            <a:r>
              <a:rPr lang="en-US" altLang="ko-KR" sz="1200" dirty="0">
                <a:solidFill>
                  <a:srgbClr val="C00000"/>
                </a:solidFill>
              </a:rPr>
              <a:t>={</a:t>
            </a:r>
            <a:r>
              <a:rPr lang="en-US" altLang="ko-KR" sz="1200" b="1" dirty="0" err="1">
                <a:solidFill>
                  <a:srgbClr val="C00000"/>
                </a:solidFill>
              </a:rPr>
              <a:t>changeAddr</a:t>
            </a:r>
            <a:r>
              <a:rPr lang="en-US" altLang="ko-KR" sz="1200" dirty="0">
                <a:solidFill>
                  <a:srgbClr val="C00000"/>
                </a:solidFill>
              </a:rPr>
              <a:t>)} /&gt;</a:t>
            </a:r>
          </a:p>
          <a:p>
            <a:pPr marL="0" indent="0">
              <a:buNone/>
            </a:pPr>
            <a:r>
              <a:rPr lang="en-US" altLang="ko-KR" sz="1200" dirty="0"/>
              <a:t>        &lt;Product items={product} /&gt;</a:t>
            </a:r>
          </a:p>
          <a:p>
            <a:pPr marL="0" indent="0">
              <a:buNone/>
            </a:pPr>
            <a:r>
              <a:rPr lang="en-US" altLang="ko-KR" sz="1200" dirty="0"/>
              <a:t>        &lt;Description title={</a:t>
            </a:r>
            <a:r>
              <a:rPr lang="en-US" altLang="ko-KR" sz="1200" dirty="0" err="1"/>
              <a:t>description.title</a:t>
            </a:r>
            <a:r>
              <a:rPr lang="en-US" altLang="ko-KR" sz="1200" dirty="0"/>
              <a:t>}  desc={</a:t>
            </a:r>
            <a:r>
              <a:rPr lang="en-US" altLang="ko-KR" sz="1200" dirty="0" err="1"/>
              <a:t>description.desc</a:t>
            </a:r>
            <a:r>
              <a:rPr lang="en-US" altLang="ko-KR" sz="1200" dirty="0"/>
              <a:t>} /&gt;</a:t>
            </a:r>
          </a:p>
          <a:p>
            <a:pPr marL="0" indent="0">
              <a:buNone/>
            </a:pPr>
            <a:r>
              <a:rPr lang="en-US" altLang="ko-KR" sz="1200" dirty="0"/>
              <a:t>      &lt;/div&gt;</a:t>
            </a:r>
          </a:p>
          <a:p>
            <a:pPr marL="0" indent="0">
              <a:buNone/>
            </a:pPr>
            <a:r>
              <a:rPr lang="en-US" altLang="ko-KR" sz="12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20</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5553777" y="1185332"/>
            <a:ext cx="6440211"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rgbClr val="C00000"/>
                </a:solidFill>
              </a:rPr>
              <a:t>function Company(props) {</a:t>
            </a:r>
          </a:p>
          <a:p>
            <a:pPr marL="0" indent="0">
              <a:buNone/>
            </a:pPr>
            <a:r>
              <a:rPr lang="en-US" altLang="ko-KR" sz="1200" dirty="0">
                <a:solidFill>
                  <a:srgbClr val="C00000"/>
                </a:solidFill>
              </a:rPr>
              <a:t>    return(</a:t>
            </a:r>
          </a:p>
          <a:p>
            <a:pPr marL="0" indent="0">
              <a:buNone/>
            </a:pPr>
            <a:r>
              <a:rPr lang="en-US" altLang="ko-KR" sz="1200" dirty="0">
                <a:solidFill>
                  <a:srgbClr val="C00000"/>
                </a:solidFill>
              </a:rPr>
              <a:t>      &lt;&gt; </a:t>
            </a:r>
          </a:p>
          <a:p>
            <a:pPr marL="0" indent="0">
              <a:buNone/>
            </a:pPr>
            <a:r>
              <a:rPr lang="en-US" altLang="ko-KR" sz="1200" dirty="0">
                <a:solidFill>
                  <a:srgbClr val="C00000"/>
                </a:solidFill>
              </a:rPr>
              <a:t>        &lt;h1&gt;&lt;a </a:t>
            </a:r>
            <a:r>
              <a:rPr lang="en-US" altLang="ko-KR" sz="1200" i="1" dirty="0" err="1">
                <a:solidFill>
                  <a:srgbClr val="C00000"/>
                </a:solidFill>
              </a:rPr>
              <a:t>href</a:t>
            </a:r>
            <a:r>
              <a:rPr lang="en-US" altLang="ko-KR" sz="1200" dirty="0">
                <a:solidFill>
                  <a:srgbClr val="C00000"/>
                </a:solidFill>
              </a:rPr>
              <a:t>="/" </a:t>
            </a:r>
            <a:r>
              <a:rPr lang="en-US" altLang="ko-KR" sz="1200" i="1" dirty="0" err="1">
                <a:solidFill>
                  <a:srgbClr val="C00000"/>
                </a:solidFill>
              </a:rPr>
              <a:t>onClick</a:t>
            </a:r>
            <a:r>
              <a:rPr lang="en-US" altLang="ko-KR" sz="1200" dirty="0">
                <a:solidFill>
                  <a:srgbClr val="C00000"/>
                </a:solidFill>
              </a:rPr>
              <a:t>={</a:t>
            </a:r>
            <a:r>
              <a:rPr lang="en-US" altLang="ko-KR" sz="1200" dirty="0" err="1">
                <a:solidFill>
                  <a:srgbClr val="C00000"/>
                </a:solidFill>
              </a:rPr>
              <a:t>props.onChangeAddr</a:t>
            </a:r>
            <a:r>
              <a:rPr lang="en-US" altLang="ko-KR" sz="1200" dirty="0">
                <a:solidFill>
                  <a:srgbClr val="C00000"/>
                </a:solidFill>
              </a:rPr>
              <a:t>}&gt;{props.name}&lt;/a&gt;&lt;/h1&gt;</a:t>
            </a:r>
          </a:p>
          <a:p>
            <a:pPr marL="0" indent="0">
              <a:buNone/>
            </a:pPr>
            <a:r>
              <a:rPr lang="en-US" altLang="ko-KR" sz="1200" dirty="0">
                <a:solidFill>
                  <a:srgbClr val="C00000"/>
                </a:solidFill>
              </a:rPr>
              <a:t>        &lt;p&gt;{</a:t>
            </a:r>
            <a:r>
              <a:rPr lang="en-US" altLang="ko-KR" sz="1200" dirty="0" err="1">
                <a:solidFill>
                  <a:srgbClr val="C00000"/>
                </a:solidFill>
              </a:rPr>
              <a:t>props.mission</a:t>
            </a:r>
            <a:r>
              <a:rPr lang="en-US" altLang="ko-KR" sz="1200" dirty="0">
                <a:solidFill>
                  <a:srgbClr val="C00000"/>
                </a:solidFill>
              </a:rPr>
              <a:t>}&lt;/p&gt;</a:t>
            </a:r>
          </a:p>
          <a:p>
            <a:pPr marL="0" indent="0">
              <a:buNone/>
            </a:pPr>
            <a:r>
              <a:rPr lang="en-US" altLang="ko-KR" sz="1200" dirty="0">
                <a:solidFill>
                  <a:srgbClr val="C00000"/>
                </a:solidFill>
              </a:rPr>
              <a:t>      &lt;/&gt;</a:t>
            </a:r>
          </a:p>
          <a:p>
            <a:pPr marL="0" indent="0">
              <a:buNone/>
            </a:pPr>
            <a:r>
              <a:rPr lang="en-US" altLang="ko-KR" sz="1200" dirty="0">
                <a:solidFill>
                  <a:srgbClr val="C00000"/>
                </a:solidFill>
              </a:rPr>
              <a:t>    ); }</a:t>
            </a:r>
          </a:p>
        </p:txBody>
      </p:sp>
    </p:spTree>
    <p:extLst>
      <p:ext uri="{BB962C8B-B14F-4D97-AF65-F5344CB8AC3E}">
        <p14:creationId xmlns:p14="http://schemas.microsoft.com/office/powerpoint/2010/main" val="26273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(Product Component </a:t>
            </a:r>
            <a:r>
              <a:rPr lang="ko-KR" altLang="en-US" sz="3200" dirty="0"/>
              <a:t>분리</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4548651" cy="5171017"/>
          </a:xfrm>
          <a:ln>
            <a:solidFill>
              <a:srgbClr val="0070C0"/>
            </a:solidFill>
          </a:ln>
        </p:spPr>
        <p:txBody>
          <a:bodyPr>
            <a:noAutofit/>
          </a:bodyPr>
          <a:lstStyle/>
          <a:p>
            <a:pPr marL="0" indent="0">
              <a:buNone/>
            </a:pPr>
            <a:r>
              <a:rPr lang="en-US" altLang="ko-KR" sz="1200" dirty="0"/>
              <a:t>    return (</a:t>
            </a:r>
          </a:p>
          <a:p>
            <a:pPr marL="0" indent="0">
              <a:buNone/>
            </a:pPr>
            <a:r>
              <a:rPr lang="en-US" altLang="ko-KR" sz="1200" dirty="0"/>
              <a:t>      &lt;div </a:t>
            </a:r>
            <a:r>
              <a:rPr lang="en-US" altLang="ko-KR" sz="1200" dirty="0" err="1"/>
              <a:t>className</a:t>
            </a:r>
            <a:r>
              <a:rPr lang="en-US" altLang="ko-KR" sz="1200" dirty="0"/>
              <a:t>="App"&gt;</a:t>
            </a:r>
          </a:p>
          <a:p>
            <a:pPr marL="0" indent="0">
              <a:buNone/>
            </a:pPr>
            <a:r>
              <a:rPr lang="en-US" altLang="ko-KR" sz="1200" dirty="0"/>
              <a:t>        &lt;Company name={this.state.company.name} </a:t>
            </a:r>
          </a:p>
          <a:p>
            <a:pPr marL="0" indent="0">
              <a:buNone/>
            </a:pPr>
            <a:r>
              <a:rPr lang="en-US" altLang="ko-KR" sz="1200" dirty="0"/>
              <a:t>                 mission={</a:t>
            </a:r>
            <a:r>
              <a:rPr lang="en-US" altLang="ko-KR" sz="1200" dirty="0" err="1"/>
              <a:t>this.state.company.mission</a:t>
            </a:r>
            <a:r>
              <a:rPr lang="en-US" altLang="ko-KR" sz="1200" dirty="0"/>
              <a:t>} </a:t>
            </a:r>
          </a:p>
          <a:p>
            <a:pPr marL="0" indent="0">
              <a:buNone/>
            </a:pPr>
            <a:r>
              <a:rPr lang="en-US" altLang="ko-KR" sz="1200" dirty="0"/>
              <a:t>                 </a:t>
            </a:r>
            <a:r>
              <a:rPr lang="en-US" altLang="ko-KR" sz="1200" dirty="0" err="1"/>
              <a:t>onChangeAddr</a:t>
            </a:r>
            <a:r>
              <a:rPr lang="en-US" altLang="ko-KR" sz="1200" dirty="0"/>
              <a:t>={</a:t>
            </a:r>
            <a:r>
              <a:rPr lang="en-US" altLang="ko-KR" sz="1200" dirty="0" err="1"/>
              <a:t>this.</a:t>
            </a:r>
            <a:r>
              <a:rPr lang="en-US" altLang="ko-KR" sz="1200" b="1" dirty="0" err="1"/>
              <a:t>changeAddr</a:t>
            </a:r>
            <a:r>
              <a:rPr lang="en-US" altLang="ko-KR" sz="1200" dirty="0" err="1"/>
              <a:t>.</a:t>
            </a:r>
            <a:r>
              <a:rPr lang="en-US" altLang="ko-KR" sz="1200" b="1" dirty="0" err="1"/>
              <a:t>bind</a:t>
            </a:r>
            <a:r>
              <a:rPr lang="en-US" altLang="ko-KR" sz="1200" dirty="0"/>
              <a:t>(this)} /&gt;</a:t>
            </a:r>
          </a:p>
          <a:p>
            <a:pPr marL="0" indent="0">
              <a:buNone/>
            </a:pPr>
            <a:r>
              <a:rPr lang="en-US" altLang="ko-KR" sz="1200" dirty="0">
                <a:solidFill>
                  <a:srgbClr val="C00000"/>
                </a:solidFill>
              </a:rPr>
              <a:t>        &lt;Product items={</a:t>
            </a:r>
            <a:r>
              <a:rPr lang="en-US" altLang="ko-KR" sz="1200" dirty="0" err="1">
                <a:solidFill>
                  <a:srgbClr val="C00000"/>
                </a:solidFill>
              </a:rPr>
              <a:t>this.state.product</a:t>
            </a:r>
            <a:r>
              <a:rPr lang="en-US" altLang="ko-KR" sz="1200" dirty="0">
                <a:solidFill>
                  <a:srgbClr val="C00000"/>
                </a:solidFill>
              </a:rPr>
              <a:t>} /&gt;</a:t>
            </a:r>
          </a:p>
          <a:p>
            <a:pPr marL="0" indent="0">
              <a:buNone/>
            </a:pPr>
            <a:r>
              <a:rPr lang="en-US" altLang="ko-KR" sz="1200" dirty="0"/>
              <a:t>        &lt;Description title={</a:t>
            </a:r>
            <a:r>
              <a:rPr lang="en-US" altLang="ko-KR" sz="1200" dirty="0" err="1"/>
              <a:t>this.state.description.title</a:t>
            </a:r>
            <a:r>
              <a:rPr lang="en-US" altLang="ko-KR" sz="1200" dirty="0"/>
              <a:t>} </a:t>
            </a:r>
          </a:p>
          <a:p>
            <a:pPr marL="0" indent="0">
              <a:buNone/>
            </a:pPr>
            <a:r>
              <a:rPr lang="en-US" altLang="ko-KR" sz="1200" dirty="0"/>
              <a:t>                        desc={</a:t>
            </a:r>
            <a:r>
              <a:rPr lang="en-US" altLang="ko-KR" sz="1200" dirty="0" err="1"/>
              <a:t>this.state.description.desc</a:t>
            </a:r>
            <a:r>
              <a:rPr lang="en-US" altLang="ko-KR" sz="1200" dirty="0"/>
              <a:t>} /&gt;</a:t>
            </a:r>
          </a:p>
          <a:p>
            <a:pPr marL="0" indent="0">
              <a:buNone/>
            </a:pPr>
            <a:r>
              <a:rPr lang="en-US" altLang="ko-KR" sz="1200" dirty="0"/>
              <a:t>      &lt;/div&gt;</a:t>
            </a:r>
          </a:p>
          <a:p>
            <a:pPr marL="0" indent="0">
              <a:buNone/>
            </a:pPr>
            <a:r>
              <a:rPr lang="en-US" altLang="ko-KR" sz="12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21</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4947385" y="1185332"/>
            <a:ext cx="7046604"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rgbClr val="FF0000"/>
                </a:solidFill>
              </a:rPr>
              <a:t>class Product extends Component {</a:t>
            </a:r>
          </a:p>
          <a:p>
            <a:pPr marL="0" indent="0">
              <a:buNone/>
            </a:pPr>
            <a:r>
              <a:rPr lang="en-US" altLang="ko-KR" sz="1200" dirty="0">
                <a:solidFill>
                  <a:srgbClr val="FF0000"/>
                </a:solidFill>
              </a:rPr>
              <a:t>  </a:t>
            </a:r>
            <a:r>
              <a:rPr lang="en-US" altLang="ko-KR" sz="1200" b="1" dirty="0">
                <a:solidFill>
                  <a:srgbClr val="FF0000"/>
                </a:solidFill>
              </a:rPr>
              <a:t>render</a:t>
            </a:r>
            <a:r>
              <a:rPr lang="en-US" altLang="ko-KR" sz="1200" dirty="0">
                <a:solidFill>
                  <a:srgbClr val="FF0000"/>
                </a:solidFill>
              </a:rPr>
              <a:t>(){</a:t>
            </a:r>
          </a:p>
          <a:p>
            <a:pPr marL="0" indent="0">
              <a:buNone/>
            </a:pPr>
            <a:r>
              <a:rPr lang="en-US" altLang="ko-KR" sz="1200" dirty="0">
                <a:solidFill>
                  <a:srgbClr val="FF0000"/>
                </a:solidFill>
              </a:rPr>
              <a:t>    let </a:t>
            </a:r>
            <a:r>
              <a:rPr lang="en-US" altLang="ko-KR" sz="1200" dirty="0" err="1">
                <a:solidFill>
                  <a:srgbClr val="FF0000"/>
                </a:solidFill>
              </a:rPr>
              <a:t>productList</a:t>
            </a:r>
            <a:r>
              <a:rPr lang="en-US" altLang="ko-KR" sz="1200" dirty="0">
                <a:solidFill>
                  <a:srgbClr val="FF0000"/>
                </a:solidFill>
              </a:rPr>
              <a:t> = [];</a:t>
            </a:r>
          </a:p>
          <a:p>
            <a:pPr marL="0" indent="0">
              <a:buNone/>
            </a:pPr>
            <a:r>
              <a:rPr lang="en-US" altLang="ko-KR" sz="1200" dirty="0">
                <a:solidFill>
                  <a:srgbClr val="FF0000"/>
                </a:solidFill>
              </a:rPr>
              <a:t>    let data = </a:t>
            </a:r>
            <a:r>
              <a:rPr lang="en-US" altLang="ko-KR" sz="1200" dirty="0" err="1">
                <a:solidFill>
                  <a:srgbClr val="FF0000"/>
                </a:solidFill>
              </a:rPr>
              <a:t>this.props.items</a:t>
            </a:r>
            <a:r>
              <a:rPr lang="en-US" altLang="ko-KR" sz="1200" dirty="0">
                <a:solidFill>
                  <a:srgbClr val="FF0000"/>
                </a:solidFill>
              </a:rPr>
              <a:t>;</a:t>
            </a:r>
          </a:p>
          <a:p>
            <a:pPr marL="0" indent="0">
              <a:buNone/>
            </a:pPr>
            <a:r>
              <a:rPr lang="en-US" altLang="ko-KR" sz="1200" dirty="0">
                <a:solidFill>
                  <a:srgbClr val="FF0000"/>
                </a:solidFill>
              </a:rPr>
              <a:t>    let </a:t>
            </a:r>
            <a:r>
              <a:rPr lang="en-US" altLang="ko-KR" sz="1200" dirty="0" err="1">
                <a:solidFill>
                  <a:srgbClr val="FF0000"/>
                </a:solidFill>
              </a:rPr>
              <a:t>i</a:t>
            </a:r>
            <a:r>
              <a:rPr lang="en-US" altLang="ko-KR" sz="1200" dirty="0">
                <a:solidFill>
                  <a:srgbClr val="FF0000"/>
                </a:solidFill>
              </a:rPr>
              <a:t> = 0;</a:t>
            </a:r>
          </a:p>
          <a:p>
            <a:pPr marL="0" indent="0">
              <a:buNone/>
            </a:pPr>
            <a:r>
              <a:rPr lang="en-US" altLang="ko-KR" sz="1200" dirty="0">
                <a:solidFill>
                  <a:srgbClr val="FF0000"/>
                </a:solidFill>
              </a:rPr>
              <a:t>    while ( </a:t>
            </a:r>
            <a:r>
              <a:rPr lang="en-US" altLang="ko-KR" sz="1200" dirty="0" err="1">
                <a:solidFill>
                  <a:srgbClr val="FF0000"/>
                </a:solidFill>
              </a:rPr>
              <a:t>i</a:t>
            </a:r>
            <a:r>
              <a:rPr lang="en-US" altLang="ko-KR" sz="1200" dirty="0">
                <a:solidFill>
                  <a:srgbClr val="FF0000"/>
                </a:solidFill>
              </a:rPr>
              <a:t> &lt; </a:t>
            </a:r>
            <a:r>
              <a:rPr lang="en-US" altLang="ko-KR" sz="1200" dirty="0" err="1">
                <a:solidFill>
                  <a:srgbClr val="FF0000"/>
                </a:solidFill>
              </a:rPr>
              <a:t>data.length</a:t>
            </a:r>
            <a:r>
              <a:rPr lang="en-US" altLang="ko-KR" sz="1200" dirty="0">
                <a:solidFill>
                  <a:srgbClr val="FF0000"/>
                </a:solidFill>
              </a:rPr>
              <a:t>){</a:t>
            </a:r>
          </a:p>
          <a:p>
            <a:pPr marL="0" indent="0">
              <a:buNone/>
            </a:pPr>
            <a:r>
              <a:rPr lang="en-US" altLang="ko-KR" sz="1200" dirty="0">
                <a:solidFill>
                  <a:srgbClr val="FF0000"/>
                </a:solidFill>
              </a:rPr>
              <a:t>      </a:t>
            </a:r>
            <a:r>
              <a:rPr lang="en-US" altLang="ko-KR" sz="1200" dirty="0" err="1">
                <a:solidFill>
                  <a:srgbClr val="FF0000"/>
                </a:solidFill>
              </a:rPr>
              <a:t>productList.</a:t>
            </a:r>
            <a:r>
              <a:rPr lang="en-US" altLang="ko-KR" sz="1200" b="1" dirty="0" err="1">
                <a:solidFill>
                  <a:srgbClr val="FF0000"/>
                </a:solidFill>
              </a:rPr>
              <a:t>push</a:t>
            </a:r>
            <a:r>
              <a:rPr lang="en-US" altLang="ko-KR" sz="1200" dirty="0">
                <a:solidFill>
                  <a:srgbClr val="FF0000"/>
                </a:solidFill>
              </a:rPr>
              <a:t>(&lt;li </a:t>
            </a:r>
            <a:r>
              <a:rPr lang="en-US" altLang="ko-KR" sz="1200" i="1" dirty="0">
                <a:solidFill>
                  <a:srgbClr val="FF0000"/>
                </a:solidFill>
              </a:rPr>
              <a:t>key</a:t>
            </a:r>
            <a:r>
              <a:rPr lang="en-US" altLang="ko-KR" sz="1200" dirty="0">
                <a:solidFill>
                  <a:srgbClr val="FF0000"/>
                </a:solidFill>
              </a:rPr>
              <a:t>={data[</a:t>
            </a:r>
            <a:r>
              <a:rPr lang="en-US" altLang="ko-KR" sz="1200" dirty="0" err="1">
                <a:solidFill>
                  <a:srgbClr val="FF0000"/>
                </a:solidFill>
              </a:rPr>
              <a:t>i</a:t>
            </a:r>
            <a:r>
              <a:rPr lang="en-US" altLang="ko-KR" sz="1200" dirty="0">
                <a:solidFill>
                  <a:srgbClr val="FF0000"/>
                </a:solidFill>
              </a:rPr>
              <a:t>].id}&gt;&lt;a </a:t>
            </a:r>
            <a:r>
              <a:rPr lang="en-US" altLang="ko-KR" sz="1200" i="1" dirty="0" err="1">
                <a:solidFill>
                  <a:srgbClr val="FF0000"/>
                </a:solidFill>
              </a:rPr>
              <a:t>href</a:t>
            </a:r>
            <a:r>
              <a:rPr lang="en-US" altLang="ko-KR" sz="1200" dirty="0">
                <a:solidFill>
                  <a:srgbClr val="FF0000"/>
                </a:solidFill>
              </a:rPr>
              <a:t>={"/" + data[</a:t>
            </a:r>
            <a:r>
              <a:rPr lang="en-US" altLang="ko-KR" sz="1200" dirty="0" err="1">
                <a:solidFill>
                  <a:srgbClr val="FF0000"/>
                </a:solidFill>
              </a:rPr>
              <a:t>i</a:t>
            </a:r>
            <a:r>
              <a:rPr lang="en-US" altLang="ko-KR" sz="1200" dirty="0">
                <a:solidFill>
                  <a:srgbClr val="FF0000"/>
                </a:solidFill>
              </a:rPr>
              <a:t>].id}&gt;{data[</a:t>
            </a:r>
            <a:r>
              <a:rPr lang="en-US" altLang="ko-KR" sz="1200" dirty="0" err="1">
                <a:solidFill>
                  <a:srgbClr val="FF0000"/>
                </a:solidFill>
              </a:rPr>
              <a:t>i</a:t>
            </a:r>
            <a:r>
              <a:rPr lang="en-US" altLang="ko-KR" sz="1200" dirty="0">
                <a:solidFill>
                  <a:srgbClr val="FF0000"/>
                </a:solidFill>
              </a:rPr>
              <a:t>].name}&lt;/a&gt;&lt;/li&gt;);</a:t>
            </a:r>
          </a:p>
          <a:p>
            <a:pPr marL="0" indent="0">
              <a:buNone/>
            </a:pPr>
            <a:r>
              <a:rPr lang="en-US" altLang="ko-KR" sz="1200" dirty="0">
                <a:solidFill>
                  <a:srgbClr val="FF0000"/>
                </a:solidFill>
              </a:rPr>
              <a:t>      </a:t>
            </a:r>
            <a:r>
              <a:rPr lang="en-US" altLang="ko-KR" sz="1200" dirty="0" err="1">
                <a:solidFill>
                  <a:srgbClr val="FF0000"/>
                </a:solidFill>
              </a:rPr>
              <a:t>i</a:t>
            </a:r>
            <a:r>
              <a:rPr lang="en-US" altLang="ko-KR" sz="1200" dirty="0">
                <a:solidFill>
                  <a:srgbClr val="FF0000"/>
                </a:solidFill>
              </a:rPr>
              <a:t>++;</a:t>
            </a:r>
          </a:p>
          <a:p>
            <a:pPr marL="0" indent="0">
              <a:buNone/>
            </a:pPr>
            <a:r>
              <a:rPr lang="en-US" altLang="ko-KR" sz="1200" dirty="0">
                <a:solidFill>
                  <a:srgbClr val="FF0000"/>
                </a:solidFill>
              </a:rPr>
              <a:t>    }</a:t>
            </a:r>
          </a:p>
          <a:p>
            <a:pPr marL="0" indent="0">
              <a:buNone/>
            </a:pPr>
            <a:r>
              <a:rPr lang="en-US" altLang="ko-KR" sz="1200" dirty="0">
                <a:solidFill>
                  <a:srgbClr val="FF0000"/>
                </a:solidFill>
              </a:rPr>
              <a:t>    return(</a:t>
            </a:r>
          </a:p>
          <a:p>
            <a:pPr marL="0" indent="0">
              <a:buNone/>
            </a:pPr>
            <a:r>
              <a:rPr lang="en-US" altLang="ko-KR" sz="1200" dirty="0">
                <a:solidFill>
                  <a:srgbClr val="FF0000"/>
                </a:solidFill>
              </a:rPr>
              <a:t>      &lt;&gt;</a:t>
            </a:r>
          </a:p>
          <a:p>
            <a:pPr marL="0" indent="0">
              <a:buNone/>
            </a:pPr>
            <a:r>
              <a:rPr lang="en-US" altLang="ko-KR" sz="1200" dirty="0">
                <a:solidFill>
                  <a:srgbClr val="FF0000"/>
                </a:solidFill>
              </a:rPr>
              <a:t>        &lt;</a:t>
            </a:r>
            <a:r>
              <a:rPr lang="en-US" altLang="ko-KR" sz="1200" dirty="0" err="1">
                <a:solidFill>
                  <a:srgbClr val="FF0000"/>
                </a:solidFill>
              </a:rPr>
              <a:t>ol</a:t>
            </a:r>
            <a:r>
              <a:rPr lang="en-US" altLang="ko-KR" sz="1200" dirty="0">
                <a:solidFill>
                  <a:srgbClr val="FF0000"/>
                </a:solidFill>
              </a:rPr>
              <a:t>&gt;</a:t>
            </a:r>
          </a:p>
          <a:p>
            <a:pPr marL="0" indent="0">
              <a:buNone/>
            </a:pPr>
            <a:r>
              <a:rPr lang="en-US" altLang="ko-KR" sz="1200" dirty="0">
                <a:solidFill>
                  <a:srgbClr val="FF0000"/>
                </a:solidFill>
              </a:rPr>
              <a:t>            {</a:t>
            </a:r>
            <a:r>
              <a:rPr lang="en-US" altLang="ko-KR" sz="1200" dirty="0" err="1">
                <a:solidFill>
                  <a:srgbClr val="FF0000"/>
                </a:solidFill>
              </a:rPr>
              <a:t>productList</a:t>
            </a:r>
            <a:r>
              <a:rPr lang="en-US" altLang="ko-KR" sz="1200" dirty="0">
                <a:solidFill>
                  <a:srgbClr val="FF0000"/>
                </a:solidFill>
              </a:rPr>
              <a:t>}</a:t>
            </a:r>
          </a:p>
          <a:p>
            <a:pPr marL="0" indent="0">
              <a:buNone/>
            </a:pPr>
            <a:r>
              <a:rPr lang="en-US" altLang="ko-KR" sz="1200" dirty="0">
                <a:solidFill>
                  <a:srgbClr val="FF0000"/>
                </a:solidFill>
              </a:rPr>
              <a:t>        &lt;/</a:t>
            </a:r>
            <a:r>
              <a:rPr lang="en-US" altLang="ko-KR" sz="1200" dirty="0" err="1">
                <a:solidFill>
                  <a:srgbClr val="FF0000"/>
                </a:solidFill>
              </a:rPr>
              <a:t>ol</a:t>
            </a:r>
            <a:r>
              <a:rPr lang="en-US" altLang="ko-KR" sz="1200" dirty="0">
                <a:solidFill>
                  <a:srgbClr val="FF0000"/>
                </a:solidFill>
              </a:rPr>
              <a:t>&gt;</a:t>
            </a:r>
          </a:p>
          <a:p>
            <a:pPr marL="0" indent="0">
              <a:buNone/>
            </a:pPr>
            <a:r>
              <a:rPr lang="en-US" altLang="ko-KR" sz="1200" dirty="0">
                <a:solidFill>
                  <a:srgbClr val="FF0000"/>
                </a:solidFill>
              </a:rPr>
              <a:t>      &lt;/&gt;</a:t>
            </a:r>
          </a:p>
          <a:p>
            <a:pPr marL="0" indent="0">
              <a:buNone/>
            </a:pPr>
            <a:r>
              <a:rPr lang="en-US" altLang="ko-KR" sz="1200" dirty="0">
                <a:solidFill>
                  <a:srgbClr val="FF0000"/>
                </a:solidFill>
              </a:rPr>
              <a:t>    );</a:t>
            </a:r>
          </a:p>
          <a:p>
            <a:pPr marL="0" indent="0">
              <a:buNone/>
            </a:pPr>
            <a:r>
              <a:rPr lang="en-US" altLang="ko-KR" sz="1200" dirty="0">
                <a:solidFill>
                  <a:srgbClr val="FF0000"/>
                </a:solidFill>
              </a:rPr>
              <a:t>  }</a:t>
            </a:r>
          </a:p>
          <a:p>
            <a:pPr marL="0" indent="0">
              <a:buNone/>
            </a:pPr>
            <a:r>
              <a:rPr lang="en-US" altLang="ko-KR" sz="1200" dirty="0">
                <a:solidFill>
                  <a:srgbClr val="FF0000"/>
                </a:solidFill>
              </a:rPr>
              <a:t>}</a:t>
            </a:r>
          </a:p>
        </p:txBody>
      </p:sp>
    </p:spTree>
    <p:extLst>
      <p:ext uri="{BB962C8B-B14F-4D97-AF65-F5344CB8AC3E}">
        <p14:creationId xmlns:p14="http://schemas.microsoft.com/office/powerpoint/2010/main" val="229263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(Product Component </a:t>
            </a:r>
            <a:r>
              <a:rPr lang="ko-KR" altLang="en-US" sz="3200" dirty="0"/>
              <a:t>분리</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86628" y="1185332"/>
            <a:ext cx="5101390" cy="5171017"/>
          </a:xfrm>
          <a:ln>
            <a:solidFill>
              <a:srgbClr val="0070C0"/>
            </a:solidFill>
          </a:ln>
        </p:spPr>
        <p:txBody>
          <a:bodyPr>
            <a:noAutofit/>
          </a:bodyPr>
          <a:lstStyle/>
          <a:p>
            <a:pPr marL="0" indent="0">
              <a:buNone/>
            </a:pPr>
            <a:r>
              <a:rPr lang="en-US" altLang="ko-KR" sz="1200" dirty="0"/>
              <a:t>    return (</a:t>
            </a:r>
          </a:p>
          <a:p>
            <a:pPr marL="0" indent="0">
              <a:buNone/>
            </a:pPr>
            <a:r>
              <a:rPr lang="en-US" altLang="ko-KR" sz="1200" dirty="0"/>
              <a:t>      &lt;div </a:t>
            </a:r>
            <a:r>
              <a:rPr lang="en-US" altLang="ko-KR" sz="1200" dirty="0" err="1"/>
              <a:t>className</a:t>
            </a:r>
            <a:r>
              <a:rPr lang="en-US" altLang="ko-KR" sz="1200" dirty="0"/>
              <a:t>="App"&gt;</a:t>
            </a:r>
          </a:p>
          <a:p>
            <a:pPr marL="0" indent="0">
              <a:buNone/>
            </a:pPr>
            <a:r>
              <a:rPr lang="en-US" altLang="ko-KR" sz="1200" dirty="0"/>
              <a:t>        &lt;Company name={company.name}  </a:t>
            </a:r>
          </a:p>
          <a:p>
            <a:pPr marL="0" indent="0">
              <a:buNone/>
            </a:pPr>
            <a:r>
              <a:rPr lang="en-US" altLang="ko-KR" sz="1200" dirty="0"/>
              <a:t>                       mission={</a:t>
            </a:r>
            <a:r>
              <a:rPr lang="en-US" altLang="ko-KR" sz="1200" dirty="0" err="1"/>
              <a:t>company.mission</a:t>
            </a:r>
            <a:r>
              <a:rPr lang="en-US" altLang="ko-KR" sz="1200" dirty="0"/>
              <a:t>} </a:t>
            </a:r>
          </a:p>
          <a:p>
            <a:pPr marL="0" indent="0">
              <a:buNone/>
            </a:pPr>
            <a:r>
              <a:rPr lang="en-US" altLang="ko-KR" sz="1200" dirty="0"/>
              <a:t>                       </a:t>
            </a:r>
            <a:r>
              <a:rPr lang="en-US" altLang="ko-KR" sz="1200" dirty="0" err="1"/>
              <a:t>onChangeAddr</a:t>
            </a:r>
            <a:r>
              <a:rPr lang="en-US" altLang="ko-KR" sz="1200" dirty="0"/>
              <a:t>={</a:t>
            </a:r>
            <a:r>
              <a:rPr lang="en-US" altLang="ko-KR" sz="1200" b="1" dirty="0" err="1"/>
              <a:t>changeAddr</a:t>
            </a:r>
            <a:r>
              <a:rPr lang="en-US" altLang="ko-KR" sz="1200" dirty="0"/>
              <a:t>)} /&gt;</a:t>
            </a:r>
          </a:p>
          <a:p>
            <a:pPr marL="0" indent="0">
              <a:buNone/>
            </a:pPr>
            <a:r>
              <a:rPr lang="en-US" altLang="ko-KR" sz="1200" dirty="0">
                <a:solidFill>
                  <a:srgbClr val="FF0000"/>
                </a:solidFill>
              </a:rPr>
              <a:t>        &lt;Product items={product} /&gt;</a:t>
            </a:r>
          </a:p>
          <a:p>
            <a:pPr marL="0" indent="0">
              <a:buNone/>
            </a:pPr>
            <a:r>
              <a:rPr lang="en-US" altLang="ko-KR" sz="1200" dirty="0"/>
              <a:t>        &lt;Description title={</a:t>
            </a:r>
            <a:r>
              <a:rPr lang="en-US" altLang="ko-KR" sz="1200" dirty="0" err="1"/>
              <a:t>description.title</a:t>
            </a:r>
            <a:r>
              <a:rPr lang="en-US" altLang="ko-KR" sz="1200" dirty="0"/>
              <a:t>}  desc={</a:t>
            </a:r>
            <a:r>
              <a:rPr lang="en-US" altLang="ko-KR" sz="1200" dirty="0" err="1"/>
              <a:t>description.desc</a:t>
            </a:r>
            <a:r>
              <a:rPr lang="en-US" altLang="ko-KR" sz="1200" dirty="0"/>
              <a:t>} /&gt;</a:t>
            </a:r>
          </a:p>
          <a:p>
            <a:pPr marL="0" indent="0">
              <a:buNone/>
            </a:pPr>
            <a:r>
              <a:rPr lang="en-US" altLang="ko-KR" sz="1200" dirty="0"/>
              <a:t>      &lt;/div&gt;</a:t>
            </a:r>
          </a:p>
          <a:p>
            <a:pPr marL="0" indent="0">
              <a:buNone/>
            </a:pPr>
            <a:r>
              <a:rPr lang="en-US" altLang="ko-KR" sz="12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22</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5265019" y="1185332"/>
            <a:ext cx="6728970"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rgbClr val="FF0000"/>
                </a:solidFill>
              </a:rPr>
              <a:t>function Product(props) {</a:t>
            </a:r>
          </a:p>
          <a:p>
            <a:pPr marL="0" indent="0">
              <a:buNone/>
            </a:pPr>
            <a:r>
              <a:rPr lang="en-US" altLang="ko-KR" sz="1200" dirty="0">
                <a:solidFill>
                  <a:srgbClr val="FF0000"/>
                </a:solidFill>
              </a:rPr>
              <a:t>    let </a:t>
            </a:r>
            <a:r>
              <a:rPr lang="en-US" altLang="ko-KR" sz="1200" dirty="0" err="1">
                <a:solidFill>
                  <a:srgbClr val="FF0000"/>
                </a:solidFill>
              </a:rPr>
              <a:t>productList</a:t>
            </a:r>
            <a:r>
              <a:rPr lang="en-US" altLang="ko-KR" sz="1200" dirty="0">
                <a:solidFill>
                  <a:srgbClr val="FF0000"/>
                </a:solidFill>
              </a:rPr>
              <a:t> = [];</a:t>
            </a:r>
          </a:p>
          <a:p>
            <a:pPr marL="0" indent="0">
              <a:buNone/>
            </a:pPr>
            <a:r>
              <a:rPr lang="en-US" altLang="ko-KR" sz="1200" dirty="0">
                <a:solidFill>
                  <a:srgbClr val="FF0000"/>
                </a:solidFill>
              </a:rPr>
              <a:t>    let data = </a:t>
            </a:r>
            <a:r>
              <a:rPr lang="en-US" altLang="ko-KR" sz="1200" dirty="0" err="1">
                <a:solidFill>
                  <a:srgbClr val="FF0000"/>
                </a:solidFill>
              </a:rPr>
              <a:t>props.items</a:t>
            </a:r>
            <a:r>
              <a:rPr lang="en-US" altLang="ko-KR" sz="1200" dirty="0">
                <a:solidFill>
                  <a:srgbClr val="FF0000"/>
                </a:solidFill>
              </a:rPr>
              <a:t>;</a:t>
            </a:r>
          </a:p>
          <a:p>
            <a:pPr marL="0" indent="0">
              <a:buNone/>
            </a:pPr>
            <a:r>
              <a:rPr lang="en-US" altLang="ko-KR" sz="1200" dirty="0">
                <a:solidFill>
                  <a:srgbClr val="FF0000"/>
                </a:solidFill>
              </a:rPr>
              <a:t>    let </a:t>
            </a:r>
            <a:r>
              <a:rPr lang="en-US" altLang="ko-KR" sz="1200" dirty="0" err="1">
                <a:solidFill>
                  <a:srgbClr val="FF0000"/>
                </a:solidFill>
              </a:rPr>
              <a:t>i</a:t>
            </a:r>
            <a:r>
              <a:rPr lang="en-US" altLang="ko-KR" sz="1200" dirty="0">
                <a:solidFill>
                  <a:srgbClr val="FF0000"/>
                </a:solidFill>
              </a:rPr>
              <a:t> = 0;</a:t>
            </a:r>
          </a:p>
          <a:p>
            <a:pPr marL="0" indent="0">
              <a:buNone/>
            </a:pPr>
            <a:r>
              <a:rPr lang="en-US" altLang="ko-KR" sz="1200" dirty="0">
                <a:solidFill>
                  <a:srgbClr val="FF0000"/>
                </a:solidFill>
              </a:rPr>
              <a:t>    while ( </a:t>
            </a:r>
            <a:r>
              <a:rPr lang="en-US" altLang="ko-KR" sz="1200" dirty="0" err="1">
                <a:solidFill>
                  <a:srgbClr val="FF0000"/>
                </a:solidFill>
              </a:rPr>
              <a:t>i</a:t>
            </a:r>
            <a:r>
              <a:rPr lang="en-US" altLang="ko-KR" sz="1200" dirty="0">
                <a:solidFill>
                  <a:srgbClr val="FF0000"/>
                </a:solidFill>
              </a:rPr>
              <a:t> &lt; </a:t>
            </a:r>
            <a:r>
              <a:rPr lang="en-US" altLang="ko-KR" sz="1200" dirty="0" err="1">
                <a:solidFill>
                  <a:srgbClr val="FF0000"/>
                </a:solidFill>
              </a:rPr>
              <a:t>data.length</a:t>
            </a:r>
            <a:r>
              <a:rPr lang="en-US" altLang="ko-KR" sz="1200" dirty="0">
                <a:solidFill>
                  <a:srgbClr val="FF0000"/>
                </a:solidFill>
              </a:rPr>
              <a:t>){</a:t>
            </a:r>
          </a:p>
          <a:p>
            <a:pPr marL="0" indent="0">
              <a:buNone/>
            </a:pPr>
            <a:r>
              <a:rPr lang="en-US" altLang="ko-KR" sz="1200" dirty="0">
                <a:solidFill>
                  <a:srgbClr val="FF0000"/>
                </a:solidFill>
              </a:rPr>
              <a:t>      </a:t>
            </a:r>
            <a:r>
              <a:rPr lang="en-US" altLang="ko-KR" sz="1200" dirty="0" err="1">
                <a:solidFill>
                  <a:srgbClr val="FF0000"/>
                </a:solidFill>
              </a:rPr>
              <a:t>productList.</a:t>
            </a:r>
            <a:r>
              <a:rPr lang="en-US" altLang="ko-KR" sz="1200" b="1" dirty="0" err="1">
                <a:solidFill>
                  <a:srgbClr val="FF0000"/>
                </a:solidFill>
              </a:rPr>
              <a:t>push</a:t>
            </a:r>
            <a:r>
              <a:rPr lang="en-US" altLang="ko-KR" sz="1200" dirty="0">
                <a:solidFill>
                  <a:srgbClr val="FF0000"/>
                </a:solidFill>
              </a:rPr>
              <a:t>(&lt;li </a:t>
            </a:r>
            <a:r>
              <a:rPr lang="en-US" altLang="ko-KR" sz="1200" i="1" dirty="0">
                <a:solidFill>
                  <a:srgbClr val="FF0000"/>
                </a:solidFill>
              </a:rPr>
              <a:t>key</a:t>
            </a:r>
            <a:r>
              <a:rPr lang="en-US" altLang="ko-KR" sz="1200" dirty="0">
                <a:solidFill>
                  <a:srgbClr val="FF0000"/>
                </a:solidFill>
              </a:rPr>
              <a:t>={data[</a:t>
            </a:r>
            <a:r>
              <a:rPr lang="en-US" altLang="ko-KR" sz="1200" dirty="0" err="1">
                <a:solidFill>
                  <a:srgbClr val="FF0000"/>
                </a:solidFill>
              </a:rPr>
              <a:t>i</a:t>
            </a:r>
            <a:r>
              <a:rPr lang="en-US" altLang="ko-KR" sz="1200" dirty="0">
                <a:solidFill>
                  <a:srgbClr val="FF0000"/>
                </a:solidFill>
              </a:rPr>
              <a:t>].id}&gt;&lt;a </a:t>
            </a:r>
            <a:r>
              <a:rPr lang="en-US" altLang="ko-KR" sz="1200" i="1" dirty="0" err="1">
                <a:solidFill>
                  <a:srgbClr val="FF0000"/>
                </a:solidFill>
              </a:rPr>
              <a:t>href</a:t>
            </a:r>
            <a:r>
              <a:rPr lang="en-US" altLang="ko-KR" sz="1200" dirty="0">
                <a:solidFill>
                  <a:srgbClr val="FF0000"/>
                </a:solidFill>
              </a:rPr>
              <a:t>={"/" + data[</a:t>
            </a:r>
            <a:r>
              <a:rPr lang="en-US" altLang="ko-KR" sz="1200" dirty="0" err="1">
                <a:solidFill>
                  <a:srgbClr val="FF0000"/>
                </a:solidFill>
              </a:rPr>
              <a:t>i</a:t>
            </a:r>
            <a:r>
              <a:rPr lang="en-US" altLang="ko-KR" sz="1200" dirty="0">
                <a:solidFill>
                  <a:srgbClr val="FF0000"/>
                </a:solidFill>
              </a:rPr>
              <a:t>].id}&gt;{data[</a:t>
            </a:r>
            <a:r>
              <a:rPr lang="en-US" altLang="ko-KR" sz="1200" dirty="0" err="1">
                <a:solidFill>
                  <a:srgbClr val="FF0000"/>
                </a:solidFill>
              </a:rPr>
              <a:t>i</a:t>
            </a:r>
            <a:r>
              <a:rPr lang="en-US" altLang="ko-KR" sz="1200" dirty="0">
                <a:solidFill>
                  <a:srgbClr val="FF0000"/>
                </a:solidFill>
              </a:rPr>
              <a:t>].name}&lt;/a&gt;&lt;/li&gt;);</a:t>
            </a:r>
          </a:p>
          <a:p>
            <a:pPr marL="0" indent="0">
              <a:buNone/>
            </a:pPr>
            <a:r>
              <a:rPr lang="en-US" altLang="ko-KR" sz="1200" dirty="0">
                <a:solidFill>
                  <a:srgbClr val="FF0000"/>
                </a:solidFill>
              </a:rPr>
              <a:t>      </a:t>
            </a:r>
            <a:r>
              <a:rPr lang="en-US" altLang="ko-KR" sz="1200" dirty="0" err="1">
                <a:solidFill>
                  <a:srgbClr val="FF0000"/>
                </a:solidFill>
              </a:rPr>
              <a:t>i</a:t>
            </a:r>
            <a:r>
              <a:rPr lang="en-US" altLang="ko-KR" sz="1200" dirty="0">
                <a:solidFill>
                  <a:srgbClr val="FF0000"/>
                </a:solidFill>
              </a:rPr>
              <a:t>++;</a:t>
            </a:r>
          </a:p>
          <a:p>
            <a:pPr marL="0" indent="0">
              <a:buNone/>
            </a:pPr>
            <a:r>
              <a:rPr lang="en-US" altLang="ko-KR" sz="1200" dirty="0">
                <a:solidFill>
                  <a:srgbClr val="FF0000"/>
                </a:solidFill>
              </a:rPr>
              <a:t>    }</a:t>
            </a:r>
          </a:p>
          <a:p>
            <a:pPr marL="0" indent="0">
              <a:buNone/>
            </a:pPr>
            <a:r>
              <a:rPr lang="en-US" altLang="ko-KR" sz="1200" dirty="0">
                <a:solidFill>
                  <a:srgbClr val="FF0000"/>
                </a:solidFill>
              </a:rPr>
              <a:t>    return(</a:t>
            </a:r>
          </a:p>
          <a:p>
            <a:pPr marL="0" indent="0">
              <a:buNone/>
            </a:pPr>
            <a:r>
              <a:rPr lang="en-US" altLang="ko-KR" sz="1200" dirty="0">
                <a:solidFill>
                  <a:srgbClr val="FF0000"/>
                </a:solidFill>
              </a:rPr>
              <a:t>      &lt;&gt;</a:t>
            </a:r>
          </a:p>
          <a:p>
            <a:pPr marL="0" indent="0">
              <a:buNone/>
            </a:pPr>
            <a:r>
              <a:rPr lang="en-US" altLang="ko-KR" sz="1200" dirty="0">
                <a:solidFill>
                  <a:srgbClr val="FF0000"/>
                </a:solidFill>
              </a:rPr>
              <a:t>        &lt;</a:t>
            </a:r>
            <a:r>
              <a:rPr lang="en-US" altLang="ko-KR" sz="1200" dirty="0" err="1">
                <a:solidFill>
                  <a:srgbClr val="FF0000"/>
                </a:solidFill>
              </a:rPr>
              <a:t>ol</a:t>
            </a:r>
            <a:r>
              <a:rPr lang="en-US" altLang="ko-KR" sz="1200" dirty="0">
                <a:solidFill>
                  <a:srgbClr val="FF0000"/>
                </a:solidFill>
              </a:rPr>
              <a:t>&gt;</a:t>
            </a:r>
          </a:p>
          <a:p>
            <a:pPr marL="0" indent="0">
              <a:buNone/>
            </a:pPr>
            <a:r>
              <a:rPr lang="en-US" altLang="ko-KR" sz="1200" dirty="0">
                <a:solidFill>
                  <a:srgbClr val="FF0000"/>
                </a:solidFill>
              </a:rPr>
              <a:t>            {</a:t>
            </a:r>
            <a:r>
              <a:rPr lang="en-US" altLang="ko-KR" sz="1200" dirty="0" err="1">
                <a:solidFill>
                  <a:srgbClr val="FF0000"/>
                </a:solidFill>
              </a:rPr>
              <a:t>productList</a:t>
            </a:r>
            <a:r>
              <a:rPr lang="en-US" altLang="ko-KR" sz="1200" dirty="0">
                <a:solidFill>
                  <a:srgbClr val="FF0000"/>
                </a:solidFill>
              </a:rPr>
              <a:t>}</a:t>
            </a:r>
          </a:p>
          <a:p>
            <a:pPr marL="0" indent="0">
              <a:buNone/>
            </a:pPr>
            <a:r>
              <a:rPr lang="en-US" altLang="ko-KR" sz="1200" dirty="0">
                <a:solidFill>
                  <a:srgbClr val="FF0000"/>
                </a:solidFill>
              </a:rPr>
              <a:t>        &lt;/</a:t>
            </a:r>
            <a:r>
              <a:rPr lang="en-US" altLang="ko-KR" sz="1200" dirty="0" err="1">
                <a:solidFill>
                  <a:srgbClr val="FF0000"/>
                </a:solidFill>
              </a:rPr>
              <a:t>ol</a:t>
            </a:r>
            <a:r>
              <a:rPr lang="en-US" altLang="ko-KR" sz="1200" dirty="0">
                <a:solidFill>
                  <a:srgbClr val="FF0000"/>
                </a:solidFill>
              </a:rPr>
              <a:t>&gt;</a:t>
            </a:r>
          </a:p>
          <a:p>
            <a:pPr marL="0" indent="0">
              <a:buNone/>
            </a:pPr>
            <a:r>
              <a:rPr lang="en-US" altLang="ko-KR" sz="1200" dirty="0">
                <a:solidFill>
                  <a:srgbClr val="FF0000"/>
                </a:solidFill>
              </a:rPr>
              <a:t>      &lt;/&gt;</a:t>
            </a:r>
          </a:p>
          <a:p>
            <a:pPr marL="0" indent="0">
              <a:buNone/>
            </a:pPr>
            <a:r>
              <a:rPr lang="en-US" altLang="ko-KR" sz="1200" dirty="0">
                <a:solidFill>
                  <a:srgbClr val="FF0000"/>
                </a:solidFill>
              </a:rPr>
              <a:t>    );</a:t>
            </a:r>
          </a:p>
          <a:p>
            <a:pPr marL="0" indent="0">
              <a:buNone/>
            </a:pPr>
            <a:r>
              <a:rPr lang="en-US" altLang="ko-KR" sz="1200" dirty="0">
                <a:solidFill>
                  <a:srgbClr val="FF0000"/>
                </a:solidFill>
              </a:rPr>
              <a:t>}</a:t>
            </a:r>
          </a:p>
        </p:txBody>
      </p:sp>
    </p:spTree>
    <p:extLst>
      <p:ext uri="{BB962C8B-B14F-4D97-AF65-F5344CB8AC3E}">
        <p14:creationId xmlns:p14="http://schemas.microsoft.com/office/powerpoint/2010/main" val="233329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(Description Component </a:t>
            </a:r>
            <a:r>
              <a:rPr lang="ko-KR" altLang="en-US" sz="3200" dirty="0"/>
              <a:t>분리</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4548651" cy="5171017"/>
          </a:xfrm>
          <a:ln>
            <a:solidFill>
              <a:srgbClr val="0070C0"/>
            </a:solidFill>
          </a:ln>
        </p:spPr>
        <p:txBody>
          <a:bodyPr>
            <a:noAutofit/>
          </a:bodyPr>
          <a:lstStyle/>
          <a:p>
            <a:pPr marL="0" indent="0">
              <a:buNone/>
            </a:pPr>
            <a:r>
              <a:rPr lang="en-US" altLang="ko-KR" sz="1200" dirty="0"/>
              <a:t>    return (</a:t>
            </a:r>
          </a:p>
          <a:p>
            <a:pPr marL="0" indent="0">
              <a:buNone/>
            </a:pPr>
            <a:r>
              <a:rPr lang="en-US" altLang="ko-KR" sz="1200" dirty="0"/>
              <a:t>      &lt;div </a:t>
            </a:r>
            <a:r>
              <a:rPr lang="en-US" altLang="ko-KR" sz="1200" dirty="0" err="1"/>
              <a:t>className</a:t>
            </a:r>
            <a:r>
              <a:rPr lang="en-US" altLang="ko-KR" sz="1200" dirty="0"/>
              <a:t>="App"&gt;</a:t>
            </a:r>
          </a:p>
          <a:p>
            <a:pPr marL="0" indent="0">
              <a:buNone/>
            </a:pPr>
            <a:r>
              <a:rPr lang="en-US" altLang="ko-KR" sz="1200" dirty="0"/>
              <a:t>        &lt;Company name={this.state.company.name} </a:t>
            </a:r>
          </a:p>
          <a:p>
            <a:pPr marL="0" indent="0">
              <a:buNone/>
            </a:pPr>
            <a:r>
              <a:rPr lang="en-US" altLang="ko-KR" sz="1200" dirty="0"/>
              <a:t>                 mission={</a:t>
            </a:r>
            <a:r>
              <a:rPr lang="en-US" altLang="ko-KR" sz="1200" dirty="0" err="1"/>
              <a:t>this.state.company.mission</a:t>
            </a:r>
            <a:r>
              <a:rPr lang="en-US" altLang="ko-KR" sz="1200" dirty="0"/>
              <a:t>} </a:t>
            </a:r>
          </a:p>
          <a:p>
            <a:pPr marL="0" indent="0">
              <a:buNone/>
            </a:pPr>
            <a:r>
              <a:rPr lang="en-US" altLang="ko-KR" sz="1200" dirty="0"/>
              <a:t>                 </a:t>
            </a:r>
            <a:r>
              <a:rPr lang="en-US" altLang="ko-KR" sz="1200" dirty="0" err="1"/>
              <a:t>onChangeAddr</a:t>
            </a:r>
            <a:r>
              <a:rPr lang="en-US" altLang="ko-KR" sz="1200" dirty="0"/>
              <a:t>={</a:t>
            </a:r>
            <a:r>
              <a:rPr lang="en-US" altLang="ko-KR" sz="1200" dirty="0" err="1"/>
              <a:t>this.</a:t>
            </a:r>
            <a:r>
              <a:rPr lang="en-US" altLang="ko-KR" sz="1200" b="1" dirty="0" err="1"/>
              <a:t>changeAddr</a:t>
            </a:r>
            <a:r>
              <a:rPr lang="en-US" altLang="ko-KR" sz="1200" dirty="0" err="1"/>
              <a:t>.</a:t>
            </a:r>
            <a:r>
              <a:rPr lang="en-US" altLang="ko-KR" sz="1200" b="1" dirty="0" err="1"/>
              <a:t>bind</a:t>
            </a:r>
            <a:r>
              <a:rPr lang="en-US" altLang="ko-KR" sz="1200" dirty="0"/>
              <a:t>(this)} /&gt;</a:t>
            </a:r>
          </a:p>
          <a:p>
            <a:pPr marL="0" indent="0">
              <a:buNone/>
            </a:pPr>
            <a:r>
              <a:rPr lang="en-US" altLang="ko-KR" sz="1200" dirty="0"/>
              <a:t>        &lt;Product items={</a:t>
            </a:r>
            <a:r>
              <a:rPr lang="en-US" altLang="ko-KR" sz="1200" dirty="0" err="1"/>
              <a:t>this.state.product</a:t>
            </a:r>
            <a:r>
              <a:rPr lang="en-US" altLang="ko-KR" sz="1200" dirty="0"/>
              <a:t>} /&gt;</a:t>
            </a:r>
          </a:p>
          <a:p>
            <a:pPr marL="0" indent="0">
              <a:buNone/>
            </a:pPr>
            <a:r>
              <a:rPr lang="en-US" altLang="ko-KR" sz="1200" dirty="0"/>
              <a:t>        </a:t>
            </a:r>
            <a:r>
              <a:rPr lang="en-US" altLang="ko-KR" sz="1200" dirty="0">
                <a:solidFill>
                  <a:srgbClr val="FF0000"/>
                </a:solidFill>
              </a:rPr>
              <a:t>&lt;Description title={</a:t>
            </a:r>
            <a:r>
              <a:rPr lang="en-US" altLang="ko-KR" sz="1200" dirty="0" err="1">
                <a:solidFill>
                  <a:srgbClr val="FF0000"/>
                </a:solidFill>
              </a:rPr>
              <a:t>this.state.description.title</a:t>
            </a:r>
            <a:r>
              <a:rPr lang="en-US" altLang="ko-KR" sz="1200" dirty="0">
                <a:solidFill>
                  <a:srgbClr val="FF0000"/>
                </a:solidFill>
              </a:rPr>
              <a:t>} </a:t>
            </a:r>
          </a:p>
          <a:p>
            <a:pPr marL="0" indent="0">
              <a:buNone/>
            </a:pPr>
            <a:r>
              <a:rPr lang="en-US" altLang="ko-KR" sz="1200" dirty="0">
                <a:solidFill>
                  <a:srgbClr val="FF0000"/>
                </a:solidFill>
              </a:rPr>
              <a:t>                        desc={</a:t>
            </a:r>
            <a:r>
              <a:rPr lang="en-US" altLang="ko-KR" sz="1200" dirty="0" err="1">
                <a:solidFill>
                  <a:srgbClr val="FF0000"/>
                </a:solidFill>
              </a:rPr>
              <a:t>this.state.description.desc</a:t>
            </a:r>
            <a:r>
              <a:rPr lang="en-US" altLang="ko-KR" sz="1200" dirty="0">
                <a:solidFill>
                  <a:srgbClr val="FF0000"/>
                </a:solidFill>
              </a:rPr>
              <a:t>} /&gt;</a:t>
            </a:r>
          </a:p>
          <a:p>
            <a:pPr marL="0" indent="0">
              <a:buNone/>
            </a:pPr>
            <a:r>
              <a:rPr lang="en-US" altLang="ko-KR" sz="1200" dirty="0"/>
              <a:t>      &lt;/div&gt;</a:t>
            </a:r>
          </a:p>
          <a:p>
            <a:pPr marL="0" indent="0">
              <a:buNone/>
            </a:pPr>
            <a:r>
              <a:rPr lang="en-US" altLang="ko-KR" sz="12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23</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4947385" y="1185332"/>
            <a:ext cx="7046604"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rgbClr val="FF0000"/>
                </a:solidFill>
              </a:rPr>
              <a:t>class Description extends Component {</a:t>
            </a:r>
          </a:p>
          <a:p>
            <a:pPr marL="0" indent="0">
              <a:buNone/>
            </a:pPr>
            <a:r>
              <a:rPr lang="en-US" altLang="ko-KR" sz="1200" dirty="0">
                <a:solidFill>
                  <a:srgbClr val="FF0000"/>
                </a:solidFill>
              </a:rPr>
              <a:t>  </a:t>
            </a:r>
            <a:r>
              <a:rPr lang="en-US" altLang="ko-KR" sz="1200" b="1" dirty="0">
                <a:solidFill>
                  <a:srgbClr val="FF0000"/>
                </a:solidFill>
              </a:rPr>
              <a:t>render</a:t>
            </a:r>
            <a:r>
              <a:rPr lang="en-US" altLang="ko-KR" sz="1200" dirty="0">
                <a:solidFill>
                  <a:srgbClr val="FF0000"/>
                </a:solidFill>
              </a:rPr>
              <a:t>(){</a:t>
            </a:r>
          </a:p>
          <a:p>
            <a:pPr marL="0" indent="0">
              <a:buNone/>
            </a:pPr>
            <a:r>
              <a:rPr lang="en-US" altLang="ko-KR" sz="1200" dirty="0">
                <a:solidFill>
                  <a:srgbClr val="FF0000"/>
                </a:solidFill>
              </a:rPr>
              <a:t>    return(</a:t>
            </a:r>
          </a:p>
          <a:p>
            <a:pPr marL="0" indent="0">
              <a:buNone/>
            </a:pPr>
            <a:r>
              <a:rPr lang="en-US" altLang="ko-KR" sz="1200" dirty="0">
                <a:solidFill>
                  <a:srgbClr val="FF0000"/>
                </a:solidFill>
              </a:rPr>
              <a:t>      &lt;&gt;</a:t>
            </a:r>
          </a:p>
          <a:p>
            <a:pPr marL="0" indent="0">
              <a:buNone/>
            </a:pPr>
            <a:r>
              <a:rPr lang="en-US" altLang="ko-KR" sz="1200" dirty="0">
                <a:solidFill>
                  <a:srgbClr val="FF0000"/>
                </a:solidFill>
              </a:rPr>
              <a:t>        &lt;h2&gt;{</a:t>
            </a:r>
            <a:r>
              <a:rPr lang="en-US" altLang="ko-KR" sz="1200" dirty="0" err="1">
                <a:solidFill>
                  <a:srgbClr val="FF0000"/>
                </a:solidFill>
              </a:rPr>
              <a:t>this.props.title</a:t>
            </a:r>
            <a:r>
              <a:rPr lang="en-US" altLang="ko-KR" sz="1200" dirty="0">
                <a:solidFill>
                  <a:srgbClr val="FF0000"/>
                </a:solidFill>
              </a:rPr>
              <a:t>}&lt;/h2&gt;</a:t>
            </a:r>
          </a:p>
          <a:p>
            <a:pPr marL="0" indent="0">
              <a:buNone/>
            </a:pPr>
            <a:r>
              <a:rPr lang="en-US" altLang="ko-KR" sz="1200" dirty="0">
                <a:solidFill>
                  <a:srgbClr val="FF0000"/>
                </a:solidFill>
              </a:rPr>
              <a:t>        &lt;p&gt;{</a:t>
            </a:r>
            <a:r>
              <a:rPr lang="en-US" altLang="ko-KR" sz="1200" dirty="0" err="1">
                <a:solidFill>
                  <a:srgbClr val="FF0000"/>
                </a:solidFill>
              </a:rPr>
              <a:t>this.props.desc</a:t>
            </a:r>
            <a:r>
              <a:rPr lang="en-US" altLang="ko-KR" sz="1200" dirty="0">
                <a:solidFill>
                  <a:srgbClr val="FF0000"/>
                </a:solidFill>
              </a:rPr>
              <a:t>}&lt;/p&gt;</a:t>
            </a:r>
          </a:p>
          <a:p>
            <a:pPr marL="0" indent="0">
              <a:buNone/>
            </a:pPr>
            <a:r>
              <a:rPr lang="en-US" altLang="ko-KR" sz="1200" dirty="0">
                <a:solidFill>
                  <a:srgbClr val="FF0000"/>
                </a:solidFill>
              </a:rPr>
              <a:t>      &lt;/&gt;</a:t>
            </a:r>
          </a:p>
          <a:p>
            <a:pPr marL="0" indent="0">
              <a:buNone/>
            </a:pPr>
            <a:r>
              <a:rPr lang="en-US" altLang="ko-KR" sz="1200" dirty="0">
                <a:solidFill>
                  <a:srgbClr val="FF0000"/>
                </a:solidFill>
              </a:rPr>
              <a:t>    );</a:t>
            </a:r>
          </a:p>
          <a:p>
            <a:pPr marL="0" indent="0">
              <a:buNone/>
            </a:pPr>
            <a:r>
              <a:rPr lang="en-US" altLang="ko-KR" sz="1200" dirty="0">
                <a:solidFill>
                  <a:srgbClr val="FF0000"/>
                </a:solidFill>
              </a:rPr>
              <a:t>  }</a:t>
            </a:r>
          </a:p>
          <a:p>
            <a:pPr marL="0" indent="0">
              <a:buNone/>
            </a:pPr>
            <a:r>
              <a:rPr lang="en-US" altLang="ko-KR" sz="1200" dirty="0">
                <a:solidFill>
                  <a:srgbClr val="FF0000"/>
                </a:solidFill>
              </a:rPr>
              <a:t>}</a:t>
            </a:r>
          </a:p>
        </p:txBody>
      </p:sp>
    </p:spTree>
    <p:extLst>
      <p:ext uri="{BB962C8B-B14F-4D97-AF65-F5344CB8AC3E}">
        <p14:creationId xmlns:p14="http://schemas.microsoft.com/office/powerpoint/2010/main" val="13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(Description Component </a:t>
            </a:r>
            <a:r>
              <a:rPr lang="ko-KR" altLang="en-US" sz="3200" dirty="0"/>
              <a:t>분리</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5106916" cy="5171017"/>
          </a:xfrm>
          <a:ln>
            <a:solidFill>
              <a:srgbClr val="0070C0"/>
            </a:solidFill>
          </a:ln>
        </p:spPr>
        <p:txBody>
          <a:bodyPr>
            <a:noAutofit/>
          </a:bodyPr>
          <a:lstStyle/>
          <a:p>
            <a:pPr marL="0" indent="0">
              <a:buNone/>
            </a:pPr>
            <a:r>
              <a:rPr lang="en-US" altLang="ko-KR" sz="1200" dirty="0"/>
              <a:t>    return (</a:t>
            </a:r>
          </a:p>
          <a:p>
            <a:pPr marL="0" indent="0">
              <a:buNone/>
            </a:pPr>
            <a:r>
              <a:rPr lang="en-US" altLang="ko-KR" sz="1200" dirty="0"/>
              <a:t>      &lt;div </a:t>
            </a:r>
            <a:r>
              <a:rPr lang="en-US" altLang="ko-KR" sz="1200" dirty="0" err="1"/>
              <a:t>className</a:t>
            </a:r>
            <a:r>
              <a:rPr lang="en-US" altLang="ko-KR" sz="1200" dirty="0"/>
              <a:t>="App"&gt;</a:t>
            </a:r>
          </a:p>
          <a:p>
            <a:pPr marL="0" indent="0">
              <a:buNone/>
            </a:pPr>
            <a:r>
              <a:rPr lang="en-US" altLang="ko-KR" sz="1200" dirty="0"/>
              <a:t>        &lt;Company name={company.name}  </a:t>
            </a:r>
          </a:p>
          <a:p>
            <a:pPr marL="0" indent="0">
              <a:buNone/>
            </a:pPr>
            <a:r>
              <a:rPr lang="en-US" altLang="ko-KR" sz="1200" dirty="0"/>
              <a:t>                       mission={</a:t>
            </a:r>
            <a:r>
              <a:rPr lang="en-US" altLang="ko-KR" sz="1200" dirty="0" err="1"/>
              <a:t>company.mission</a:t>
            </a:r>
            <a:r>
              <a:rPr lang="en-US" altLang="ko-KR" sz="1200" dirty="0"/>
              <a:t>} </a:t>
            </a:r>
          </a:p>
          <a:p>
            <a:pPr marL="0" indent="0">
              <a:buNone/>
            </a:pPr>
            <a:r>
              <a:rPr lang="en-US" altLang="ko-KR" sz="1200" dirty="0"/>
              <a:t>                       </a:t>
            </a:r>
            <a:r>
              <a:rPr lang="en-US" altLang="ko-KR" sz="1200" dirty="0" err="1"/>
              <a:t>onChangeAddr</a:t>
            </a:r>
            <a:r>
              <a:rPr lang="en-US" altLang="ko-KR" sz="1200" dirty="0"/>
              <a:t>={</a:t>
            </a:r>
            <a:r>
              <a:rPr lang="en-US" altLang="ko-KR" sz="1200" b="1" dirty="0" err="1"/>
              <a:t>changeAddr</a:t>
            </a:r>
            <a:r>
              <a:rPr lang="en-US" altLang="ko-KR" sz="1200" dirty="0"/>
              <a:t>)} /&gt;</a:t>
            </a:r>
          </a:p>
          <a:p>
            <a:pPr marL="0" indent="0">
              <a:buNone/>
            </a:pPr>
            <a:r>
              <a:rPr lang="en-US" altLang="ko-KR" sz="1200" dirty="0"/>
              <a:t>        &lt;Product items={product} /&gt;</a:t>
            </a:r>
          </a:p>
          <a:p>
            <a:pPr marL="0" indent="0">
              <a:buNone/>
            </a:pPr>
            <a:r>
              <a:rPr lang="en-US" altLang="ko-KR" sz="1200" dirty="0"/>
              <a:t>        &lt;Description title={</a:t>
            </a:r>
            <a:r>
              <a:rPr lang="en-US" altLang="ko-KR" sz="1200" dirty="0" err="1"/>
              <a:t>description.title</a:t>
            </a:r>
            <a:r>
              <a:rPr lang="en-US" altLang="ko-KR" sz="1200" dirty="0"/>
              <a:t>}  desc={</a:t>
            </a:r>
            <a:r>
              <a:rPr lang="en-US" altLang="ko-KR" sz="1200" dirty="0" err="1"/>
              <a:t>description.desc</a:t>
            </a:r>
            <a:r>
              <a:rPr lang="en-US" altLang="ko-KR" sz="1200" dirty="0"/>
              <a:t>} /&gt;</a:t>
            </a:r>
          </a:p>
          <a:p>
            <a:pPr marL="0" indent="0">
              <a:buNone/>
            </a:pPr>
            <a:r>
              <a:rPr lang="en-US" altLang="ko-KR" sz="1200" dirty="0"/>
              <a:t>      &lt;/div&gt;</a:t>
            </a:r>
          </a:p>
          <a:p>
            <a:pPr marL="0" indent="0">
              <a:buNone/>
            </a:pPr>
            <a:r>
              <a:rPr lang="en-US" altLang="ko-KR" sz="12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24</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5544151" y="1185332"/>
            <a:ext cx="6449837"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rgbClr val="FF0000"/>
                </a:solidFill>
              </a:rPr>
              <a:t>function </a:t>
            </a:r>
            <a:r>
              <a:rPr lang="en-US" altLang="ko-KR" sz="1200" b="1" dirty="0">
                <a:solidFill>
                  <a:srgbClr val="FF0000"/>
                </a:solidFill>
              </a:rPr>
              <a:t>Description</a:t>
            </a:r>
            <a:r>
              <a:rPr lang="en-US" altLang="ko-KR" sz="1200" dirty="0">
                <a:solidFill>
                  <a:srgbClr val="FF0000"/>
                </a:solidFill>
              </a:rPr>
              <a:t>(props) {</a:t>
            </a:r>
          </a:p>
          <a:p>
            <a:pPr marL="0" indent="0">
              <a:buNone/>
            </a:pPr>
            <a:r>
              <a:rPr lang="en-US" altLang="ko-KR" sz="1200" dirty="0">
                <a:solidFill>
                  <a:srgbClr val="FF0000"/>
                </a:solidFill>
              </a:rPr>
              <a:t>  return(</a:t>
            </a:r>
          </a:p>
          <a:p>
            <a:pPr marL="0" indent="0">
              <a:buNone/>
            </a:pPr>
            <a:r>
              <a:rPr lang="en-US" altLang="ko-KR" sz="1200" dirty="0">
                <a:solidFill>
                  <a:srgbClr val="FF0000"/>
                </a:solidFill>
              </a:rPr>
              <a:t>    &lt;&gt;</a:t>
            </a:r>
          </a:p>
          <a:p>
            <a:pPr marL="0" indent="0">
              <a:buNone/>
            </a:pPr>
            <a:r>
              <a:rPr lang="en-US" altLang="ko-KR" sz="1200" dirty="0">
                <a:solidFill>
                  <a:srgbClr val="FF0000"/>
                </a:solidFill>
              </a:rPr>
              <a:t>      &lt;h2&gt;{</a:t>
            </a:r>
            <a:r>
              <a:rPr lang="en-US" altLang="ko-KR" sz="1200" dirty="0" err="1">
                <a:solidFill>
                  <a:srgbClr val="FF0000"/>
                </a:solidFill>
              </a:rPr>
              <a:t>props.title</a:t>
            </a:r>
            <a:r>
              <a:rPr lang="en-US" altLang="ko-KR" sz="1200" dirty="0">
                <a:solidFill>
                  <a:srgbClr val="FF0000"/>
                </a:solidFill>
              </a:rPr>
              <a:t>}&lt;/h2&gt;</a:t>
            </a:r>
          </a:p>
          <a:p>
            <a:pPr marL="0" indent="0">
              <a:buNone/>
            </a:pPr>
            <a:r>
              <a:rPr lang="en-US" altLang="ko-KR" sz="1200" dirty="0">
                <a:solidFill>
                  <a:srgbClr val="FF0000"/>
                </a:solidFill>
              </a:rPr>
              <a:t>      &lt;p&gt;{</a:t>
            </a:r>
            <a:r>
              <a:rPr lang="en-US" altLang="ko-KR" sz="1200" dirty="0" err="1">
                <a:solidFill>
                  <a:srgbClr val="FF0000"/>
                </a:solidFill>
              </a:rPr>
              <a:t>props.desc</a:t>
            </a:r>
            <a:r>
              <a:rPr lang="en-US" altLang="ko-KR" sz="1200" dirty="0">
                <a:solidFill>
                  <a:srgbClr val="FF0000"/>
                </a:solidFill>
              </a:rPr>
              <a:t>}&lt;/p&gt;</a:t>
            </a:r>
          </a:p>
          <a:p>
            <a:pPr marL="0" indent="0">
              <a:buNone/>
            </a:pPr>
            <a:r>
              <a:rPr lang="en-US" altLang="ko-KR" sz="1200" dirty="0">
                <a:solidFill>
                  <a:srgbClr val="FF0000"/>
                </a:solidFill>
              </a:rPr>
              <a:t>    &lt;/&gt;</a:t>
            </a:r>
          </a:p>
          <a:p>
            <a:pPr marL="0" indent="0">
              <a:buNone/>
            </a:pPr>
            <a:r>
              <a:rPr lang="en-US" altLang="ko-KR" sz="1200" dirty="0">
                <a:solidFill>
                  <a:srgbClr val="FF0000"/>
                </a:solidFill>
              </a:rPr>
              <a:t>  );</a:t>
            </a:r>
          </a:p>
          <a:p>
            <a:pPr marL="0" indent="0">
              <a:buNone/>
            </a:pPr>
            <a:r>
              <a:rPr lang="en-US" altLang="ko-KR" sz="1200" dirty="0">
                <a:solidFill>
                  <a:srgbClr val="FF0000"/>
                </a:solidFill>
              </a:rPr>
              <a:t>}</a:t>
            </a:r>
          </a:p>
        </p:txBody>
      </p:sp>
    </p:spTree>
    <p:extLst>
      <p:ext uri="{BB962C8B-B14F-4D97-AF65-F5344CB8AC3E}">
        <p14:creationId xmlns:p14="http://schemas.microsoft.com/office/powerpoint/2010/main" val="320629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Component </a:t>
            </a:r>
            <a:r>
              <a:rPr lang="ko-KR" altLang="en-US" sz="3200" dirty="0"/>
              <a:t>파일로 분리</a:t>
            </a:r>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6589207" cy="5171017"/>
          </a:xfrm>
          <a:ln>
            <a:solidFill>
              <a:schemeClr val="accent1"/>
            </a:solidFill>
          </a:ln>
        </p:spPr>
        <p:txBody>
          <a:bodyPr>
            <a:normAutofit/>
          </a:bodyPr>
          <a:lstStyle/>
          <a:p>
            <a:pPr marL="0" indent="0">
              <a:buNone/>
            </a:pPr>
            <a:r>
              <a:rPr lang="en-US" altLang="ko-KR" sz="1200" dirty="0">
                <a:solidFill>
                  <a:srgbClr val="FF0000"/>
                </a:solidFill>
              </a:rPr>
              <a:t>import React, { Component } from 'react';</a:t>
            </a:r>
          </a:p>
          <a:p>
            <a:pPr marL="0" indent="0">
              <a:buNone/>
            </a:pPr>
            <a:br>
              <a:rPr lang="en-US" altLang="ko-KR" sz="1200" dirty="0"/>
            </a:br>
            <a:r>
              <a:rPr lang="en-US" altLang="ko-KR" sz="1200" dirty="0"/>
              <a:t>class Company extends Component {</a:t>
            </a:r>
          </a:p>
          <a:p>
            <a:pPr marL="0" indent="0">
              <a:buNone/>
            </a:pPr>
            <a:r>
              <a:rPr lang="en-US" altLang="ko-KR" sz="1200" dirty="0"/>
              <a:t>    </a:t>
            </a:r>
            <a:r>
              <a:rPr lang="en-US" altLang="ko-KR" sz="1200" b="1" dirty="0"/>
              <a:t>render</a:t>
            </a:r>
            <a:r>
              <a:rPr lang="en-US" altLang="ko-KR" sz="1200" dirty="0"/>
              <a:t>(){</a:t>
            </a:r>
          </a:p>
          <a:p>
            <a:pPr marL="0" indent="0">
              <a:buNone/>
            </a:pPr>
            <a:r>
              <a:rPr lang="en-US" altLang="ko-KR" sz="1200" dirty="0"/>
              <a:t>      return(</a:t>
            </a:r>
          </a:p>
          <a:p>
            <a:pPr marL="0" indent="0">
              <a:buNone/>
            </a:pPr>
            <a:r>
              <a:rPr lang="en-US" altLang="ko-KR" sz="1200" dirty="0"/>
              <a:t>        &lt;&gt;</a:t>
            </a:r>
          </a:p>
          <a:p>
            <a:pPr marL="0" indent="0">
              <a:buNone/>
            </a:pPr>
            <a:r>
              <a:rPr lang="en-US" altLang="ko-KR" sz="1200" dirty="0"/>
              <a:t>          &lt;h1&gt;&lt;a </a:t>
            </a:r>
            <a:r>
              <a:rPr lang="en-US" altLang="ko-KR" sz="1200" i="1" dirty="0" err="1"/>
              <a:t>href</a:t>
            </a:r>
            <a:r>
              <a:rPr lang="en-US" altLang="ko-KR" sz="1200" dirty="0"/>
              <a:t>="/" </a:t>
            </a:r>
            <a:r>
              <a:rPr lang="en-US" altLang="ko-KR" sz="1200" i="1" dirty="0" err="1"/>
              <a:t>onClick</a:t>
            </a:r>
            <a:r>
              <a:rPr lang="en-US" altLang="ko-KR" sz="1200" dirty="0"/>
              <a:t>={</a:t>
            </a:r>
            <a:r>
              <a:rPr lang="en-US" altLang="ko-KR" sz="1200" dirty="0" err="1"/>
              <a:t>this.props.onChangeAddr</a:t>
            </a:r>
            <a:r>
              <a:rPr lang="en-US" altLang="ko-KR" sz="1200" dirty="0"/>
              <a:t>}&gt;{this.props.name}&lt;/a&gt;&lt;/h1&gt;</a:t>
            </a:r>
          </a:p>
          <a:p>
            <a:pPr marL="0" indent="0">
              <a:buNone/>
            </a:pPr>
            <a:r>
              <a:rPr lang="en-US" altLang="ko-KR" sz="1200" dirty="0"/>
              <a:t>          &lt;p&gt;{</a:t>
            </a:r>
            <a:r>
              <a:rPr lang="en-US" altLang="ko-KR" sz="1200" dirty="0" err="1"/>
              <a:t>this.props.mission</a:t>
            </a:r>
            <a:r>
              <a:rPr lang="en-US" altLang="ko-KR" sz="1200" dirty="0"/>
              <a:t>}&lt;/p&gt;</a:t>
            </a:r>
          </a:p>
          <a:p>
            <a:pPr marL="0" indent="0">
              <a:buNone/>
            </a:pPr>
            <a:r>
              <a:rPr lang="en-US" altLang="ko-KR" sz="1200" dirty="0"/>
              <a:t>        &lt;/&gt;</a:t>
            </a:r>
          </a:p>
          <a:p>
            <a:pPr marL="0" indent="0">
              <a:buNone/>
            </a:pPr>
            <a:r>
              <a:rPr lang="en-US" altLang="ko-KR" sz="1200" dirty="0"/>
              <a:t>      );</a:t>
            </a:r>
          </a:p>
          <a:p>
            <a:pPr marL="0" indent="0">
              <a:buNone/>
            </a:pPr>
            <a:r>
              <a:rPr lang="en-US" altLang="ko-KR" sz="1200" dirty="0"/>
              <a:t>    }</a:t>
            </a:r>
          </a:p>
          <a:p>
            <a:pPr marL="0" indent="0">
              <a:buNone/>
            </a:pPr>
            <a:r>
              <a:rPr lang="en-US" altLang="ko-KR" sz="1200" dirty="0"/>
              <a:t> }</a:t>
            </a:r>
          </a:p>
          <a:p>
            <a:pPr marL="0" indent="0">
              <a:buNone/>
            </a:pPr>
            <a:br>
              <a:rPr lang="en-US" altLang="ko-KR" sz="1200" dirty="0"/>
            </a:br>
            <a:r>
              <a:rPr lang="en-US" altLang="ko-KR" sz="1200" dirty="0">
                <a:solidFill>
                  <a:srgbClr val="FF0000"/>
                </a:solidFill>
              </a:rPr>
              <a:t> export default Company;</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25</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7122695" y="1185332"/>
            <a:ext cx="4871293"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App.js </a:t>
            </a:r>
            <a:r>
              <a:rPr lang="ko-KR" altLang="en-US" sz="1200" dirty="0"/>
              <a:t>파일에서 </a:t>
            </a:r>
            <a:r>
              <a:rPr lang="en-US" altLang="ko-KR" sz="1200" dirty="0"/>
              <a:t>import </a:t>
            </a:r>
            <a:r>
              <a:rPr lang="ko-KR" altLang="en-US" sz="1200" dirty="0"/>
              <a:t>해 주어야 함</a:t>
            </a:r>
            <a:r>
              <a:rPr lang="en-US" altLang="ko-KR" sz="1200" dirty="0"/>
              <a:t>.</a:t>
            </a:r>
          </a:p>
          <a:p>
            <a:pPr marL="0" indent="0">
              <a:buNone/>
            </a:pPr>
            <a:r>
              <a:rPr lang="en-US" altLang="ko-KR" sz="1200" dirty="0">
                <a:solidFill>
                  <a:srgbClr val="FF0000"/>
                </a:solidFill>
              </a:rPr>
              <a:t>Import Company from ‘./Company.js’;</a:t>
            </a: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a:buFontTx/>
              <a:buChar char="-"/>
            </a:pPr>
            <a:r>
              <a:rPr lang="ko-KR" altLang="en-US" sz="1200" dirty="0"/>
              <a:t>각자 나머지 </a:t>
            </a:r>
            <a:r>
              <a:rPr lang="en-US" altLang="ko-KR" sz="1200" dirty="0"/>
              <a:t>Product</a:t>
            </a:r>
            <a:r>
              <a:rPr lang="ko-KR" altLang="en-US" sz="1200" dirty="0"/>
              <a:t>와 </a:t>
            </a:r>
            <a:r>
              <a:rPr lang="en-US" altLang="ko-KR" sz="1200" dirty="0"/>
              <a:t>Description</a:t>
            </a:r>
            <a:r>
              <a:rPr lang="ko-KR" altLang="en-US" sz="1200" dirty="0"/>
              <a:t>도 파일로 분리해 본다</a:t>
            </a:r>
            <a:r>
              <a:rPr lang="en-US" altLang="ko-KR" sz="1200" dirty="0"/>
              <a:t>.</a:t>
            </a:r>
          </a:p>
          <a:p>
            <a:pPr>
              <a:buFontTx/>
              <a:buChar char="-"/>
            </a:pPr>
            <a:r>
              <a:rPr lang="ko-KR" altLang="en-US" sz="1200" dirty="0"/>
              <a:t>메인 </a:t>
            </a:r>
            <a:r>
              <a:rPr lang="en-US" altLang="ko-KR" sz="1200" dirty="0"/>
              <a:t>Component</a:t>
            </a:r>
            <a:r>
              <a:rPr lang="ko-KR" altLang="en-US" sz="1200" dirty="0"/>
              <a:t>인 </a:t>
            </a:r>
            <a:r>
              <a:rPr lang="en-US" altLang="ko-KR" sz="1200" dirty="0"/>
              <a:t>App</a:t>
            </a:r>
            <a:r>
              <a:rPr lang="ko-KR" altLang="en-US" sz="1200" dirty="0"/>
              <a:t>에서 </a:t>
            </a:r>
            <a:r>
              <a:rPr lang="en-US" altLang="ko-KR" sz="1200" dirty="0"/>
              <a:t>Component</a:t>
            </a:r>
            <a:r>
              <a:rPr lang="ko-KR" altLang="en-US" sz="1200" dirty="0"/>
              <a:t>를 분리함으로써 얻을 수 있는 장점은 무엇인가</a:t>
            </a:r>
            <a:r>
              <a:rPr lang="en-US" altLang="ko-KR" sz="1200" dirty="0"/>
              <a:t>?</a:t>
            </a:r>
          </a:p>
        </p:txBody>
      </p:sp>
    </p:spTree>
    <p:extLst>
      <p:ext uri="{BB962C8B-B14F-4D97-AF65-F5344CB8AC3E}">
        <p14:creationId xmlns:p14="http://schemas.microsoft.com/office/powerpoint/2010/main" val="127685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Component </a:t>
            </a:r>
            <a:r>
              <a:rPr lang="ko-KR" altLang="en-US" sz="3200" dirty="0"/>
              <a:t>파일로 분리</a:t>
            </a:r>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6589207" cy="5171017"/>
          </a:xfrm>
          <a:ln>
            <a:solidFill>
              <a:schemeClr val="accent1"/>
            </a:solidFill>
          </a:ln>
        </p:spPr>
        <p:txBody>
          <a:bodyPr>
            <a:normAutofit/>
          </a:bodyPr>
          <a:lstStyle/>
          <a:p>
            <a:pPr marL="0" indent="0">
              <a:buNone/>
            </a:pPr>
            <a:br>
              <a:rPr lang="en-US" altLang="ko-KR" sz="1200" dirty="0"/>
            </a:br>
            <a:r>
              <a:rPr lang="en-US" altLang="ko-KR" sz="1200" dirty="0"/>
              <a:t>function Company(props) {</a:t>
            </a:r>
          </a:p>
          <a:p>
            <a:pPr marL="0" indent="0">
              <a:buNone/>
            </a:pPr>
            <a:r>
              <a:rPr lang="en-US" altLang="ko-KR" sz="1200" dirty="0"/>
              <a:t>    return(</a:t>
            </a:r>
          </a:p>
          <a:p>
            <a:pPr marL="0" indent="0">
              <a:buNone/>
            </a:pPr>
            <a:r>
              <a:rPr lang="en-US" altLang="ko-KR" sz="1200" dirty="0"/>
              <a:t>      &lt;&gt;</a:t>
            </a:r>
          </a:p>
          <a:p>
            <a:pPr marL="0" indent="0">
              <a:buNone/>
            </a:pPr>
            <a:r>
              <a:rPr lang="en-US" altLang="ko-KR" sz="1200" dirty="0"/>
              <a:t>        &lt;h1&gt;&lt;a </a:t>
            </a:r>
            <a:r>
              <a:rPr lang="en-US" altLang="ko-KR" sz="1200" dirty="0" err="1"/>
              <a:t>href</a:t>
            </a:r>
            <a:r>
              <a:rPr lang="en-US" altLang="ko-KR" sz="1200" dirty="0"/>
              <a:t>="/" </a:t>
            </a:r>
            <a:r>
              <a:rPr lang="en-US" altLang="ko-KR" sz="1200" dirty="0" err="1"/>
              <a:t>onClick</a:t>
            </a:r>
            <a:r>
              <a:rPr lang="en-US" altLang="ko-KR" sz="1200" dirty="0"/>
              <a:t>={</a:t>
            </a:r>
            <a:r>
              <a:rPr lang="en-US" altLang="ko-KR" sz="1200" dirty="0" err="1"/>
              <a:t>props.onChangeAddr</a:t>
            </a:r>
            <a:r>
              <a:rPr lang="en-US" altLang="ko-KR" sz="1200" dirty="0"/>
              <a:t>}&gt;{props.name}&lt;/a&gt;&lt;/h1&gt;</a:t>
            </a:r>
          </a:p>
          <a:p>
            <a:pPr marL="0" indent="0">
              <a:buNone/>
            </a:pPr>
            <a:r>
              <a:rPr lang="en-US" altLang="ko-KR" sz="1200" dirty="0"/>
              <a:t>        &lt;p&gt;{</a:t>
            </a:r>
            <a:r>
              <a:rPr lang="en-US" altLang="ko-KR" sz="1200" dirty="0" err="1"/>
              <a:t>props.mission</a:t>
            </a:r>
            <a:r>
              <a:rPr lang="en-US" altLang="ko-KR" sz="1200" dirty="0"/>
              <a:t>}&lt;/p&gt;</a:t>
            </a:r>
          </a:p>
          <a:p>
            <a:pPr marL="0" indent="0">
              <a:buNone/>
            </a:pPr>
            <a:r>
              <a:rPr lang="en-US" altLang="ko-KR" sz="1200" dirty="0"/>
              <a:t>      &lt;/&gt;</a:t>
            </a:r>
          </a:p>
          <a:p>
            <a:pPr marL="0" indent="0">
              <a:buNone/>
            </a:pPr>
            <a:r>
              <a:rPr lang="en-US" altLang="ko-KR" sz="1200" dirty="0"/>
              <a:t>    );</a:t>
            </a:r>
          </a:p>
          <a:p>
            <a:pPr marL="0" indent="0">
              <a:buNone/>
            </a:pPr>
            <a:r>
              <a:rPr lang="en-US" altLang="ko-KR" sz="1200" dirty="0"/>
              <a:t>}</a:t>
            </a:r>
          </a:p>
          <a:p>
            <a:pPr marL="0" indent="0">
              <a:buNone/>
            </a:pPr>
            <a:br>
              <a:rPr lang="en-US" altLang="ko-KR" sz="1200" dirty="0"/>
            </a:br>
            <a:r>
              <a:rPr lang="en-US" altLang="ko-KR" sz="1200" dirty="0">
                <a:solidFill>
                  <a:srgbClr val="FF0000"/>
                </a:solidFill>
              </a:rPr>
              <a:t>export default Company;</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26</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7122695" y="1185332"/>
            <a:ext cx="4871293"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App.js </a:t>
            </a:r>
            <a:r>
              <a:rPr lang="ko-KR" altLang="en-US" sz="1200" dirty="0"/>
              <a:t>파일에서 </a:t>
            </a:r>
            <a:r>
              <a:rPr lang="en-US" altLang="ko-KR" sz="1200" dirty="0"/>
              <a:t>import </a:t>
            </a:r>
            <a:r>
              <a:rPr lang="ko-KR" altLang="en-US" sz="1200" dirty="0"/>
              <a:t>해 주어야 함</a:t>
            </a:r>
            <a:r>
              <a:rPr lang="en-US" altLang="ko-KR" sz="1200" dirty="0"/>
              <a:t>.</a:t>
            </a:r>
          </a:p>
          <a:p>
            <a:pPr marL="0" indent="0">
              <a:buNone/>
            </a:pPr>
            <a:r>
              <a:rPr lang="en-US" altLang="ko-KR" sz="1200" dirty="0">
                <a:solidFill>
                  <a:srgbClr val="FF0000"/>
                </a:solidFill>
              </a:rPr>
              <a:t>Import Company from ‘./Company.js’;</a:t>
            </a: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a:buFontTx/>
              <a:buChar char="-"/>
            </a:pPr>
            <a:r>
              <a:rPr lang="ko-KR" altLang="en-US" sz="1200" dirty="0"/>
              <a:t>각자 나머지 </a:t>
            </a:r>
            <a:r>
              <a:rPr lang="en-US" altLang="ko-KR" sz="1200" dirty="0"/>
              <a:t>Product</a:t>
            </a:r>
            <a:r>
              <a:rPr lang="ko-KR" altLang="en-US" sz="1200" dirty="0"/>
              <a:t>와 </a:t>
            </a:r>
            <a:r>
              <a:rPr lang="en-US" altLang="ko-KR" sz="1200" dirty="0"/>
              <a:t>Description</a:t>
            </a:r>
            <a:r>
              <a:rPr lang="ko-KR" altLang="en-US" sz="1200" dirty="0"/>
              <a:t>도 파일로 분리해 본다</a:t>
            </a:r>
            <a:r>
              <a:rPr lang="en-US" altLang="ko-KR" sz="1200" dirty="0"/>
              <a:t>.</a:t>
            </a:r>
          </a:p>
          <a:p>
            <a:pPr>
              <a:buFontTx/>
              <a:buChar char="-"/>
            </a:pPr>
            <a:r>
              <a:rPr lang="ko-KR" altLang="en-US" sz="1200" dirty="0"/>
              <a:t>메인 </a:t>
            </a:r>
            <a:r>
              <a:rPr lang="en-US" altLang="ko-KR" sz="1200" dirty="0"/>
              <a:t>Component</a:t>
            </a:r>
            <a:r>
              <a:rPr lang="ko-KR" altLang="en-US" sz="1200" dirty="0"/>
              <a:t>인 </a:t>
            </a:r>
            <a:r>
              <a:rPr lang="en-US" altLang="ko-KR" sz="1200" dirty="0"/>
              <a:t>App</a:t>
            </a:r>
            <a:r>
              <a:rPr lang="ko-KR" altLang="en-US" sz="1200" dirty="0"/>
              <a:t>에서 </a:t>
            </a:r>
            <a:r>
              <a:rPr lang="en-US" altLang="ko-KR" sz="1200" dirty="0"/>
              <a:t>Component</a:t>
            </a:r>
            <a:r>
              <a:rPr lang="ko-KR" altLang="en-US" sz="1200" dirty="0"/>
              <a:t>를 분리함으로써 얻을 수 있는 장점은 무엇인가</a:t>
            </a:r>
            <a:r>
              <a:rPr lang="en-US" altLang="ko-KR" sz="1200" dirty="0"/>
              <a:t>?</a:t>
            </a:r>
          </a:p>
        </p:txBody>
      </p:sp>
    </p:spTree>
    <p:extLst>
      <p:ext uri="{BB962C8B-B14F-4D97-AF65-F5344CB8AC3E}">
        <p14:creationId xmlns:p14="http://schemas.microsoft.com/office/powerpoint/2010/main" val="348819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Component</a:t>
            </a:r>
            <a:r>
              <a:rPr lang="ko-KR" altLang="en-US" sz="3200" dirty="0"/>
              <a:t>에 이벤트 설정</a:t>
            </a:r>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3113667" cy="5171017"/>
          </a:xfrm>
          <a:ln>
            <a:solidFill>
              <a:schemeClr val="accent1"/>
            </a:solidFill>
          </a:ln>
        </p:spPr>
        <p:txBody>
          <a:bodyPr>
            <a:normAutofit/>
          </a:bodyPr>
          <a:lstStyle/>
          <a:p>
            <a:pPr marL="0" indent="0">
              <a:buNone/>
            </a:pPr>
            <a:r>
              <a:rPr lang="en-US" altLang="ko-KR" sz="1100" dirty="0"/>
              <a:t>  </a:t>
            </a:r>
            <a:r>
              <a:rPr lang="en-US" altLang="ko-KR" sz="1100" b="1" dirty="0"/>
              <a:t>render</a:t>
            </a:r>
            <a:r>
              <a:rPr lang="en-US" altLang="ko-KR" sz="1100" dirty="0"/>
              <a:t>(){</a:t>
            </a:r>
          </a:p>
          <a:p>
            <a:pPr marL="0" indent="0">
              <a:buNone/>
            </a:pPr>
            <a:r>
              <a:rPr lang="en-US" altLang="ko-KR" sz="1100" dirty="0"/>
              <a:t>    </a:t>
            </a:r>
            <a:r>
              <a:rPr lang="en-US" altLang="ko-KR" sz="1100" dirty="0">
                <a:solidFill>
                  <a:srgbClr val="FF0000"/>
                </a:solidFill>
              </a:rPr>
              <a:t>let _title, _desc = null;</a:t>
            </a:r>
          </a:p>
          <a:p>
            <a:pPr marL="0" indent="0">
              <a:buNone/>
            </a:pPr>
            <a:r>
              <a:rPr lang="en-US" altLang="ko-KR" sz="1100" dirty="0">
                <a:solidFill>
                  <a:srgbClr val="FF0000"/>
                </a:solidFill>
              </a:rPr>
              <a:t>    if (</a:t>
            </a:r>
            <a:r>
              <a:rPr lang="en-US" altLang="ko-KR" sz="1100" dirty="0" err="1">
                <a:solidFill>
                  <a:srgbClr val="FF0000"/>
                </a:solidFill>
              </a:rPr>
              <a:t>this.state.mode</a:t>
            </a:r>
            <a:r>
              <a:rPr lang="en-US" altLang="ko-KR" sz="1100" dirty="0">
                <a:solidFill>
                  <a:srgbClr val="FF0000"/>
                </a:solidFill>
              </a:rPr>
              <a:t> === 'welcome') {</a:t>
            </a:r>
          </a:p>
          <a:p>
            <a:pPr marL="0" indent="0">
              <a:buNone/>
            </a:pPr>
            <a:r>
              <a:rPr lang="en-US" altLang="ko-KR" sz="1100" dirty="0">
                <a:solidFill>
                  <a:srgbClr val="FF0000"/>
                </a:solidFill>
              </a:rPr>
              <a:t>      _title = </a:t>
            </a:r>
            <a:r>
              <a:rPr lang="en-US" altLang="ko-KR" sz="1100" dirty="0" err="1">
                <a:solidFill>
                  <a:srgbClr val="FF0000"/>
                </a:solidFill>
              </a:rPr>
              <a:t>this.state.description.title</a:t>
            </a:r>
            <a:r>
              <a:rPr lang="en-US" altLang="ko-KR" sz="1100" dirty="0">
                <a:solidFill>
                  <a:srgbClr val="FF0000"/>
                </a:solidFill>
              </a:rPr>
              <a:t>;</a:t>
            </a:r>
          </a:p>
          <a:p>
            <a:pPr marL="0" indent="0">
              <a:buNone/>
            </a:pPr>
            <a:r>
              <a:rPr lang="en-US" altLang="ko-KR" sz="1100" dirty="0">
                <a:solidFill>
                  <a:srgbClr val="FF0000"/>
                </a:solidFill>
              </a:rPr>
              <a:t>      _desc = </a:t>
            </a:r>
            <a:r>
              <a:rPr lang="en-US" altLang="ko-KR" sz="1100" dirty="0" err="1">
                <a:solidFill>
                  <a:srgbClr val="FF0000"/>
                </a:solidFill>
              </a:rPr>
              <a:t>this.state.description.desc</a:t>
            </a:r>
            <a:r>
              <a:rPr lang="en-US" altLang="ko-KR" sz="1100" dirty="0">
                <a:solidFill>
                  <a:srgbClr val="FF0000"/>
                </a:solidFill>
              </a:rPr>
              <a:t>;</a:t>
            </a:r>
          </a:p>
          <a:p>
            <a:pPr marL="0" indent="0">
              <a:buNone/>
            </a:pPr>
            <a:r>
              <a:rPr lang="en-US" altLang="ko-KR" sz="1100" dirty="0">
                <a:solidFill>
                  <a:srgbClr val="FF0000"/>
                </a:solidFill>
              </a:rPr>
              <a:t>    } else if (</a:t>
            </a:r>
            <a:r>
              <a:rPr lang="en-US" altLang="ko-KR" sz="1100" dirty="0" err="1">
                <a:solidFill>
                  <a:srgbClr val="FF0000"/>
                </a:solidFill>
              </a:rPr>
              <a:t>this.state.mode</a:t>
            </a:r>
            <a:r>
              <a:rPr lang="en-US" altLang="ko-KR" sz="1100" dirty="0">
                <a:solidFill>
                  <a:srgbClr val="FF0000"/>
                </a:solidFill>
              </a:rPr>
              <a:t> === 'read') {</a:t>
            </a:r>
          </a:p>
          <a:p>
            <a:pPr marL="0" indent="0">
              <a:buNone/>
            </a:pPr>
            <a:r>
              <a:rPr lang="en-US" altLang="ko-KR" sz="1100" dirty="0">
                <a:solidFill>
                  <a:srgbClr val="FF0000"/>
                </a:solidFill>
              </a:rPr>
              <a:t>      let </a:t>
            </a:r>
            <a:r>
              <a:rPr lang="en-US" altLang="ko-KR" sz="1100" dirty="0" err="1">
                <a:solidFill>
                  <a:srgbClr val="FF0000"/>
                </a:solidFill>
              </a:rPr>
              <a:t>i</a:t>
            </a:r>
            <a:r>
              <a:rPr lang="en-US" altLang="ko-KR" sz="1100" dirty="0">
                <a:solidFill>
                  <a:srgbClr val="FF0000"/>
                </a:solidFill>
              </a:rPr>
              <a:t> = 0;</a:t>
            </a:r>
          </a:p>
          <a:p>
            <a:pPr marL="0" indent="0">
              <a:buNone/>
            </a:pPr>
            <a:r>
              <a:rPr lang="en-US" altLang="ko-KR" sz="1100" dirty="0">
                <a:solidFill>
                  <a:srgbClr val="FF0000"/>
                </a:solidFill>
              </a:rPr>
              <a:t>      while(</a:t>
            </a:r>
            <a:r>
              <a:rPr lang="en-US" altLang="ko-KR" sz="1100" dirty="0" err="1">
                <a:solidFill>
                  <a:srgbClr val="FF0000"/>
                </a:solidFill>
              </a:rPr>
              <a:t>i</a:t>
            </a:r>
            <a:r>
              <a:rPr lang="en-US" altLang="ko-KR" sz="1100" dirty="0">
                <a:solidFill>
                  <a:srgbClr val="FF0000"/>
                </a:solidFill>
              </a:rPr>
              <a:t> &lt; </a:t>
            </a:r>
            <a:r>
              <a:rPr lang="en-US" altLang="ko-KR" sz="1100" dirty="0" err="1">
                <a:solidFill>
                  <a:srgbClr val="FF0000"/>
                </a:solidFill>
              </a:rPr>
              <a:t>this.state.product.length</a:t>
            </a:r>
            <a:r>
              <a:rPr lang="en-US" altLang="ko-KR" sz="1100" dirty="0">
                <a:solidFill>
                  <a:srgbClr val="FF0000"/>
                </a:solidFill>
              </a:rPr>
              <a:t>){</a:t>
            </a:r>
          </a:p>
          <a:p>
            <a:pPr marL="0" indent="0">
              <a:buNone/>
            </a:pPr>
            <a:r>
              <a:rPr lang="en-US" altLang="ko-KR" sz="1100" dirty="0">
                <a:solidFill>
                  <a:srgbClr val="FF0000"/>
                </a:solidFill>
              </a:rPr>
              <a:t>        let data = </a:t>
            </a:r>
            <a:r>
              <a:rPr lang="en-US" altLang="ko-KR" sz="1100" dirty="0" err="1">
                <a:solidFill>
                  <a:srgbClr val="FF0000"/>
                </a:solidFill>
              </a:rPr>
              <a:t>this.state.product</a:t>
            </a:r>
            <a:r>
              <a:rPr lang="en-US" altLang="ko-KR" sz="1100" dirty="0">
                <a:solidFill>
                  <a:srgbClr val="FF0000"/>
                </a:solidFill>
              </a:rPr>
              <a:t>[</a:t>
            </a:r>
            <a:r>
              <a:rPr lang="en-US" altLang="ko-KR" sz="1100" dirty="0" err="1">
                <a:solidFill>
                  <a:srgbClr val="FF0000"/>
                </a:solidFill>
              </a:rPr>
              <a:t>i</a:t>
            </a:r>
            <a:r>
              <a:rPr lang="en-US" altLang="ko-KR" sz="1100" dirty="0">
                <a:solidFill>
                  <a:srgbClr val="FF0000"/>
                </a:solidFill>
              </a:rPr>
              <a:t>];</a:t>
            </a:r>
          </a:p>
          <a:p>
            <a:pPr marL="0" indent="0">
              <a:buNone/>
            </a:pPr>
            <a:r>
              <a:rPr lang="en-US" altLang="ko-KR" sz="1100" dirty="0">
                <a:solidFill>
                  <a:srgbClr val="FF0000"/>
                </a:solidFill>
              </a:rPr>
              <a:t>        if (data.id === </a:t>
            </a:r>
            <a:r>
              <a:rPr lang="en-US" altLang="ko-KR" sz="1100" dirty="0" err="1">
                <a:solidFill>
                  <a:srgbClr val="FF0000"/>
                </a:solidFill>
              </a:rPr>
              <a:t>this.state.selectedIndex</a:t>
            </a:r>
            <a:r>
              <a:rPr lang="en-US" altLang="ko-KR" sz="1100" dirty="0">
                <a:solidFill>
                  <a:srgbClr val="FF0000"/>
                </a:solidFill>
              </a:rPr>
              <a:t>){</a:t>
            </a:r>
          </a:p>
          <a:p>
            <a:pPr marL="0" indent="0">
              <a:buNone/>
            </a:pPr>
            <a:r>
              <a:rPr lang="en-US" altLang="ko-KR" sz="1100" dirty="0">
                <a:solidFill>
                  <a:srgbClr val="FF0000"/>
                </a:solidFill>
              </a:rPr>
              <a:t>          _title = data.name;</a:t>
            </a:r>
          </a:p>
          <a:p>
            <a:pPr marL="0" indent="0">
              <a:buNone/>
            </a:pPr>
            <a:r>
              <a:rPr lang="en-US" altLang="ko-KR" sz="1100" dirty="0">
                <a:solidFill>
                  <a:srgbClr val="FF0000"/>
                </a:solidFill>
              </a:rPr>
              <a:t>          _desc = </a:t>
            </a:r>
            <a:r>
              <a:rPr lang="en-US" altLang="ko-KR" sz="1100" dirty="0" err="1">
                <a:solidFill>
                  <a:srgbClr val="FF0000"/>
                </a:solidFill>
              </a:rPr>
              <a:t>data.desc</a:t>
            </a:r>
            <a:r>
              <a:rPr lang="en-US" altLang="ko-KR" sz="1100" dirty="0">
                <a:solidFill>
                  <a:srgbClr val="FF0000"/>
                </a:solidFill>
              </a:rPr>
              <a:t>;</a:t>
            </a:r>
          </a:p>
          <a:p>
            <a:pPr marL="0" indent="0">
              <a:buNone/>
            </a:pPr>
            <a:r>
              <a:rPr lang="en-US" altLang="ko-KR" sz="1100" dirty="0">
                <a:solidFill>
                  <a:srgbClr val="FF0000"/>
                </a:solidFill>
              </a:rPr>
              <a:t>          break;</a:t>
            </a:r>
          </a:p>
          <a:p>
            <a:pPr marL="0" indent="0">
              <a:buNone/>
            </a:pPr>
            <a:r>
              <a:rPr lang="en-US" altLang="ko-KR" sz="1100" dirty="0">
                <a:solidFill>
                  <a:srgbClr val="FF0000"/>
                </a:solidFill>
              </a:rPr>
              <a:t>        }</a:t>
            </a:r>
          </a:p>
          <a:p>
            <a:pPr marL="0" indent="0">
              <a:buNone/>
            </a:pPr>
            <a:r>
              <a:rPr lang="en-US" altLang="ko-KR" sz="1100" dirty="0">
                <a:solidFill>
                  <a:srgbClr val="FF0000"/>
                </a:solidFill>
              </a:rPr>
              <a:t>        </a:t>
            </a:r>
            <a:r>
              <a:rPr lang="en-US" altLang="ko-KR" sz="1100" dirty="0" err="1">
                <a:solidFill>
                  <a:srgbClr val="FF0000"/>
                </a:solidFill>
              </a:rPr>
              <a:t>i</a:t>
            </a:r>
            <a:r>
              <a:rPr lang="en-US" altLang="ko-KR" sz="1100" dirty="0">
                <a:solidFill>
                  <a:srgbClr val="FF0000"/>
                </a:solidFill>
              </a:rPr>
              <a:t>++;</a:t>
            </a:r>
          </a:p>
          <a:p>
            <a:pPr marL="0" indent="0">
              <a:buNone/>
            </a:pPr>
            <a:r>
              <a:rPr lang="en-US" altLang="ko-KR" sz="1100" dirty="0">
                <a:solidFill>
                  <a:srgbClr val="FF0000"/>
                </a:solidFill>
              </a:rPr>
              <a:t>      }</a:t>
            </a:r>
          </a:p>
          <a:p>
            <a:pPr marL="0" indent="0">
              <a:buNone/>
            </a:pPr>
            <a:r>
              <a:rPr lang="en-US" altLang="ko-KR" sz="11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27</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7667963" y="1185332"/>
            <a:ext cx="4326025"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class Product extends Component {</a:t>
            </a:r>
          </a:p>
          <a:p>
            <a:pPr marL="0" indent="0">
              <a:buNone/>
            </a:pPr>
            <a:r>
              <a:rPr lang="en-US" altLang="ko-KR" sz="1200" dirty="0"/>
              <a:t>    </a:t>
            </a:r>
            <a:r>
              <a:rPr lang="en-US" altLang="ko-KR" sz="1200" b="1" dirty="0"/>
              <a:t>render</a:t>
            </a:r>
            <a:r>
              <a:rPr lang="en-US" altLang="ko-KR" sz="1200" dirty="0"/>
              <a:t>(){</a:t>
            </a:r>
          </a:p>
          <a:p>
            <a:pPr marL="0" indent="0">
              <a:buNone/>
            </a:pPr>
            <a:r>
              <a:rPr lang="en-US" altLang="ko-KR" sz="1200" dirty="0"/>
              <a:t>      let </a:t>
            </a:r>
            <a:r>
              <a:rPr lang="en-US" altLang="ko-KR" sz="1200" dirty="0" err="1"/>
              <a:t>productList</a:t>
            </a:r>
            <a:r>
              <a:rPr lang="en-US" altLang="ko-KR" sz="1200" dirty="0"/>
              <a:t> = [];</a:t>
            </a:r>
          </a:p>
          <a:p>
            <a:pPr marL="0" indent="0">
              <a:buNone/>
            </a:pPr>
            <a:r>
              <a:rPr lang="en-US" altLang="ko-KR" sz="1200" dirty="0"/>
              <a:t>      let data = </a:t>
            </a:r>
            <a:r>
              <a:rPr lang="en-US" altLang="ko-KR" sz="1200" dirty="0" err="1"/>
              <a:t>this.props.items</a:t>
            </a:r>
            <a:r>
              <a:rPr lang="en-US" altLang="ko-KR" sz="1200" dirty="0"/>
              <a:t>;</a:t>
            </a:r>
          </a:p>
          <a:p>
            <a:pPr marL="0" indent="0">
              <a:buNone/>
            </a:pPr>
            <a:r>
              <a:rPr lang="en-US" altLang="ko-KR" sz="1200" dirty="0"/>
              <a:t>      let </a:t>
            </a:r>
            <a:r>
              <a:rPr lang="en-US" altLang="ko-KR" sz="1200" dirty="0" err="1"/>
              <a:t>i</a:t>
            </a:r>
            <a:r>
              <a:rPr lang="en-US" altLang="ko-KR" sz="1200" dirty="0"/>
              <a:t> = 0;</a:t>
            </a:r>
          </a:p>
          <a:p>
            <a:pPr marL="0" indent="0">
              <a:buNone/>
            </a:pPr>
            <a:r>
              <a:rPr lang="en-US" altLang="ko-KR" sz="1200" dirty="0"/>
              <a:t>      while ( </a:t>
            </a:r>
            <a:r>
              <a:rPr lang="en-US" altLang="ko-KR" sz="1200" dirty="0" err="1"/>
              <a:t>i</a:t>
            </a:r>
            <a:r>
              <a:rPr lang="en-US" altLang="ko-KR" sz="1200" dirty="0"/>
              <a:t> &lt; </a:t>
            </a:r>
            <a:r>
              <a:rPr lang="en-US" altLang="ko-KR" sz="1200" dirty="0" err="1"/>
              <a:t>data.length</a:t>
            </a:r>
            <a:r>
              <a:rPr lang="en-US" altLang="ko-KR" sz="1200" dirty="0"/>
              <a:t>){</a:t>
            </a:r>
          </a:p>
          <a:p>
            <a:pPr marL="0" indent="0">
              <a:buNone/>
            </a:pPr>
            <a:r>
              <a:rPr lang="en-US" altLang="ko-KR" sz="1200" dirty="0"/>
              <a:t>        </a:t>
            </a:r>
            <a:r>
              <a:rPr lang="en-US" altLang="ko-KR" sz="1200" dirty="0" err="1"/>
              <a:t>productList.</a:t>
            </a:r>
            <a:r>
              <a:rPr lang="en-US" altLang="ko-KR" sz="1200" b="1" dirty="0" err="1"/>
              <a:t>push</a:t>
            </a:r>
            <a:r>
              <a:rPr lang="en-US" altLang="ko-KR" sz="1200" dirty="0"/>
              <a:t>(&lt;li </a:t>
            </a:r>
            <a:r>
              <a:rPr lang="en-US" altLang="ko-KR" sz="1200" i="1" dirty="0"/>
              <a:t>key</a:t>
            </a:r>
            <a:r>
              <a:rPr lang="en-US" altLang="ko-KR" sz="1200" dirty="0"/>
              <a:t>={data[</a:t>
            </a:r>
            <a:r>
              <a:rPr lang="en-US" altLang="ko-KR" sz="1200" dirty="0" err="1"/>
              <a:t>i</a:t>
            </a:r>
            <a:r>
              <a:rPr lang="en-US" altLang="ko-KR" sz="1200" dirty="0"/>
              <a:t>].id}&gt;</a:t>
            </a:r>
          </a:p>
          <a:p>
            <a:pPr marL="0" indent="0">
              <a:buNone/>
            </a:pPr>
            <a:r>
              <a:rPr lang="en-US" altLang="ko-KR" sz="1200" dirty="0"/>
              <a:t>                  &lt;a  </a:t>
            </a:r>
            <a:r>
              <a:rPr lang="en-US" altLang="ko-KR" sz="1200" i="1" dirty="0" err="1"/>
              <a:t>href</a:t>
            </a:r>
            <a:r>
              <a:rPr lang="en-US" altLang="ko-KR" sz="1200" dirty="0"/>
              <a:t>={"/" + data[</a:t>
            </a:r>
            <a:r>
              <a:rPr lang="en-US" altLang="ko-KR" sz="1200" dirty="0" err="1"/>
              <a:t>i</a:t>
            </a:r>
            <a:r>
              <a:rPr lang="en-US" altLang="ko-KR" sz="1200" dirty="0"/>
              <a:t>].id} </a:t>
            </a:r>
          </a:p>
          <a:p>
            <a:pPr marL="0" indent="0">
              <a:buNone/>
            </a:pPr>
            <a:r>
              <a:rPr lang="en-US" altLang="ko-KR" sz="1200" dirty="0"/>
              <a:t>                       </a:t>
            </a:r>
            <a:r>
              <a:rPr lang="en-US" altLang="ko-KR" sz="1200" i="1" dirty="0">
                <a:solidFill>
                  <a:srgbClr val="FF0000"/>
                </a:solidFill>
              </a:rPr>
              <a:t>data-id</a:t>
            </a:r>
            <a:r>
              <a:rPr lang="en-US" altLang="ko-KR" sz="1200" dirty="0">
                <a:solidFill>
                  <a:srgbClr val="FF0000"/>
                </a:solidFill>
              </a:rPr>
              <a:t>={data[</a:t>
            </a:r>
            <a:r>
              <a:rPr lang="en-US" altLang="ko-KR" sz="1200" dirty="0" err="1">
                <a:solidFill>
                  <a:srgbClr val="FF0000"/>
                </a:solidFill>
              </a:rPr>
              <a:t>i</a:t>
            </a:r>
            <a:r>
              <a:rPr lang="en-US" altLang="ko-KR" sz="1200" dirty="0">
                <a:solidFill>
                  <a:srgbClr val="FF0000"/>
                </a:solidFill>
              </a:rPr>
              <a:t>].id}</a:t>
            </a:r>
          </a:p>
          <a:p>
            <a:pPr marL="0" indent="0">
              <a:buNone/>
            </a:pPr>
            <a:r>
              <a:rPr lang="ko-KR" altLang="en-US" sz="1200" dirty="0">
                <a:solidFill>
                  <a:srgbClr val="FF0000"/>
                </a:solidFill>
              </a:rPr>
              <a:t>                       </a:t>
            </a:r>
            <a:r>
              <a:rPr lang="en-US" altLang="ko-KR" sz="1200" i="1" dirty="0" err="1">
                <a:solidFill>
                  <a:srgbClr val="FF0000"/>
                </a:solidFill>
              </a:rPr>
              <a:t>onClick</a:t>
            </a:r>
            <a:r>
              <a:rPr lang="en-US" altLang="ko-KR" sz="1200" dirty="0">
                <a:solidFill>
                  <a:srgbClr val="FF0000"/>
                </a:solidFill>
              </a:rPr>
              <a:t>={function(</a:t>
            </a:r>
            <a:r>
              <a:rPr lang="en-US" altLang="ko-KR" sz="1200" i="1" dirty="0">
                <a:solidFill>
                  <a:srgbClr val="FF0000"/>
                </a:solidFill>
              </a:rPr>
              <a:t>e</a:t>
            </a:r>
            <a:r>
              <a:rPr lang="en-US" altLang="ko-KR" sz="1200" dirty="0">
                <a:solidFill>
                  <a:srgbClr val="FF0000"/>
                </a:solidFill>
              </a:rPr>
              <a:t>){</a:t>
            </a:r>
          </a:p>
          <a:p>
            <a:pPr marL="0" indent="0">
              <a:buNone/>
            </a:pPr>
            <a:r>
              <a:rPr lang="en-US" altLang="ko-KR" sz="1200" dirty="0">
                <a:solidFill>
                  <a:srgbClr val="FF0000"/>
                </a:solidFill>
              </a:rPr>
              <a:t>                          </a:t>
            </a:r>
            <a:r>
              <a:rPr lang="en-US" altLang="ko-KR" sz="1200" i="1" dirty="0" err="1">
                <a:solidFill>
                  <a:srgbClr val="FF0000"/>
                </a:solidFill>
              </a:rPr>
              <a:t>e</a:t>
            </a:r>
            <a:r>
              <a:rPr lang="en-US" altLang="ko-KR" sz="1200" dirty="0" err="1">
                <a:solidFill>
                  <a:srgbClr val="FF0000"/>
                </a:solidFill>
              </a:rPr>
              <a:t>.</a:t>
            </a:r>
            <a:r>
              <a:rPr lang="en-US" altLang="ko-KR" sz="1200" b="1" dirty="0" err="1">
                <a:solidFill>
                  <a:srgbClr val="FF0000"/>
                </a:solidFill>
              </a:rPr>
              <a:t>preventDefault</a:t>
            </a:r>
            <a:r>
              <a:rPr lang="en-US" altLang="ko-KR" sz="1200" dirty="0">
                <a:solidFill>
                  <a:srgbClr val="FF0000"/>
                </a:solidFill>
              </a:rPr>
              <a:t>();</a:t>
            </a:r>
          </a:p>
          <a:p>
            <a:pPr marL="0" indent="0">
              <a:buNone/>
            </a:pPr>
            <a:r>
              <a:rPr lang="en-US" altLang="ko-KR" sz="1200" dirty="0">
                <a:solidFill>
                  <a:srgbClr val="FF0000"/>
                </a:solidFill>
              </a:rPr>
              <a:t>                          </a:t>
            </a:r>
            <a:r>
              <a:rPr lang="en-US" altLang="ko-KR" sz="1200" dirty="0" err="1">
                <a:solidFill>
                  <a:srgbClr val="FF0000"/>
                </a:solidFill>
              </a:rPr>
              <a:t>this.props.</a:t>
            </a:r>
            <a:r>
              <a:rPr lang="en-US" altLang="ko-KR" sz="1200" b="1" dirty="0" err="1">
                <a:solidFill>
                  <a:srgbClr val="FF0000"/>
                </a:solidFill>
              </a:rPr>
              <a:t>onChangeItem</a:t>
            </a:r>
            <a:r>
              <a:rPr lang="en-US" altLang="ko-KR" sz="1200" dirty="0">
                <a:solidFill>
                  <a:srgbClr val="FF0000"/>
                </a:solidFill>
              </a:rPr>
              <a:t>(</a:t>
            </a:r>
            <a:r>
              <a:rPr lang="en-US" altLang="ko-KR" sz="1200" i="1" dirty="0">
                <a:solidFill>
                  <a:srgbClr val="FF0000"/>
                </a:solidFill>
              </a:rPr>
              <a:t>e</a:t>
            </a:r>
            <a:r>
              <a:rPr lang="en-US" altLang="ko-KR" sz="1200" dirty="0">
                <a:solidFill>
                  <a:srgbClr val="FF0000"/>
                </a:solidFill>
              </a:rPr>
              <a:t>.target.dataset.id);</a:t>
            </a:r>
          </a:p>
          <a:p>
            <a:pPr marL="0" indent="0">
              <a:buNone/>
            </a:pPr>
            <a:r>
              <a:rPr lang="en-US" altLang="ko-KR" sz="1200" dirty="0">
                <a:solidFill>
                  <a:srgbClr val="FF0000"/>
                </a:solidFill>
              </a:rPr>
              <a:t>                        }.</a:t>
            </a:r>
            <a:r>
              <a:rPr lang="en-US" altLang="ko-KR" sz="1200" b="1" dirty="0">
                <a:solidFill>
                  <a:srgbClr val="FF0000"/>
                </a:solidFill>
              </a:rPr>
              <a:t>bind</a:t>
            </a:r>
            <a:r>
              <a:rPr lang="en-US" altLang="ko-KR" sz="1200" dirty="0">
                <a:solidFill>
                  <a:srgbClr val="FF0000"/>
                </a:solidFill>
              </a:rPr>
              <a:t>(this)}&gt;{</a:t>
            </a:r>
            <a:r>
              <a:rPr lang="en-US" altLang="ko-KR" sz="1200" dirty="0"/>
              <a:t>data[</a:t>
            </a:r>
            <a:r>
              <a:rPr lang="en-US" altLang="ko-KR" sz="1200" dirty="0" err="1"/>
              <a:t>i</a:t>
            </a:r>
            <a:r>
              <a:rPr lang="en-US" altLang="ko-KR" sz="1200" dirty="0"/>
              <a:t>].name}&lt;/a&gt;&lt;/li&gt;);</a:t>
            </a:r>
          </a:p>
          <a:p>
            <a:pPr marL="0" indent="0">
              <a:buNone/>
            </a:pPr>
            <a:r>
              <a:rPr lang="en-US" altLang="ko-KR" sz="1200" dirty="0"/>
              <a:t>        </a:t>
            </a:r>
            <a:r>
              <a:rPr lang="en-US" altLang="ko-KR" sz="1200" dirty="0" err="1"/>
              <a:t>i</a:t>
            </a:r>
            <a:r>
              <a:rPr lang="en-US" altLang="ko-KR" sz="1200" dirty="0"/>
              <a:t>++;</a:t>
            </a:r>
          </a:p>
          <a:p>
            <a:pPr marL="0" indent="0">
              <a:buNone/>
            </a:pPr>
            <a:r>
              <a:rPr lang="en-US" altLang="ko-KR" sz="1200" dirty="0"/>
              <a:t>      }</a:t>
            </a:r>
          </a:p>
        </p:txBody>
      </p:sp>
      <p:sp>
        <p:nvSpPr>
          <p:cNvPr id="7" name="내용 개체 틀 2">
            <a:extLst>
              <a:ext uri="{FF2B5EF4-FFF2-40B4-BE49-F238E27FC236}">
                <a16:creationId xmlns:a16="http://schemas.microsoft.com/office/drawing/2014/main" id="{EC2AB9E9-3ACF-4E76-B45F-EEE3D5B5B13D}"/>
              </a:ext>
            </a:extLst>
          </p:cNvPr>
          <p:cNvSpPr txBox="1">
            <a:spLocks/>
          </p:cNvSpPr>
          <p:nvPr/>
        </p:nvSpPr>
        <p:spPr>
          <a:xfrm>
            <a:off x="3518567" y="1185331"/>
            <a:ext cx="406622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100" dirty="0"/>
              <a:t>return (</a:t>
            </a:r>
          </a:p>
          <a:p>
            <a:pPr marL="0" indent="0">
              <a:buFont typeface="Arial" panose="020B0604020202020204" pitchFamily="34" charset="0"/>
              <a:buNone/>
            </a:pPr>
            <a:r>
              <a:rPr lang="en-US" altLang="ko-KR" sz="1100" dirty="0"/>
              <a:t>      &lt;div </a:t>
            </a:r>
            <a:r>
              <a:rPr lang="en-US" altLang="ko-KR" sz="1100" i="1" dirty="0" err="1"/>
              <a:t>className</a:t>
            </a:r>
            <a:r>
              <a:rPr lang="en-US" altLang="ko-KR" sz="1100" dirty="0"/>
              <a:t>="App"&gt;</a:t>
            </a:r>
          </a:p>
          <a:p>
            <a:pPr marL="0" indent="0">
              <a:buFont typeface="Arial" panose="020B0604020202020204" pitchFamily="34" charset="0"/>
              <a:buNone/>
            </a:pPr>
            <a:r>
              <a:rPr lang="en-US" altLang="ko-KR" sz="1100" dirty="0"/>
              <a:t>        &lt;Company </a:t>
            </a:r>
            <a:r>
              <a:rPr lang="en-US" altLang="ko-KR" sz="1100" i="1" dirty="0"/>
              <a:t>name</a:t>
            </a:r>
            <a:r>
              <a:rPr lang="en-US" altLang="ko-KR" sz="1100" dirty="0"/>
              <a:t>={this.state.company.name} </a:t>
            </a:r>
          </a:p>
          <a:p>
            <a:pPr marL="0" indent="0">
              <a:buFont typeface="Arial" panose="020B0604020202020204" pitchFamily="34" charset="0"/>
              <a:buNone/>
            </a:pPr>
            <a:r>
              <a:rPr lang="en-US" altLang="ko-KR" sz="1100" dirty="0"/>
              <a:t>                 </a:t>
            </a:r>
            <a:r>
              <a:rPr lang="en-US" altLang="ko-KR" sz="1100" i="1" dirty="0"/>
              <a:t>mission</a:t>
            </a:r>
            <a:r>
              <a:rPr lang="en-US" altLang="ko-KR" sz="1100" dirty="0"/>
              <a:t>={</a:t>
            </a:r>
            <a:r>
              <a:rPr lang="en-US" altLang="ko-KR" sz="1100" dirty="0" err="1"/>
              <a:t>this.state.company.mission</a:t>
            </a:r>
            <a:r>
              <a:rPr lang="en-US" altLang="ko-KR" sz="1100" dirty="0"/>
              <a:t>} </a:t>
            </a:r>
          </a:p>
          <a:p>
            <a:pPr marL="0" indent="0">
              <a:buFont typeface="Arial" panose="020B0604020202020204" pitchFamily="34" charset="0"/>
              <a:buNone/>
            </a:pPr>
            <a:r>
              <a:rPr lang="en-US" altLang="ko-KR" sz="1100" dirty="0"/>
              <a:t>                 </a:t>
            </a:r>
            <a:r>
              <a:rPr lang="en-US" altLang="ko-KR" sz="1100" i="1" dirty="0" err="1"/>
              <a:t>onChangeAddr</a:t>
            </a:r>
            <a:r>
              <a:rPr lang="en-US" altLang="ko-KR" sz="1100" dirty="0"/>
              <a:t>={</a:t>
            </a:r>
            <a:r>
              <a:rPr lang="en-US" altLang="ko-KR" sz="1100" dirty="0" err="1"/>
              <a:t>this.changeAddr.bind</a:t>
            </a:r>
            <a:r>
              <a:rPr lang="en-US" altLang="ko-KR" sz="1100" dirty="0"/>
              <a:t>(this)} /&gt;</a:t>
            </a:r>
          </a:p>
          <a:p>
            <a:pPr marL="0" indent="0">
              <a:buFont typeface="Arial" panose="020B0604020202020204" pitchFamily="34" charset="0"/>
              <a:buNone/>
            </a:pPr>
            <a:r>
              <a:rPr lang="en-US" altLang="ko-KR" sz="1100" dirty="0"/>
              <a:t>        &lt;Product </a:t>
            </a:r>
            <a:r>
              <a:rPr lang="en-US" altLang="ko-KR" sz="1100" i="1" dirty="0"/>
              <a:t>items</a:t>
            </a:r>
            <a:r>
              <a:rPr lang="en-US" altLang="ko-KR" sz="1100" dirty="0"/>
              <a:t>={</a:t>
            </a:r>
            <a:r>
              <a:rPr lang="en-US" altLang="ko-KR" sz="1100" dirty="0" err="1"/>
              <a:t>this.state.product</a:t>
            </a:r>
            <a:r>
              <a:rPr lang="en-US" altLang="ko-KR" sz="1100" dirty="0"/>
              <a:t>} </a:t>
            </a:r>
          </a:p>
          <a:p>
            <a:pPr marL="0" indent="0">
              <a:buFont typeface="Arial" panose="020B0604020202020204" pitchFamily="34" charset="0"/>
              <a:buNone/>
            </a:pPr>
            <a:r>
              <a:rPr lang="en-US" altLang="ko-KR" sz="1100" dirty="0"/>
              <a:t>                 </a:t>
            </a:r>
            <a:r>
              <a:rPr lang="en-US" altLang="ko-KR" sz="1100" i="1" dirty="0" err="1">
                <a:solidFill>
                  <a:srgbClr val="FF0000"/>
                </a:solidFill>
              </a:rPr>
              <a:t>onChangeItem</a:t>
            </a:r>
            <a:r>
              <a:rPr lang="en-US" altLang="ko-KR" sz="1100" dirty="0">
                <a:solidFill>
                  <a:srgbClr val="FF0000"/>
                </a:solidFill>
              </a:rPr>
              <a:t>={</a:t>
            </a:r>
          </a:p>
          <a:p>
            <a:pPr marL="0" indent="0">
              <a:buFont typeface="Arial" panose="020B0604020202020204" pitchFamily="34" charset="0"/>
              <a:buNone/>
            </a:pPr>
            <a:r>
              <a:rPr lang="en-US" altLang="ko-KR" sz="1100" dirty="0">
                <a:solidFill>
                  <a:srgbClr val="FF0000"/>
                </a:solidFill>
              </a:rPr>
              <a:t>                   function(</a:t>
            </a:r>
            <a:r>
              <a:rPr lang="en-US" altLang="ko-KR" sz="1100" i="1" dirty="0">
                <a:solidFill>
                  <a:srgbClr val="FF0000"/>
                </a:solidFill>
              </a:rPr>
              <a:t>id</a:t>
            </a:r>
            <a:r>
              <a:rPr lang="en-US" altLang="ko-KR" sz="1100" dirty="0">
                <a:solidFill>
                  <a:srgbClr val="FF0000"/>
                </a:solidFill>
              </a:rPr>
              <a:t>) {</a:t>
            </a:r>
          </a:p>
          <a:p>
            <a:pPr marL="0" indent="0">
              <a:buFont typeface="Arial" panose="020B0604020202020204" pitchFamily="34" charset="0"/>
              <a:buNone/>
            </a:pPr>
            <a:r>
              <a:rPr lang="en-US" altLang="ko-KR" sz="1100" dirty="0">
                <a:solidFill>
                  <a:srgbClr val="FF0000"/>
                </a:solidFill>
              </a:rPr>
              <a:t>                      </a:t>
            </a:r>
            <a:r>
              <a:rPr lang="en-US" altLang="ko-KR" sz="1100" dirty="0" err="1">
                <a:solidFill>
                  <a:srgbClr val="FF0000"/>
                </a:solidFill>
              </a:rPr>
              <a:t>this.setState</a:t>
            </a:r>
            <a:r>
              <a:rPr lang="en-US" altLang="ko-KR" sz="1100" dirty="0">
                <a:solidFill>
                  <a:srgbClr val="FF0000"/>
                </a:solidFill>
              </a:rPr>
              <a:t>({</a:t>
            </a:r>
          </a:p>
          <a:p>
            <a:pPr marL="0" indent="0">
              <a:buFont typeface="Arial" panose="020B0604020202020204" pitchFamily="34" charset="0"/>
              <a:buNone/>
            </a:pPr>
            <a:r>
              <a:rPr lang="en-US" altLang="ko-KR" sz="1100" dirty="0">
                <a:solidFill>
                  <a:srgbClr val="FF0000"/>
                </a:solidFill>
              </a:rPr>
              <a:t>                        </a:t>
            </a:r>
            <a:r>
              <a:rPr lang="en-US" altLang="ko-KR" sz="1100" dirty="0" err="1">
                <a:solidFill>
                  <a:srgbClr val="FF0000"/>
                </a:solidFill>
              </a:rPr>
              <a:t>mode:'read</a:t>
            </a:r>
            <a:r>
              <a:rPr lang="en-US" altLang="ko-KR" sz="1100" dirty="0">
                <a:solidFill>
                  <a:srgbClr val="FF0000"/>
                </a:solidFill>
              </a:rPr>
              <a:t>',</a:t>
            </a:r>
          </a:p>
          <a:p>
            <a:pPr marL="0" indent="0">
              <a:buFont typeface="Arial" panose="020B0604020202020204" pitchFamily="34" charset="0"/>
              <a:buNone/>
            </a:pPr>
            <a:r>
              <a:rPr lang="en-US" altLang="ko-KR" sz="1100" dirty="0">
                <a:solidFill>
                  <a:srgbClr val="FF0000"/>
                </a:solidFill>
              </a:rPr>
              <a:t>                        </a:t>
            </a:r>
            <a:r>
              <a:rPr lang="en-US" altLang="ko-KR" sz="1100" dirty="0" err="1">
                <a:solidFill>
                  <a:srgbClr val="FF0000"/>
                </a:solidFill>
              </a:rPr>
              <a:t>selectedIndex:Number</a:t>
            </a:r>
            <a:r>
              <a:rPr lang="en-US" altLang="ko-KR" sz="1100" dirty="0">
                <a:solidFill>
                  <a:srgbClr val="FF0000"/>
                </a:solidFill>
              </a:rPr>
              <a:t>(</a:t>
            </a:r>
            <a:r>
              <a:rPr lang="en-US" altLang="ko-KR" sz="1100" i="1" dirty="0">
                <a:solidFill>
                  <a:srgbClr val="FF0000"/>
                </a:solidFill>
              </a:rPr>
              <a:t>id</a:t>
            </a:r>
            <a:r>
              <a:rPr lang="en-US" altLang="ko-KR" sz="1100" dirty="0">
                <a:solidFill>
                  <a:srgbClr val="FF0000"/>
                </a:solidFill>
              </a:rPr>
              <a:t>)</a:t>
            </a:r>
          </a:p>
          <a:p>
            <a:pPr marL="0" indent="0">
              <a:buFont typeface="Arial" panose="020B0604020202020204" pitchFamily="34" charset="0"/>
              <a:buNone/>
            </a:pPr>
            <a:r>
              <a:rPr lang="en-US" altLang="ko-KR" sz="1100" dirty="0">
                <a:solidFill>
                  <a:srgbClr val="FF0000"/>
                </a:solidFill>
              </a:rPr>
              <a:t>                      }); </a:t>
            </a:r>
          </a:p>
          <a:p>
            <a:pPr marL="0" indent="0">
              <a:buFont typeface="Arial" panose="020B0604020202020204" pitchFamily="34" charset="0"/>
              <a:buNone/>
            </a:pPr>
            <a:r>
              <a:rPr lang="en-US" altLang="ko-KR" sz="1100" dirty="0">
                <a:solidFill>
                  <a:srgbClr val="FF0000"/>
                </a:solidFill>
              </a:rPr>
              <a:t>                   }.bind(this)</a:t>
            </a:r>
          </a:p>
          <a:p>
            <a:pPr marL="0" indent="0">
              <a:buFont typeface="Arial" panose="020B0604020202020204" pitchFamily="34" charset="0"/>
              <a:buNone/>
            </a:pPr>
            <a:r>
              <a:rPr lang="en-US" altLang="ko-KR" sz="1100" dirty="0"/>
              <a:t>                 } /&gt;</a:t>
            </a:r>
          </a:p>
          <a:p>
            <a:pPr marL="0" indent="0">
              <a:buFont typeface="Arial" panose="020B0604020202020204" pitchFamily="34" charset="0"/>
              <a:buNone/>
            </a:pPr>
            <a:r>
              <a:rPr lang="en-US" altLang="ko-KR" sz="1100" dirty="0"/>
              <a:t>        &lt;Description</a:t>
            </a:r>
            <a:r>
              <a:rPr lang="en-US" altLang="ko-KR" sz="1100" dirty="0">
                <a:solidFill>
                  <a:srgbClr val="FF0000"/>
                </a:solidFill>
              </a:rPr>
              <a:t> </a:t>
            </a:r>
            <a:r>
              <a:rPr lang="en-US" altLang="ko-KR" sz="1100" i="1" dirty="0">
                <a:solidFill>
                  <a:srgbClr val="FF0000"/>
                </a:solidFill>
              </a:rPr>
              <a:t>title</a:t>
            </a:r>
            <a:r>
              <a:rPr lang="en-US" altLang="ko-KR" sz="1100" dirty="0">
                <a:solidFill>
                  <a:srgbClr val="FF0000"/>
                </a:solidFill>
              </a:rPr>
              <a:t>={_title} </a:t>
            </a:r>
            <a:r>
              <a:rPr lang="en-US" altLang="ko-KR" sz="1100" i="1" dirty="0">
                <a:solidFill>
                  <a:srgbClr val="FF0000"/>
                </a:solidFill>
              </a:rPr>
              <a:t>desc</a:t>
            </a:r>
            <a:r>
              <a:rPr lang="en-US" altLang="ko-KR" sz="1100" dirty="0">
                <a:solidFill>
                  <a:srgbClr val="FF0000"/>
                </a:solidFill>
              </a:rPr>
              <a:t>={_desc}</a:t>
            </a:r>
            <a:r>
              <a:rPr lang="en-US" altLang="ko-KR" sz="1100" dirty="0"/>
              <a:t> /&gt;</a:t>
            </a:r>
          </a:p>
          <a:p>
            <a:pPr marL="0" indent="0">
              <a:buFont typeface="Arial" panose="020B0604020202020204" pitchFamily="34" charset="0"/>
              <a:buNone/>
            </a:pPr>
            <a:r>
              <a:rPr lang="en-US" altLang="ko-KR" sz="1100" dirty="0"/>
              <a:t>      &lt;/div&gt;</a:t>
            </a:r>
          </a:p>
          <a:p>
            <a:pPr marL="0" indent="0">
              <a:buFont typeface="Arial" panose="020B0604020202020204" pitchFamily="34" charset="0"/>
              <a:buNone/>
            </a:pPr>
            <a:r>
              <a:rPr lang="en-US" altLang="ko-KR" sz="1100" dirty="0"/>
              <a:t>    );</a:t>
            </a:r>
          </a:p>
        </p:txBody>
      </p:sp>
      <p:sp>
        <p:nvSpPr>
          <p:cNvPr id="5" name="TextBox 4">
            <a:extLst>
              <a:ext uri="{FF2B5EF4-FFF2-40B4-BE49-F238E27FC236}">
                <a16:creationId xmlns:a16="http://schemas.microsoft.com/office/drawing/2014/main" id="{CFFBCBB4-237D-4EF2-9A8A-71DB62437083}"/>
              </a:ext>
            </a:extLst>
          </p:cNvPr>
          <p:cNvSpPr txBox="1"/>
          <p:nvPr/>
        </p:nvSpPr>
        <p:spPr>
          <a:xfrm>
            <a:off x="1542612" y="5886396"/>
            <a:ext cx="1803635" cy="369332"/>
          </a:xfrm>
          <a:prstGeom prst="rect">
            <a:avLst/>
          </a:prstGeom>
          <a:noFill/>
        </p:spPr>
        <p:txBody>
          <a:bodyPr wrap="none" rtlCol="0">
            <a:spAutoFit/>
          </a:bodyPr>
          <a:lstStyle/>
          <a:p>
            <a:r>
              <a:rPr lang="en-US" altLang="ko-KR" dirty="0"/>
              <a:t>App.js  render()</a:t>
            </a:r>
            <a:endParaRPr lang="ko-KR" altLang="en-US" dirty="0"/>
          </a:p>
        </p:txBody>
      </p:sp>
      <p:sp>
        <p:nvSpPr>
          <p:cNvPr id="8" name="TextBox 7">
            <a:extLst>
              <a:ext uri="{FF2B5EF4-FFF2-40B4-BE49-F238E27FC236}">
                <a16:creationId xmlns:a16="http://schemas.microsoft.com/office/drawing/2014/main" id="{EE096471-2AFA-47D8-85B5-D2B685073A6B}"/>
              </a:ext>
            </a:extLst>
          </p:cNvPr>
          <p:cNvSpPr txBox="1"/>
          <p:nvPr/>
        </p:nvSpPr>
        <p:spPr>
          <a:xfrm>
            <a:off x="5551681" y="5886396"/>
            <a:ext cx="1886542" cy="369332"/>
          </a:xfrm>
          <a:prstGeom prst="rect">
            <a:avLst/>
          </a:prstGeom>
          <a:noFill/>
        </p:spPr>
        <p:txBody>
          <a:bodyPr wrap="none" rtlCol="0">
            <a:spAutoFit/>
          </a:bodyPr>
          <a:lstStyle/>
          <a:p>
            <a:r>
              <a:rPr lang="en-US" altLang="ko-KR" dirty="0"/>
              <a:t>App.js   return();</a:t>
            </a:r>
            <a:endParaRPr lang="ko-KR" altLang="en-US" dirty="0"/>
          </a:p>
        </p:txBody>
      </p:sp>
      <p:sp>
        <p:nvSpPr>
          <p:cNvPr id="9" name="TextBox 8">
            <a:extLst>
              <a:ext uri="{FF2B5EF4-FFF2-40B4-BE49-F238E27FC236}">
                <a16:creationId xmlns:a16="http://schemas.microsoft.com/office/drawing/2014/main" id="{2F3FB94A-392B-465F-92AD-30C69B49A6DB}"/>
              </a:ext>
            </a:extLst>
          </p:cNvPr>
          <p:cNvSpPr txBox="1"/>
          <p:nvPr/>
        </p:nvSpPr>
        <p:spPr>
          <a:xfrm>
            <a:off x="10401702" y="5886396"/>
            <a:ext cx="1200906" cy="369332"/>
          </a:xfrm>
          <a:prstGeom prst="rect">
            <a:avLst/>
          </a:prstGeom>
          <a:noFill/>
        </p:spPr>
        <p:txBody>
          <a:bodyPr wrap="none" rtlCol="0">
            <a:spAutoFit/>
          </a:bodyPr>
          <a:lstStyle/>
          <a:p>
            <a:r>
              <a:rPr lang="en-US" altLang="ko-KR" dirty="0"/>
              <a:t>Product.js</a:t>
            </a:r>
            <a:endParaRPr lang="ko-KR" altLang="en-US" dirty="0"/>
          </a:p>
        </p:txBody>
      </p:sp>
    </p:spTree>
    <p:extLst>
      <p:ext uri="{BB962C8B-B14F-4D97-AF65-F5344CB8AC3E}">
        <p14:creationId xmlns:p14="http://schemas.microsoft.com/office/powerpoint/2010/main" val="41364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Component</a:t>
            </a:r>
            <a:r>
              <a:rPr lang="ko-KR" altLang="en-US" sz="3200" dirty="0"/>
              <a:t>에 이벤트 설정</a:t>
            </a:r>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3113667" cy="5171017"/>
          </a:xfrm>
          <a:ln>
            <a:solidFill>
              <a:schemeClr val="accent1"/>
            </a:solidFill>
          </a:ln>
        </p:spPr>
        <p:txBody>
          <a:bodyPr>
            <a:normAutofit/>
          </a:bodyPr>
          <a:lstStyle/>
          <a:p>
            <a:pPr marL="0" indent="0">
              <a:buNone/>
            </a:pPr>
            <a:r>
              <a:rPr lang="en-US" altLang="ko-KR" sz="1100" dirty="0"/>
              <a:t>  </a:t>
            </a:r>
            <a:r>
              <a:rPr lang="en-US" altLang="ko-KR" sz="1100" b="1" dirty="0"/>
              <a:t>render</a:t>
            </a:r>
            <a:r>
              <a:rPr lang="en-US" altLang="ko-KR" sz="1100" dirty="0"/>
              <a:t>(){</a:t>
            </a:r>
          </a:p>
          <a:p>
            <a:pPr marL="0" indent="0">
              <a:buNone/>
            </a:pPr>
            <a:r>
              <a:rPr lang="en-US" altLang="ko-KR" sz="1100" dirty="0"/>
              <a:t>    </a:t>
            </a:r>
            <a:r>
              <a:rPr lang="en-US" altLang="ko-KR" sz="1100" dirty="0">
                <a:solidFill>
                  <a:srgbClr val="FF0000"/>
                </a:solidFill>
              </a:rPr>
              <a:t>let _title, _desc = null;</a:t>
            </a:r>
          </a:p>
          <a:p>
            <a:pPr marL="0" indent="0">
              <a:buNone/>
            </a:pPr>
            <a:r>
              <a:rPr lang="en-US" altLang="ko-KR" sz="1100" dirty="0">
                <a:solidFill>
                  <a:srgbClr val="FF0000"/>
                </a:solidFill>
              </a:rPr>
              <a:t>    if (mode === 'welcome') {</a:t>
            </a:r>
          </a:p>
          <a:p>
            <a:pPr marL="0" indent="0">
              <a:buNone/>
            </a:pPr>
            <a:r>
              <a:rPr lang="en-US" altLang="ko-KR" sz="1100" dirty="0">
                <a:solidFill>
                  <a:srgbClr val="FF0000"/>
                </a:solidFill>
              </a:rPr>
              <a:t>      _title = </a:t>
            </a:r>
            <a:r>
              <a:rPr lang="en-US" altLang="ko-KR" sz="1100" dirty="0" err="1">
                <a:solidFill>
                  <a:srgbClr val="FF0000"/>
                </a:solidFill>
              </a:rPr>
              <a:t>description.title</a:t>
            </a:r>
            <a:r>
              <a:rPr lang="en-US" altLang="ko-KR" sz="1100" dirty="0">
                <a:solidFill>
                  <a:srgbClr val="FF0000"/>
                </a:solidFill>
              </a:rPr>
              <a:t>;</a:t>
            </a:r>
          </a:p>
          <a:p>
            <a:pPr marL="0" indent="0">
              <a:buNone/>
            </a:pPr>
            <a:r>
              <a:rPr lang="en-US" altLang="ko-KR" sz="1100" dirty="0">
                <a:solidFill>
                  <a:srgbClr val="FF0000"/>
                </a:solidFill>
              </a:rPr>
              <a:t>      _desc = </a:t>
            </a:r>
            <a:r>
              <a:rPr lang="en-US" altLang="ko-KR" sz="1100" dirty="0" err="1">
                <a:solidFill>
                  <a:srgbClr val="FF0000"/>
                </a:solidFill>
              </a:rPr>
              <a:t>description.desc</a:t>
            </a:r>
            <a:r>
              <a:rPr lang="en-US" altLang="ko-KR" sz="1100" dirty="0">
                <a:solidFill>
                  <a:srgbClr val="FF0000"/>
                </a:solidFill>
              </a:rPr>
              <a:t>;</a:t>
            </a:r>
          </a:p>
          <a:p>
            <a:pPr marL="0" indent="0">
              <a:buNone/>
            </a:pPr>
            <a:r>
              <a:rPr lang="en-US" altLang="ko-KR" sz="1100" dirty="0">
                <a:solidFill>
                  <a:srgbClr val="FF0000"/>
                </a:solidFill>
              </a:rPr>
              <a:t>    } else if (mode === 'read') {</a:t>
            </a:r>
          </a:p>
          <a:p>
            <a:pPr marL="0" indent="0">
              <a:buNone/>
            </a:pPr>
            <a:r>
              <a:rPr lang="en-US" altLang="ko-KR" sz="1100" dirty="0">
                <a:solidFill>
                  <a:srgbClr val="FF0000"/>
                </a:solidFill>
              </a:rPr>
              <a:t>      let </a:t>
            </a:r>
            <a:r>
              <a:rPr lang="en-US" altLang="ko-KR" sz="1100" dirty="0" err="1">
                <a:solidFill>
                  <a:srgbClr val="FF0000"/>
                </a:solidFill>
              </a:rPr>
              <a:t>i</a:t>
            </a:r>
            <a:r>
              <a:rPr lang="en-US" altLang="ko-KR" sz="1100" dirty="0">
                <a:solidFill>
                  <a:srgbClr val="FF0000"/>
                </a:solidFill>
              </a:rPr>
              <a:t> = 0;</a:t>
            </a:r>
          </a:p>
          <a:p>
            <a:pPr marL="0" indent="0">
              <a:buNone/>
            </a:pPr>
            <a:r>
              <a:rPr lang="en-US" altLang="ko-KR" sz="1100" dirty="0">
                <a:solidFill>
                  <a:srgbClr val="FF0000"/>
                </a:solidFill>
              </a:rPr>
              <a:t>      while(</a:t>
            </a:r>
            <a:r>
              <a:rPr lang="en-US" altLang="ko-KR" sz="1100" dirty="0" err="1">
                <a:solidFill>
                  <a:srgbClr val="FF0000"/>
                </a:solidFill>
              </a:rPr>
              <a:t>i</a:t>
            </a:r>
            <a:r>
              <a:rPr lang="en-US" altLang="ko-KR" sz="1100" dirty="0">
                <a:solidFill>
                  <a:srgbClr val="FF0000"/>
                </a:solidFill>
              </a:rPr>
              <a:t> &lt; </a:t>
            </a:r>
            <a:r>
              <a:rPr lang="en-US" altLang="ko-KR" sz="1100" dirty="0" err="1">
                <a:solidFill>
                  <a:srgbClr val="FF0000"/>
                </a:solidFill>
              </a:rPr>
              <a:t>product.length</a:t>
            </a:r>
            <a:r>
              <a:rPr lang="en-US" altLang="ko-KR" sz="1100" dirty="0">
                <a:solidFill>
                  <a:srgbClr val="FF0000"/>
                </a:solidFill>
              </a:rPr>
              <a:t>){</a:t>
            </a:r>
          </a:p>
          <a:p>
            <a:pPr marL="0" indent="0">
              <a:buNone/>
            </a:pPr>
            <a:r>
              <a:rPr lang="en-US" altLang="ko-KR" sz="1100" dirty="0">
                <a:solidFill>
                  <a:srgbClr val="FF0000"/>
                </a:solidFill>
              </a:rPr>
              <a:t>        let data = product[</a:t>
            </a:r>
            <a:r>
              <a:rPr lang="en-US" altLang="ko-KR" sz="1100" dirty="0" err="1">
                <a:solidFill>
                  <a:srgbClr val="FF0000"/>
                </a:solidFill>
              </a:rPr>
              <a:t>i</a:t>
            </a:r>
            <a:r>
              <a:rPr lang="en-US" altLang="ko-KR" sz="1100" dirty="0">
                <a:solidFill>
                  <a:srgbClr val="FF0000"/>
                </a:solidFill>
              </a:rPr>
              <a:t>];</a:t>
            </a:r>
          </a:p>
          <a:p>
            <a:pPr marL="0" indent="0">
              <a:buNone/>
            </a:pPr>
            <a:r>
              <a:rPr lang="en-US" altLang="ko-KR" sz="1100" dirty="0">
                <a:solidFill>
                  <a:srgbClr val="FF0000"/>
                </a:solidFill>
              </a:rPr>
              <a:t>        if (data.id === </a:t>
            </a:r>
            <a:r>
              <a:rPr lang="en-US" altLang="ko-KR" sz="1100" dirty="0" err="1">
                <a:solidFill>
                  <a:srgbClr val="FF0000"/>
                </a:solidFill>
              </a:rPr>
              <a:t>selectedIndex</a:t>
            </a:r>
            <a:r>
              <a:rPr lang="en-US" altLang="ko-KR" sz="1100" dirty="0">
                <a:solidFill>
                  <a:srgbClr val="FF0000"/>
                </a:solidFill>
              </a:rPr>
              <a:t>){</a:t>
            </a:r>
          </a:p>
          <a:p>
            <a:pPr marL="0" indent="0">
              <a:buNone/>
            </a:pPr>
            <a:r>
              <a:rPr lang="en-US" altLang="ko-KR" sz="1100" dirty="0">
                <a:solidFill>
                  <a:srgbClr val="FF0000"/>
                </a:solidFill>
              </a:rPr>
              <a:t>          _title = data.name;</a:t>
            </a:r>
          </a:p>
          <a:p>
            <a:pPr marL="0" indent="0">
              <a:buNone/>
            </a:pPr>
            <a:r>
              <a:rPr lang="en-US" altLang="ko-KR" sz="1100" dirty="0">
                <a:solidFill>
                  <a:srgbClr val="FF0000"/>
                </a:solidFill>
              </a:rPr>
              <a:t>          _desc = </a:t>
            </a:r>
            <a:r>
              <a:rPr lang="en-US" altLang="ko-KR" sz="1100" dirty="0" err="1">
                <a:solidFill>
                  <a:srgbClr val="FF0000"/>
                </a:solidFill>
              </a:rPr>
              <a:t>data.desc</a:t>
            </a:r>
            <a:r>
              <a:rPr lang="en-US" altLang="ko-KR" sz="1100" dirty="0">
                <a:solidFill>
                  <a:srgbClr val="FF0000"/>
                </a:solidFill>
              </a:rPr>
              <a:t>;</a:t>
            </a:r>
          </a:p>
          <a:p>
            <a:pPr marL="0" indent="0">
              <a:buNone/>
            </a:pPr>
            <a:r>
              <a:rPr lang="en-US" altLang="ko-KR" sz="1100" dirty="0">
                <a:solidFill>
                  <a:srgbClr val="FF0000"/>
                </a:solidFill>
              </a:rPr>
              <a:t>          break;</a:t>
            </a:r>
          </a:p>
          <a:p>
            <a:pPr marL="0" indent="0">
              <a:buNone/>
            </a:pPr>
            <a:r>
              <a:rPr lang="en-US" altLang="ko-KR" sz="1100" dirty="0">
                <a:solidFill>
                  <a:srgbClr val="FF0000"/>
                </a:solidFill>
              </a:rPr>
              <a:t>        }</a:t>
            </a:r>
          </a:p>
          <a:p>
            <a:pPr marL="0" indent="0">
              <a:buNone/>
            </a:pPr>
            <a:r>
              <a:rPr lang="en-US" altLang="ko-KR" sz="1100" dirty="0">
                <a:solidFill>
                  <a:srgbClr val="FF0000"/>
                </a:solidFill>
              </a:rPr>
              <a:t>        </a:t>
            </a:r>
            <a:r>
              <a:rPr lang="en-US" altLang="ko-KR" sz="1100" dirty="0" err="1">
                <a:solidFill>
                  <a:srgbClr val="FF0000"/>
                </a:solidFill>
              </a:rPr>
              <a:t>i</a:t>
            </a:r>
            <a:r>
              <a:rPr lang="en-US" altLang="ko-KR" sz="1100" dirty="0">
                <a:solidFill>
                  <a:srgbClr val="FF0000"/>
                </a:solidFill>
              </a:rPr>
              <a:t>++;</a:t>
            </a:r>
          </a:p>
          <a:p>
            <a:pPr marL="0" indent="0">
              <a:buNone/>
            </a:pPr>
            <a:r>
              <a:rPr lang="en-US" altLang="ko-KR" sz="1100" dirty="0">
                <a:solidFill>
                  <a:srgbClr val="FF0000"/>
                </a:solidFill>
              </a:rPr>
              <a:t>      }</a:t>
            </a:r>
          </a:p>
          <a:p>
            <a:pPr marL="0" indent="0">
              <a:buNone/>
            </a:pPr>
            <a:r>
              <a:rPr lang="en-US" altLang="ko-KR" sz="1100" dirty="0"/>
              <a:t>    }</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28</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7106425" y="1185332"/>
            <a:ext cx="4887563"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class Product extends Component {</a:t>
            </a:r>
          </a:p>
          <a:p>
            <a:pPr marL="0" indent="0">
              <a:buNone/>
            </a:pPr>
            <a:r>
              <a:rPr lang="en-US" altLang="ko-KR" sz="1200" dirty="0"/>
              <a:t>    </a:t>
            </a:r>
            <a:r>
              <a:rPr lang="en-US" altLang="ko-KR" sz="1200" b="1" dirty="0"/>
              <a:t>render</a:t>
            </a:r>
            <a:r>
              <a:rPr lang="en-US" altLang="ko-KR" sz="1200" dirty="0"/>
              <a:t>(){</a:t>
            </a:r>
          </a:p>
          <a:p>
            <a:pPr marL="0" indent="0">
              <a:buNone/>
            </a:pPr>
            <a:r>
              <a:rPr lang="en-US" altLang="ko-KR" sz="1200" dirty="0"/>
              <a:t>      let </a:t>
            </a:r>
            <a:r>
              <a:rPr lang="en-US" altLang="ko-KR" sz="1200" dirty="0" err="1"/>
              <a:t>productList</a:t>
            </a:r>
            <a:r>
              <a:rPr lang="en-US" altLang="ko-KR" sz="1200" dirty="0"/>
              <a:t> = [];</a:t>
            </a:r>
          </a:p>
          <a:p>
            <a:pPr marL="0" indent="0">
              <a:buNone/>
            </a:pPr>
            <a:r>
              <a:rPr lang="en-US" altLang="ko-KR" sz="1200" dirty="0"/>
              <a:t>      let data = </a:t>
            </a:r>
            <a:r>
              <a:rPr lang="en-US" altLang="ko-KR" sz="1200" dirty="0" err="1"/>
              <a:t>props.items</a:t>
            </a:r>
            <a:r>
              <a:rPr lang="en-US" altLang="ko-KR" sz="1200" dirty="0"/>
              <a:t>;</a:t>
            </a:r>
          </a:p>
          <a:p>
            <a:pPr marL="0" indent="0">
              <a:buNone/>
            </a:pPr>
            <a:r>
              <a:rPr lang="en-US" altLang="ko-KR" sz="1200" dirty="0"/>
              <a:t>      let </a:t>
            </a:r>
            <a:r>
              <a:rPr lang="en-US" altLang="ko-KR" sz="1200" dirty="0" err="1"/>
              <a:t>i</a:t>
            </a:r>
            <a:r>
              <a:rPr lang="en-US" altLang="ko-KR" sz="1200" dirty="0"/>
              <a:t> = 0;</a:t>
            </a:r>
          </a:p>
          <a:p>
            <a:pPr marL="0" indent="0">
              <a:buNone/>
            </a:pPr>
            <a:r>
              <a:rPr lang="en-US" altLang="ko-KR" sz="1200" dirty="0"/>
              <a:t>      while ( </a:t>
            </a:r>
            <a:r>
              <a:rPr lang="en-US" altLang="ko-KR" sz="1200" dirty="0" err="1"/>
              <a:t>i</a:t>
            </a:r>
            <a:r>
              <a:rPr lang="en-US" altLang="ko-KR" sz="1200" dirty="0"/>
              <a:t> &lt; </a:t>
            </a:r>
            <a:r>
              <a:rPr lang="en-US" altLang="ko-KR" sz="1200" dirty="0" err="1"/>
              <a:t>data.length</a:t>
            </a:r>
            <a:r>
              <a:rPr lang="en-US" altLang="ko-KR" sz="1200" dirty="0"/>
              <a:t>){</a:t>
            </a:r>
          </a:p>
          <a:p>
            <a:pPr marL="0" indent="0">
              <a:buNone/>
            </a:pPr>
            <a:r>
              <a:rPr lang="en-US" altLang="ko-KR" sz="1200" dirty="0"/>
              <a:t>        </a:t>
            </a:r>
            <a:r>
              <a:rPr lang="en-US" altLang="ko-KR" sz="1200" dirty="0" err="1"/>
              <a:t>productList.</a:t>
            </a:r>
            <a:r>
              <a:rPr lang="en-US" altLang="ko-KR" sz="1200" b="1" dirty="0" err="1"/>
              <a:t>push</a:t>
            </a:r>
            <a:r>
              <a:rPr lang="en-US" altLang="ko-KR" sz="1200" dirty="0"/>
              <a:t>(&lt;li </a:t>
            </a:r>
            <a:r>
              <a:rPr lang="en-US" altLang="ko-KR" sz="1200" i="1" dirty="0"/>
              <a:t>key</a:t>
            </a:r>
            <a:r>
              <a:rPr lang="en-US" altLang="ko-KR" sz="1200" dirty="0"/>
              <a:t>={data[</a:t>
            </a:r>
            <a:r>
              <a:rPr lang="en-US" altLang="ko-KR" sz="1200" dirty="0" err="1"/>
              <a:t>i</a:t>
            </a:r>
            <a:r>
              <a:rPr lang="en-US" altLang="ko-KR" sz="1200" dirty="0"/>
              <a:t>].id}&gt;</a:t>
            </a:r>
          </a:p>
          <a:p>
            <a:pPr marL="0" indent="0">
              <a:buNone/>
            </a:pPr>
            <a:r>
              <a:rPr lang="en-US" altLang="ko-KR" sz="1200" dirty="0"/>
              <a:t>                  &lt;a  </a:t>
            </a:r>
            <a:r>
              <a:rPr lang="en-US" altLang="ko-KR" sz="1200" i="1" dirty="0" err="1"/>
              <a:t>href</a:t>
            </a:r>
            <a:r>
              <a:rPr lang="en-US" altLang="ko-KR" sz="1200" dirty="0"/>
              <a:t>={"/" + data[</a:t>
            </a:r>
            <a:r>
              <a:rPr lang="en-US" altLang="ko-KR" sz="1200" dirty="0" err="1"/>
              <a:t>i</a:t>
            </a:r>
            <a:r>
              <a:rPr lang="en-US" altLang="ko-KR" sz="1200" dirty="0"/>
              <a:t>].id} </a:t>
            </a:r>
          </a:p>
          <a:p>
            <a:pPr marL="0" indent="0">
              <a:buNone/>
            </a:pPr>
            <a:r>
              <a:rPr lang="en-US" altLang="ko-KR" sz="1200" dirty="0"/>
              <a:t>                       </a:t>
            </a:r>
            <a:r>
              <a:rPr lang="en-US" altLang="ko-KR" sz="1200" i="1" dirty="0">
                <a:solidFill>
                  <a:srgbClr val="FF0000"/>
                </a:solidFill>
              </a:rPr>
              <a:t>data-id</a:t>
            </a:r>
            <a:r>
              <a:rPr lang="en-US" altLang="ko-KR" sz="1200" dirty="0">
                <a:solidFill>
                  <a:srgbClr val="FF0000"/>
                </a:solidFill>
              </a:rPr>
              <a:t>={data[</a:t>
            </a:r>
            <a:r>
              <a:rPr lang="en-US" altLang="ko-KR" sz="1200" dirty="0" err="1">
                <a:solidFill>
                  <a:srgbClr val="FF0000"/>
                </a:solidFill>
              </a:rPr>
              <a:t>i</a:t>
            </a:r>
            <a:r>
              <a:rPr lang="en-US" altLang="ko-KR" sz="1200" dirty="0">
                <a:solidFill>
                  <a:srgbClr val="FF0000"/>
                </a:solidFill>
              </a:rPr>
              <a:t>].id}</a:t>
            </a:r>
          </a:p>
          <a:p>
            <a:pPr marL="0" indent="0">
              <a:buNone/>
            </a:pPr>
            <a:r>
              <a:rPr lang="ko-KR" altLang="en-US" sz="1200" dirty="0">
                <a:solidFill>
                  <a:srgbClr val="FF0000"/>
                </a:solidFill>
              </a:rPr>
              <a:t>                       </a:t>
            </a:r>
            <a:r>
              <a:rPr lang="en-US" altLang="ko-KR" sz="1200" i="1" dirty="0" err="1">
                <a:solidFill>
                  <a:srgbClr val="FF0000"/>
                </a:solidFill>
              </a:rPr>
              <a:t>onClick</a:t>
            </a:r>
            <a:r>
              <a:rPr lang="en-US" altLang="ko-KR" sz="1200" dirty="0">
                <a:solidFill>
                  <a:srgbClr val="FF0000"/>
                </a:solidFill>
              </a:rPr>
              <a:t>={(</a:t>
            </a:r>
            <a:r>
              <a:rPr lang="en-US" altLang="ko-KR" sz="1200" i="1" dirty="0">
                <a:solidFill>
                  <a:srgbClr val="FF0000"/>
                </a:solidFill>
              </a:rPr>
              <a:t>e</a:t>
            </a:r>
            <a:r>
              <a:rPr lang="en-US" altLang="ko-KR" sz="1200" dirty="0">
                <a:solidFill>
                  <a:srgbClr val="FF0000"/>
                </a:solidFill>
              </a:rPr>
              <a:t>) =&gt; {</a:t>
            </a:r>
          </a:p>
          <a:p>
            <a:pPr marL="0" indent="0">
              <a:buNone/>
            </a:pPr>
            <a:r>
              <a:rPr lang="en-US" altLang="ko-KR" sz="1200" dirty="0">
                <a:solidFill>
                  <a:srgbClr val="FF0000"/>
                </a:solidFill>
              </a:rPr>
              <a:t>                          </a:t>
            </a:r>
            <a:r>
              <a:rPr lang="en-US" altLang="ko-KR" sz="1200" i="1" dirty="0" err="1">
                <a:solidFill>
                  <a:srgbClr val="FF0000"/>
                </a:solidFill>
              </a:rPr>
              <a:t>e</a:t>
            </a:r>
            <a:r>
              <a:rPr lang="en-US" altLang="ko-KR" sz="1200" dirty="0" err="1">
                <a:solidFill>
                  <a:srgbClr val="FF0000"/>
                </a:solidFill>
              </a:rPr>
              <a:t>.preventDefault</a:t>
            </a:r>
            <a:r>
              <a:rPr lang="en-US" altLang="ko-KR" sz="1200" dirty="0">
                <a:solidFill>
                  <a:srgbClr val="FF0000"/>
                </a:solidFill>
              </a:rPr>
              <a:t>();</a:t>
            </a:r>
          </a:p>
          <a:p>
            <a:pPr marL="0" indent="0">
              <a:buNone/>
            </a:pPr>
            <a:r>
              <a:rPr lang="en-US" altLang="ko-KR" sz="1200" dirty="0">
                <a:solidFill>
                  <a:srgbClr val="FF0000"/>
                </a:solidFill>
              </a:rPr>
              <a:t>                          </a:t>
            </a:r>
            <a:r>
              <a:rPr lang="en-US" altLang="ko-KR" sz="1200" dirty="0" err="1">
                <a:solidFill>
                  <a:srgbClr val="FF0000"/>
                </a:solidFill>
              </a:rPr>
              <a:t>props.onChangeItem</a:t>
            </a:r>
            <a:r>
              <a:rPr lang="en-US" altLang="ko-KR" sz="1200" dirty="0">
                <a:solidFill>
                  <a:srgbClr val="FF0000"/>
                </a:solidFill>
              </a:rPr>
              <a:t>(</a:t>
            </a:r>
            <a:r>
              <a:rPr lang="en-US" altLang="ko-KR" sz="1200" i="1" dirty="0">
                <a:solidFill>
                  <a:srgbClr val="FF0000"/>
                </a:solidFill>
              </a:rPr>
              <a:t>e</a:t>
            </a:r>
            <a:r>
              <a:rPr lang="en-US" altLang="ko-KR" sz="1200" dirty="0">
                <a:solidFill>
                  <a:srgbClr val="FF0000"/>
                </a:solidFill>
              </a:rPr>
              <a:t>.target.dataset.id);</a:t>
            </a:r>
          </a:p>
          <a:p>
            <a:pPr marL="0" indent="0">
              <a:buNone/>
            </a:pPr>
            <a:r>
              <a:rPr lang="en-US" altLang="ko-KR" sz="1200" dirty="0">
                <a:solidFill>
                  <a:srgbClr val="FF0000"/>
                </a:solidFill>
              </a:rPr>
              <a:t>                        }}&gt;{</a:t>
            </a:r>
            <a:r>
              <a:rPr lang="en-US" altLang="ko-KR" sz="1200" dirty="0"/>
              <a:t>data[</a:t>
            </a:r>
            <a:r>
              <a:rPr lang="en-US" altLang="ko-KR" sz="1200" dirty="0" err="1"/>
              <a:t>i</a:t>
            </a:r>
            <a:r>
              <a:rPr lang="en-US" altLang="ko-KR" sz="1200" dirty="0"/>
              <a:t>].name}&lt;/a&gt;&lt;/li&gt;);</a:t>
            </a:r>
          </a:p>
          <a:p>
            <a:pPr marL="0" indent="0">
              <a:buNone/>
            </a:pPr>
            <a:r>
              <a:rPr lang="en-US" altLang="ko-KR" sz="1200" dirty="0"/>
              <a:t>        </a:t>
            </a:r>
            <a:r>
              <a:rPr lang="en-US" altLang="ko-KR" sz="1200" dirty="0" err="1"/>
              <a:t>i</a:t>
            </a:r>
            <a:r>
              <a:rPr lang="en-US" altLang="ko-KR" sz="1200" dirty="0"/>
              <a:t>++;</a:t>
            </a:r>
          </a:p>
          <a:p>
            <a:pPr marL="0" indent="0">
              <a:buNone/>
            </a:pPr>
            <a:r>
              <a:rPr lang="en-US" altLang="ko-KR" sz="1200" dirty="0"/>
              <a:t>      }</a:t>
            </a:r>
          </a:p>
        </p:txBody>
      </p:sp>
      <p:sp>
        <p:nvSpPr>
          <p:cNvPr id="7" name="내용 개체 틀 2">
            <a:extLst>
              <a:ext uri="{FF2B5EF4-FFF2-40B4-BE49-F238E27FC236}">
                <a16:creationId xmlns:a16="http://schemas.microsoft.com/office/drawing/2014/main" id="{EC2AB9E9-3ACF-4E76-B45F-EEE3D5B5B13D}"/>
              </a:ext>
            </a:extLst>
          </p:cNvPr>
          <p:cNvSpPr txBox="1">
            <a:spLocks/>
          </p:cNvSpPr>
          <p:nvPr/>
        </p:nvSpPr>
        <p:spPr>
          <a:xfrm>
            <a:off x="3518567" y="1185331"/>
            <a:ext cx="3504690"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100" dirty="0"/>
              <a:t>return (</a:t>
            </a:r>
          </a:p>
          <a:p>
            <a:pPr marL="0" indent="0">
              <a:buFont typeface="Arial" panose="020B0604020202020204" pitchFamily="34" charset="0"/>
              <a:buNone/>
            </a:pPr>
            <a:r>
              <a:rPr lang="en-US" altLang="ko-KR" sz="1100" dirty="0"/>
              <a:t>      &lt;div </a:t>
            </a:r>
            <a:r>
              <a:rPr lang="en-US" altLang="ko-KR" sz="1100" i="1" dirty="0" err="1"/>
              <a:t>className</a:t>
            </a:r>
            <a:r>
              <a:rPr lang="en-US" altLang="ko-KR" sz="1100" dirty="0"/>
              <a:t>="App"&gt;</a:t>
            </a:r>
          </a:p>
          <a:p>
            <a:pPr marL="0" indent="0">
              <a:buFont typeface="Arial" panose="020B0604020202020204" pitchFamily="34" charset="0"/>
              <a:buNone/>
            </a:pPr>
            <a:r>
              <a:rPr lang="en-US" altLang="ko-KR" sz="1100" dirty="0"/>
              <a:t>        &lt;Company </a:t>
            </a:r>
            <a:r>
              <a:rPr lang="en-US" altLang="ko-KR" sz="1100" i="1" dirty="0"/>
              <a:t>name</a:t>
            </a:r>
            <a:r>
              <a:rPr lang="en-US" altLang="ko-KR" sz="1100" dirty="0"/>
              <a:t>={company.name} </a:t>
            </a:r>
          </a:p>
          <a:p>
            <a:pPr marL="0" indent="0">
              <a:buFont typeface="Arial" panose="020B0604020202020204" pitchFamily="34" charset="0"/>
              <a:buNone/>
            </a:pPr>
            <a:r>
              <a:rPr lang="en-US" altLang="ko-KR" sz="1100" dirty="0"/>
              <a:t>                 </a:t>
            </a:r>
            <a:r>
              <a:rPr lang="en-US" altLang="ko-KR" sz="1100" i="1" dirty="0"/>
              <a:t>mission</a:t>
            </a:r>
            <a:r>
              <a:rPr lang="en-US" altLang="ko-KR" sz="1100" dirty="0"/>
              <a:t>={</a:t>
            </a:r>
            <a:r>
              <a:rPr lang="en-US" altLang="ko-KR" sz="1100" dirty="0" err="1"/>
              <a:t>company.mission</a:t>
            </a:r>
            <a:r>
              <a:rPr lang="en-US" altLang="ko-KR" sz="1100" dirty="0"/>
              <a:t>} </a:t>
            </a:r>
          </a:p>
          <a:p>
            <a:pPr marL="0" indent="0">
              <a:buFont typeface="Arial" panose="020B0604020202020204" pitchFamily="34" charset="0"/>
              <a:buNone/>
            </a:pPr>
            <a:r>
              <a:rPr lang="en-US" altLang="ko-KR" sz="1100" dirty="0"/>
              <a:t>                 </a:t>
            </a:r>
            <a:r>
              <a:rPr lang="en-US" altLang="ko-KR" sz="1100" i="1" dirty="0" err="1"/>
              <a:t>onChangeAddr</a:t>
            </a:r>
            <a:r>
              <a:rPr lang="en-US" altLang="ko-KR" sz="1100" dirty="0"/>
              <a:t>={</a:t>
            </a:r>
            <a:r>
              <a:rPr lang="en-US" altLang="ko-KR" sz="1100" dirty="0" err="1"/>
              <a:t>changeAddr</a:t>
            </a:r>
            <a:r>
              <a:rPr lang="en-US" altLang="ko-KR" sz="1100" dirty="0"/>
              <a:t>} /&gt;</a:t>
            </a:r>
          </a:p>
          <a:p>
            <a:pPr marL="0" indent="0">
              <a:buFont typeface="Arial" panose="020B0604020202020204" pitchFamily="34" charset="0"/>
              <a:buNone/>
            </a:pPr>
            <a:r>
              <a:rPr lang="en-US" altLang="ko-KR" sz="1100" dirty="0"/>
              <a:t>        &lt;Product </a:t>
            </a:r>
            <a:r>
              <a:rPr lang="en-US" altLang="ko-KR" sz="1100" i="1" dirty="0"/>
              <a:t>items</a:t>
            </a:r>
            <a:r>
              <a:rPr lang="en-US" altLang="ko-KR" sz="1100" dirty="0"/>
              <a:t>={product} </a:t>
            </a:r>
          </a:p>
          <a:p>
            <a:pPr marL="0" indent="0">
              <a:buFont typeface="Arial" panose="020B0604020202020204" pitchFamily="34" charset="0"/>
              <a:buNone/>
            </a:pPr>
            <a:r>
              <a:rPr lang="en-US" altLang="ko-KR" sz="1100" dirty="0"/>
              <a:t>                 </a:t>
            </a:r>
            <a:r>
              <a:rPr lang="en-US" altLang="ko-KR" sz="1100" i="1" dirty="0" err="1">
                <a:solidFill>
                  <a:srgbClr val="FF0000"/>
                </a:solidFill>
              </a:rPr>
              <a:t>onChangeItem</a:t>
            </a:r>
            <a:r>
              <a:rPr lang="en-US" altLang="ko-KR" sz="1100" dirty="0">
                <a:solidFill>
                  <a:srgbClr val="FF0000"/>
                </a:solidFill>
              </a:rPr>
              <a:t>={</a:t>
            </a:r>
          </a:p>
          <a:p>
            <a:pPr marL="0" indent="0">
              <a:buFont typeface="Arial" panose="020B0604020202020204" pitchFamily="34" charset="0"/>
              <a:buNone/>
            </a:pPr>
            <a:r>
              <a:rPr lang="en-US" altLang="ko-KR" sz="1100" dirty="0">
                <a:solidFill>
                  <a:srgbClr val="FF0000"/>
                </a:solidFill>
              </a:rPr>
              <a:t>                   (</a:t>
            </a:r>
            <a:r>
              <a:rPr lang="en-US" altLang="ko-KR" sz="1100" i="1" dirty="0">
                <a:solidFill>
                  <a:srgbClr val="FF0000"/>
                </a:solidFill>
              </a:rPr>
              <a:t>id</a:t>
            </a:r>
            <a:r>
              <a:rPr lang="en-US" altLang="ko-KR" sz="1100" dirty="0">
                <a:solidFill>
                  <a:srgbClr val="FF0000"/>
                </a:solidFill>
              </a:rPr>
              <a:t>) =&gt; {</a:t>
            </a:r>
          </a:p>
          <a:p>
            <a:pPr marL="0" indent="0">
              <a:buFont typeface="Arial" panose="020B0604020202020204" pitchFamily="34" charset="0"/>
              <a:buNone/>
            </a:pPr>
            <a:r>
              <a:rPr lang="en-US" altLang="ko-KR" sz="1100" dirty="0">
                <a:solidFill>
                  <a:srgbClr val="FF0000"/>
                </a:solidFill>
              </a:rPr>
              <a:t>                        </a:t>
            </a:r>
            <a:r>
              <a:rPr lang="en-US" altLang="ko-KR" sz="1100" dirty="0" err="1">
                <a:solidFill>
                  <a:srgbClr val="FF0000"/>
                </a:solidFill>
              </a:rPr>
              <a:t>setMode</a:t>
            </a:r>
            <a:r>
              <a:rPr lang="en-US" altLang="ko-KR" sz="1100" dirty="0">
                <a:solidFill>
                  <a:srgbClr val="FF0000"/>
                </a:solidFill>
              </a:rPr>
              <a:t>('read’);</a:t>
            </a:r>
          </a:p>
          <a:p>
            <a:pPr marL="0" indent="0">
              <a:buFont typeface="Arial" panose="020B0604020202020204" pitchFamily="34" charset="0"/>
              <a:buNone/>
            </a:pPr>
            <a:r>
              <a:rPr lang="en-US" altLang="ko-KR" sz="1100" dirty="0">
                <a:solidFill>
                  <a:srgbClr val="FF0000"/>
                </a:solidFill>
              </a:rPr>
              <a:t>                        </a:t>
            </a:r>
            <a:r>
              <a:rPr lang="en-US" altLang="ko-KR" sz="1100" dirty="0" err="1">
                <a:solidFill>
                  <a:srgbClr val="FF0000"/>
                </a:solidFill>
              </a:rPr>
              <a:t>setSelectedIndex</a:t>
            </a:r>
            <a:r>
              <a:rPr lang="en-US" altLang="ko-KR" sz="1100" dirty="0">
                <a:solidFill>
                  <a:srgbClr val="FF0000"/>
                </a:solidFill>
              </a:rPr>
              <a:t>(Number(</a:t>
            </a:r>
            <a:r>
              <a:rPr lang="en-US" altLang="ko-KR" sz="1100" i="1" dirty="0">
                <a:solidFill>
                  <a:srgbClr val="FF0000"/>
                </a:solidFill>
              </a:rPr>
              <a:t>id</a:t>
            </a:r>
            <a:r>
              <a:rPr lang="en-US" altLang="ko-KR" sz="1100" dirty="0">
                <a:solidFill>
                  <a:srgbClr val="FF0000"/>
                </a:solidFill>
              </a:rPr>
              <a:t>));</a:t>
            </a:r>
          </a:p>
          <a:p>
            <a:pPr marL="0" indent="0">
              <a:buFont typeface="Arial" panose="020B0604020202020204" pitchFamily="34" charset="0"/>
              <a:buNone/>
            </a:pPr>
            <a:r>
              <a:rPr lang="en-US" altLang="ko-KR" sz="1100" dirty="0">
                <a:solidFill>
                  <a:srgbClr val="FF0000"/>
                </a:solidFill>
              </a:rPr>
              <a:t>                    }</a:t>
            </a:r>
          </a:p>
          <a:p>
            <a:pPr marL="0" indent="0">
              <a:buFont typeface="Arial" panose="020B0604020202020204" pitchFamily="34" charset="0"/>
              <a:buNone/>
            </a:pPr>
            <a:r>
              <a:rPr lang="en-US" altLang="ko-KR" sz="1100" dirty="0"/>
              <a:t>                 } /&gt;</a:t>
            </a:r>
          </a:p>
          <a:p>
            <a:pPr marL="0" indent="0">
              <a:buFont typeface="Arial" panose="020B0604020202020204" pitchFamily="34" charset="0"/>
              <a:buNone/>
            </a:pPr>
            <a:r>
              <a:rPr lang="en-US" altLang="ko-KR" sz="1100" dirty="0"/>
              <a:t>        &lt;Description </a:t>
            </a:r>
            <a:r>
              <a:rPr lang="en-US" altLang="ko-KR" sz="1100" i="1" dirty="0">
                <a:solidFill>
                  <a:srgbClr val="FF0000"/>
                </a:solidFill>
              </a:rPr>
              <a:t>title</a:t>
            </a:r>
            <a:r>
              <a:rPr lang="en-US" altLang="ko-KR" sz="1100" dirty="0">
                <a:solidFill>
                  <a:srgbClr val="FF0000"/>
                </a:solidFill>
              </a:rPr>
              <a:t>={_title} </a:t>
            </a:r>
            <a:r>
              <a:rPr lang="en-US" altLang="ko-KR" sz="1100" i="1" dirty="0">
                <a:solidFill>
                  <a:srgbClr val="FF0000"/>
                </a:solidFill>
              </a:rPr>
              <a:t>desc</a:t>
            </a:r>
            <a:r>
              <a:rPr lang="en-US" altLang="ko-KR" sz="1100" dirty="0">
                <a:solidFill>
                  <a:srgbClr val="FF0000"/>
                </a:solidFill>
              </a:rPr>
              <a:t>={_desc}</a:t>
            </a:r>
            <a:r>
              <a:rPr lang="en-US" altLang="ko-KR" sz="1100" dirty="0"/>
              <a:t> /&gt;</a:t>
            </a:r>
          </a:p>
          <a:p>
            <a:pPr marL="0" indent="0">
              <a:buFont typeface="Arial" panose="020B0604020202020204" pitchFamily="34" charset="0"/>
              <a:buNone/>
            </a:pPr>
            <a:r>
              <a:rPr lang="en-US" altLang="ko-KR" sz="1100" dirty="0"/>
              <a:t>      &lt;/div&gt;</a:t>
            </a:r>
          </a:p>
          <a:p>
            <a:pPr marL="0" indent="0">
              <a:buFont typeface="Arial" panose="020B0604020202020204" pitchFamily="34" charset="0"/>
              <a:buNone/>
            </a:pPr>
            <a:r>
              <a:rPr lang="en-US" altLang="ko-KR" sz="1100" dirty="0"/>
              <a:t>    );</a:t>
            </a:r>
          </a:p>
        </p:txBody>
      </p:sp>
      <p:sp>
        <p:nvSpPr>
          <p:cNvPr id="5" name="TextBox 4">
            <a:extLst>
              <a:ext uri="{FF2B5EF4-FFF2-40B4-BE49-F238E27FC236}">
                <a16:creationId xmlns:a16="http://schemas.microsoft.com/office/drawing/2014/main" id="{CFFBCBB4-237D-4EF2-9A8A-71DB62437083}"/>
              </a:ext>
            </a:extLst>
          </p:cNvPr>
          <p:cNvSpPr txBox="1"/>
          <p:nvPr/>
        </p:nvSpPr>
        <p:spPr>
          <a:xfrm>
            <a:off x="1542612" y="5886396"/>
            <a:ext cx="1803635" cy="369332"/>
          </a:xfrm>
          <a:prstGeom prst="rect">
            <a:avLst/>
          </a:prstGeom>
          <a:noFill/>
        </p:spPr>
        <p:txBody>
          <a:bodyPr wrap="none" rtlCol="0">
            <a:spAutoFit/>
          </a:bodyPr>
          <a:lstStyle/>
          <a:p>
            <a:r>
              <a:rPr lang="en-US" altLang="ko-KR" dirty="0"/>
              <a:t>App.js  render()</a:t>
            </a:r>
            <a:endParaRPr lang="ko-KR" altLang="en-US" dirty="0"/>
          </a:p>
        </p:txBody>
      </p:sp>
      <p:sp>
        <p:nvSpPr>
          <p:cNvPr id="8" name="TextBox 7">
            <a:extLst>
              <a:ext uri="{FF2B5EF4-FFF2-40B4-BE49-F238E27FC236}">
                <a16:creationId xmlns:a16="http://schemas.microsoft.com/office/drawing/2014/main" id="{EE096471-2AFA-47D8-85B5-D2B685073A6B}"/>
              </a:ext>
            </a:extLst>
          </p:cNvPr>
          <p:cNvSpPr txBox="1"/>
          <p:nvPr/>
        </p:nvSpPr>
        <p:spPr>
          <a:xfrm>
            <a:off x="5136715" y="5886396"/>
            <a:ext cx="1886542" cy="369332"/>
          </a:xfrm>
          <a:prstGeom prst="rect">
            <a:avLst/>
          </a:prstGeom>
          <a:noFill/>
        </p:spPr>
        <p:txBody>
          <a:bodyPr wrap="none" rtlCol="0">
            <a:spAutoFit/>
          </a:bodyPr>
          <a:lstStyle/>
          <a:p>
            <a:r>
              <a:rPr lang="en-US" altLang="ko-KR" dirty="0"/>
              <a:t>App.js   return();</a:t>
            </a:r>
            <a:endParaRPr lang="ko-KR" altLang="en-US" dirty="0"/>
          </a:p>
        </p:txBody>
      </p:sp>
      <p:sp>
        <p:nvSpPr>
          <p:cNvPr id="9" name="TextBox 8">
            <a:extLst>
              <a:ext uri="{FF2B5EF4-FFF2-40B4-BE49-F238E27FC236}">
                <a16:creationId xmlns:a16="http://schemas.microsoft.com/office/drawing/2014/main" id="{2F3FB94A-392B-465F-92AD-30C69B49A6DB}"/>
              </a:ext>
            </a:extLst>
          </p:cNvPr>
          <p:cNvSpPr txBox="1"/>
          <p:nvPr/>
        </p:nvSpPr>
        <p:spPr>
          <a:xfrm>
            <a:off x="10401702" y="5886396"/>
            <a:ext cx="1200906" cy="369332"/>
          </a:xfrm>
          <a:prstGeom prst="rect">
            <a:avLst/>
          </a:prstGeom>
          <a:noFill/>
        </p:spPr>
        <p:txBody>
          <a:bodyPr wrap="none" rtlCol="0">
            <a:spAutoFit/>
          </a:bodyPr>
          <a:lstStyle/>
          <a:p>
            <a:r>
              <a:rPr lang="en-US" altLang="ko-KR" dirty="0"/>
              <a:t>Product.js</a:t>
            </a:r>
            <a:endParaRPr lang="ko-KR" altLang="en-US" dirty="0"/>
          </a:p>
        </p:txBody>
      </p:sp>
    </p:spTree>
    <p:extLst>
      <p:ext uri="{BB962C8B-B14F-4D97-AF65-F5344CB8AC3E}">
        <p14:creationId xmlns:p14="http://schemas.microsoft.com/office/powerpoint/2010/main" val="239124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err="1"/>
              <a:t>Javascipt</a:t>
            </a:r>
            <a:r>
              <a:rPr lang="en-US" altLang="ko-KR" sz="3200" dirty="0"/>
              <a:t> </a:t>
            </a:r>
            <a:r>
              <a:rPr lang="ko-KR" altLang="en-US" sz="3200" dirty="0"/>
              <a:t>배열 </a:t>
            </a:r>
            <a:r>
              <a:rPr lang="en-US" altLang="ko-KR" sz="3200" dirty="0"/>
              <a:t>Method : map,</a:t>
            </a:r>
            <a:r>
              <a:rPr lang="ko-KR" altLang="en-US" sz="3200" dirty="0"/>
              <a:t> </a:t>
            </a:r>
            <a:r>
              <a:rPr lang="en-US" altLang="ko-KR" sz="3200" dirty="0"/>
              <a:t>filter,</a:t>
            </a:r>
            <a:r>
              <a:rPr lang="ko-KR" altLang="en-US" sz="3200" dirty="0"/>
              <a:t> </a:t>
            </a:r>
            <a:r>
              <a:rPr lang="en-US" altLang="ko-KR" sz="3200" dirty="0"/>
              <a:t>find,</a:t>
            </a:r>
            <a:r>
              <a:rPr lang="ko-KR" altLang="en-US" sz="3200" dirty="0"/>
              <a:t> </a:t>
            </a:r>
            <a:r>
              <a:rPr lang="en-US" altLang="ko-KR" sz="3200" dirty="0"/>
              <a:t>reduce</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4654529" cy="5171017"/>
          </a:xfrm>
          <a:ln>
            <a:solidFill>
              <a:schemeClr val="accent1"/>
            </a:solidFill>
          </a:ln>
        </p:spPr>
        <p:txBody>
          <a:bodyPr>
            <a:normAutofit/>
          </a:bodyPr>
          <a:lstStyle/>
          <a:p>
            <a:pPr marL="0" indent="0">
              <a:buNone/>
            </a:pPr>
            <a:br>
              <a:rPr lang="en-US" altLang="ko-KR" sz="1200" dirty="0"/>
            </a:br>
            <a:r>
              <a:rPr lang="ko-KR" altLang="en-US" sz="1200" b="1" dirty="0"/>
              <a:t>문제 </a:t>
            </a:r>
            <a:r>
              <a:rPr lang="en-US" altLang="ko-KR" sz="1200" b="1" dirty="0"/>
              <a:t>1) </a:t>
            </a:r>
            <a:r>
              <a:rPr lang="ko-KR" altLang="en-US" sz="1200" b="1" dirty="0"/>
              <a:t>아래 각 나라 이름의 문자열 길이를 출력한다</a:t>
            </a:r>
            <a:r>
              <a:rPr lang="en-US" altLang="ko-KR" sz="1200" b="1" dirty="0"/>
              <a:t>.</a:t>
            </a:r>
          </a:p>
          <a:p>
            <a:pPr marL="0" indent="0">
              <a:buNone/>
            </a:pPr>
            <a:r>
              <a:rPr lang="en-US" altLang="ko-KR" sz="1200" dirty="0"/>
              <a:t>‘Korea’ , ‘America’ , ‘Germany’ , ‘ Spain’ , ‘France’ , ‘Canada’</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ko-KR" altLang="en-US" sz="1200" b="1" dirty="0"/>
              <a:t>문제 </a:t>
            </a:r>
            <a:r>
              <a:rPr lang="en-US" altLang="ko-KR" sz="1200" b="1" dirty="0"/>
              <a:t>2) </a:t>
            </a:r>
            <a:r>
              <a:rPr lang="ko-KR" altLang="en-US" sz="1200" b="1" dirty="0"/>
              <a:t>아래 각 숫자 </a:t>
            </a:r>
            <a:r>
              <a:rPr lang="ko-KR" altLang="en-US" sz="1200" b="1"/>
              <a:t>중 </a:t>
            </a:r>
            <a:r>
              <a:rPr lang="en-US" altLang="ko-KR" sz="1200" b="1"/>
              <a:t>3</a:t>
            </a:r>
            <a:r>
              <a:rPr lang="ko-KR" altLang="en-US" sz="1200" b="1" dirty="0"/>
              <a:t>의</a:t>
            </a:r>
            <a:r>
              <a:rPr lang="ko-KR" altLang="en-US" sz="1200" b="1"/>
              <a:t> </a:t>
            </a:r>
            <a:r>
              <a:rPr lang="ko-KR" altLang="en-US" sz="1200" b="1" dirty="0"/>
              <a:t>배수를 출력한다</a:t>
            </a:r>
            <a:r>
              <a:rPr lang="en-US" altLang="ko-KR" sz="1200" b="1" dirty="0"/>
              <a:t>.</a:t>
            </a:r>
          </a:p>
          <a:p>
            <a:pPr marL="0" indent="0">
              <a:buNone/>
            </a:pPr>
            <a:r>
              <a:rPr lang="en-US" altLang="ko-KR" sz="1200" dirty="0"/>
              <a:t>5, 16, 37, 69, 87, 145, 276, 395, 585, 1235, 2565, 3000</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ko-KR" altLang="en-US" sz="1200" b="1" dirty="0"/>
              <a:t>문제</a:t>
            </a:r>
            <a:r>
              <a:rPr lang="en-US" altLang="ko-KR" sz="1200" b="1" dirty="0"/>
              <a:t> 3) </a:t>
            </a:r>
            <a:r>
              <a:rPr lang="ko-KR" altLang="en-US" sz="1200" b="1" dirty="0"/>
              <a:t>상기 숫자 중 첫번째 </a:t>
            </a:r>
            <a:r>
              <a:rPr lang="en-US" altLang="ko-KR" sz="1200" b="1" dirty="0"/>
              <a:t>4</a:t>
            </a:r>
            <a:r>
              <a:rPr lang="ko-KR" altLang="en-US" sz="1200" b="1" dirty="0"/>
              <a:t>의 배수를 출력한다</a:t>
            </a:r>
            <a:r>
              <a:rPr lang="en-US" altLang="ko-KR" sz="1200" b="1" dirty="0"/>
              <a:t>.</a:t>
            </a:r>
          </a:p>
          <a:p>
            <a:pPr marL="0" indent="0">
              <a:buNone/>
            </a:pPr>
            <a:endParaRPr lang="en-US" altLang="ko-KR" sz="1200" dirty="0"/>
          </a:p>
          <a:p>
            <a:pPr marL="0" indent="0">
              <a:buNone/>
            </a:pPr>
            <a:endParaRPr lang="en-US" altLang="ko-KR" sz="1200" b="1" dirty="0"/>
          </a:p>
          <a:p>
            <a:pPr marL="0" indent="0">
              <a:buNone/>
            </a:pPr>
            <a:endParaRPr lang="en-US" altLang="ko-KR" sz="1200" b="1" dirty="0"/>
          </a:p>
          <a:p>
            <a:pPr marL="0" indent="0">
              <a:buNone/>
            </a:pPr>
            <a:r>
              <a:rPr lang="ko-KR" altLang="en-US" sz="1200" b="1" dirty="0"/>
              <a:t>문제 </a:t>
            </a:r>
            <a:r>
              <a:rPr lang="en-US" altLang="ko-KR" sz="1200" b="1" dirty="0"/>
              <a:t>4) </a:t>
            </a:r>
            <a:r>
              <a:rPr lang="ko-KR" altLang="en-US" sz="1200" b="1" dirty="0"/>
              <a:t>상기 숫자의 합을 출력한다</a:t>
            </a:r>
            <a:r>
              <a:rPr lang="en-US" altLang="ko-KR" sz="1200" b="1" dirty="0"/>
              <a: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29</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5149517" y="1185332"/>
            <a:ext cx="6844472"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const </a:t>
            </a:r>
            <a:r>
              <a:rPr lang="en-US" altLang="ko-KR" sz="1400" dirty="0" err="1"/>
              <a:t>arr</a:t>
            </a:r>
            <a:r>
              <a:rPr lang="en-US" altLang="ko-KR" sz="1400" dirty="0"/>
              <a:t> = [‘Korea’ , ‘America’ , ‘Germany’ , ‘ Spain’ , ‘France’ , ‘Canada’];</a:t>
            </a:r>
          </a:p>
          <a:p>
            <a:pPr marL="0" indent="0">
              <a:buNone/>
            </a:pPr>
            <a:r>
              <a:rPr lang="en-US" altLang="ko-KR" sz="1400" dirty="0"/>
              <a:t>const arr2 = </a:t>
            </a:r>
            <a:r>
              <a:rPr lang="en-US" altLang="ko-KR" sz="1800" b="1" dirty="0" err="1"/>
              <a:t>arr.map</a:t>
            </a:r>
            <a:r>
              <a:rPr lang="en-US" altLang="ko-KR" sz="1400" dirty="0"/>
              <a:t>((v) =&gt; </a:t>
            </a:r>
            <a:r>
              <a:rPr lang="en-US" altLang="ko-KR" sz="1400" dirty="0" err="1"/>
              <a:t>v.length</a:t>
            </a:r>
            <a:r>
              <a:rPr lang="en-US" altLang="ko-KR" sz="1400" dirty="0"/>
              <a:t>);</a:t>
            </a:r>
          </a:p>
          <a:p>
            <a:pPr marL="0" indent="0">
              <a:buNone/>
            </a:pPr>
            <a:r>
              <a:rPr lang="en-US" altLang="ko-KR" sz="1400" dirty="0"/>
              <a:t>console.log(arr2);</a:t>
            </a:r>
          </a:p>
          <a:p>
            <a:pPr marL="0" indent="0">
              <a:buNone/>
            </a:pPr>
            <a:endParaRPr lang="en-US" altLang="ko-KR" sz="1400" dirty="0"/>
          </a:p>
          <a:p>
            <a:pPr marL="0" indent="0">
              <a:buNone/>
            </a:pPr>
            <a:r>
              <a:rPr lang="en-US" altLang="ko-KR" sz="1400" dirty="0"/>
              <a:t>const </a:t>
            </a:r>
            <a:r>
              <a:rPr lang="en-US" altLang="ko-KR" sz="1400" dirty="0" err="1"/>
              <a:t>arr</a:t>
            </a:r>
            <a:r>
              <a:rPr lang="en-US" altLang="ko-KR" sz="1400" dirty="0"/>
              <a:t> = [5, 16, 37, 69, 87, 145, 276, 395, 585, 1235, 2565, 3000];</a:t>
            </a:r>
          </a:p>
          <a:p>
            <a:pPr marL="0" indent="0">
              <a:buNone/>
            </a:pPr>
            <a:r>
              <a:rPr lang="en-US" altLang="ko-KR" sz="1400" dirty="0"/>
              <a:t>const arr2 = </a:t>
            </a:r>
            <a:r>
              <a:rPr lang="en-US" altLang="ko-KR" sz="1800" b="1" dirty="0" err="1"/>
              <a:t>arr.filter</a:t>
            </a:r>
            <a:r>
              <a:rPr lang="en-US" altLang="ko-KR" sz="1400" dirty="0"/>
              <a:t>((v) =&gt; (v % 3 === 0));</a:t>
            </a:r>
          </a:p>
          <a:p>
            <a:pPr marL="0" indent="0">
              <a:buNone/>
            </a:pPr>
            <a:r>
              <a:rPr lang="en-US" altLang="ko-KR" sz="1400" dirty="0"/>
              <a:t>console.log(arr2);</a:t>
            </a:r>
          </a:p>
          <a:p>
            <a:pPr marL="0" indent="0">
              <a:buNone/>
            </a:pPr>
            <a:endParaRPr lang="en-US" altLang="ko-KR" sz="1400" dirty="0"/>
          </a:p>
          <a:p>
            <a:pPr marL="0" indent="0">
              <a:buNone/>
            </a:pPr>
            <a:r>
              <a:rPr lang="en-US" altLang="ko-KR" sz="1400" dirty="0"/>
              <a:t>const </a:t>
            </a:r>
            <a:r>
              <a:rPr lang="en-US" altLang="ko-KR" sz="1400" dirty="0" err="1"/>
              <a:t>arr</a:t>
            </a:r>
            <a:r>
              <a:rPr lang="en-US" altLang="ko-KR" sz="1400" dirty="0"/>
              <a:t> = [5, 16, 37, 69, 87, 145, 276, 395, 585, 1235, 2565, 3000];</a:t>
            </a:r>
          </a:p>
          <a:p>
            <a:pPr marL="0" indent="0">
              <a:buNone/>
            </a:pPr>
            <a:r>
              <a:rPr lang="en-US" altLang="ko-KR" sz="1400" dirty="0"/>
              <a:t>const arr2 = </a:t>
            </a:r>
            <a:r>
              <a:rPr lang="en-US" altLang="ko-KR" sz="1800" b="1" dirty="0" err="1"/>
              <a:t>arr.find</a:t>
            </a:r>
            <a:r>
              <a:rPr lang="en-US" altLang="ko-KR" sz="1400" dirty="0"/>
              <a:t>((v) =&gt; (v % 4 === 0));</a:t>
            </a:r>
          </a:p>
          <a:p>
            <a:pPr marL="0" indent="0">
              <a:buNone/>
            </a:pPr>
            <a:r>
              <a:rPr lang="en-US" altLang="ko-KR" sz="1400" dirty="0"/>
              <a:t>console.log(arr2);</a:t>
            </a:r>
          </a:p>
          <a:p>
            <a:pPr marL="0" indent="0">
              <a:buNone/>
            </a:pPr>
            <a:endParaRPr lang="en-US" altLang="ko-KR" sz="1400" dirty="0"/>
          </a:p>
          <a:p>
            <a:pPr marL="0" indent="0">
              <a:buNone/>
            </a:pPr>
            <a:r>
              <a:rPr lang="en-US" altLang="ko-KR" sz="1400" dirty="0"/>
              <a:t>const </a:t>
            </a:r>
            <a:r>
              <a:rPr lang="en-US" altLang="ko-KR" sz="1400" dirty="0" err="1"/>
              <a:t>arr</a:t>
            </a:r>
            <a:r>
              <a:rPr lang="en-US" altLang="ko-KR" sz="1400" dirty="0"/>
              <a:t> = [5, 16, 37, 69, 87, 145, 276, 395, 585, 1235, 2565, 3000];</a:t>
            </a:r>
          </a:p>
          <a:p>
            <a:pPr marL="0" indent="0">
              <a:buNone/>
            </a:pPr>
            <a:r>
              <a:rPr lang="en-US" altLang="ko-KR" sz="1400" dirty="0"/>
              <a:t>const sum = </a:t>
            </a:r>
            <a:r>
              <a:rPr lang="en-US" altLang="ko-KR" sz="1800" b="1" dirty="0" err="1"/>
              <a:t>arr.reduce</a:t>
            </a:r>
            <a:r>
              <a:rPr lang="en-US" altLang="ko-KR" sz="1400" dirty="0"/>
              <a:t>((pre, value) =&gt; pre + value);</a:t>
            </a:r>
          </a:p>
          <a:p>
            <a:pPr marL="0" indent="0">
              <a:buNone/>
            </a:pPr>
            <a:r>
              <a:rPr lang="en-US" altLang="ko-KR" sz="1400" dirty="0"/>
              <a:t>console.log(sum);</a:t>
            </a:r>
          </a:p>
          <a:p>
            <a:pPr marL="0" indent="0">
              <a:buNone/>
            </a:pPr>
            <a:endParaRPr lang="en-US" altLang="ko-KR" sz="1400" dirty="0"/>
          </a:p>
          <a:p>
            <a:pPr marL="0" indent="0">
              <a:buNone/>
            </a:pPr>
            <a:endParaRPr lang="en-US" altLang="ko-KR" sz="1400" dirty="0"/>
          </a:p>
        </p:txBody>
      </p:sp>
    </p:spTree>
    <p:extLst>
      <p:ext uri="{BB962C8B-B14F-4D97-AF65-F5344CB8AC3E}">
        <p14:creationId xmlns:p14="http://schemas.microsoft.com/office/powerpoint/2010/main" val="30515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Installation</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a:t>
            </a:fld>
            <a:endParaRPr lang="ko-KR" altLang="en-US" dirty="0"/>
          </a:p>
        </p:txBody>
      </p:sp>
      <p:sp>
        <p:nvSpPr>
          <p:cNvPr id="4" name="직사각형 3">
            <a:extLst>
              <a:ext uri="{FF2B5EF4-FFF2-40B4-BE49-F238E27FC236}">
                <a16:creationId xmlns:a16="http://schemas.microsoft.com/office/drawing/2014/main" id="{D195968F-A6A8-4EB8-8EF8-825040C45427}"/>
              </a:ext>
            </a:extLst>
          </p:cNvPr>
          <p:cNvSpPr/>
          <p:nvPr/>
        </p:nvSpPr>
        <p:spPr>
          <a:xfrm>
            <a:off x="338667" y="1187807"/>
            <a:ext cx="11338983" cy="5539978"/>
          </a:xfrm>
          <a:prstGeom prst="rect">
            <a:avLst/>
          </a:prstGeom>
        </p:spPr>
        <p:txBody>
          <a:bodyPr wrap="square">
            <a:spAutoFit/>
          </a:bodyPr>
          <a:lstStyle/>
          <a:p>
            <a:r>
              <a:rPr lang="en-US" altLang="ko-KR" dirty="0">
                <a:solidFill>
                  <a:srgbClr val="71AFD0"/>
                </a:solidFill>
                <a:latin typeface="Spoqa Han Sans"/>
                <a:hlinkClick r:id="rId2"/>
              </a:rPr>
              <a:t>https://reactjs.org/</a:t>
            </a:r>
            <a:r>
              <a:rPr lang="en-US" altLang="ko-KR" dirty="0">
                <a:solidFill>
                  <a:srgbClr val="71AFD0"/>
                </a:solidFill>
                <a:latin typeface="Spoqa Han Sans"/>
              </a:rPr>
              <a:t> </a:t>
            </a:r>
          </a:p>
          <a:p>
            <a:endParaRPr lang="en-US" altLang="ko-KR" sz="1600" dirty="0">
              <a:latin typeface="Spoqa Han Sans"/>
            </a:endParaRPr>
          </a:p>
          <a:p>
            <a:pPr marL="285750" indent="-285750">
              <a:buFont typeface="Wingdings" panose="05000000000000000000" pitchFamily="2" charset="2"/>
              <a:buChar char="§"/>
            </a:pPr>
            <a:r>
              <a:rPr lang="en-US" altLang="ko-KR" sz="1600" dirty="0"/>
              <a:t>Node.js</a:t>
            </a:r>
            <a:r>
              <a:rPr lang="ko-KR" altLang="en-US" sz="1600" dirty="0"/>
              <a:t>가 설치되어 있으면 설치 도구는 이미 설치되어 있는 것</a:t>
            </a:r>
            <a:endParaRPr lang="en-US" altLang="ko-KR" sz="1600" dirty="0"/>
          </a:p>
          <a:p>
            <a:pPr marL="285750" indent="-285750">
              <a:buFont typeface="Wingdings" panose="05000000000000000000" pitchFamily="2" charset="2"/>
              <a:buChar char="§"/>
            </a:pPr>
            <a:r>
              <a:rPr lang="ko-KR" altLang="en-US" sz="1600" dirty="0"/>
              <a:t>각자 원하는 위치에 </a:t>
            </a:r>
            <a:r>
              <a:rPr lang="en-US" altLang="ko-KR" sz="1600" dirty="0"/>
              <a:t>react </a:t>
            </a:r>
            <a:r>
              <a:rPr lang="ko-KR" altLang="en-US" sz="1600" dirty="0"/>
              <a:t>폴더 생성하고 그 위치에 </a:t>
            </a:r>
            <a:r>
              <a:rPr lang="en-US" altLang="ko-KR" sz="1600" dirty="0"/>
              <a:t>“</a:t>
            </a:r>
            <a:r>
              <a:rPr lang="ko-KR" altLang="en-US" sz="1600" dirty="0"/>
              <a:t>명령 프롬프트</a:t>
            </a:r>
            <a:r>
              <a:rPr lang="en-US" altLang="ko-KR" sz="1600" dirty="0"/>
              <a:t>” </a:t>
            </a:r>
            <a:r>
              <a:rPr lang="ko-KR" altLang="en-US" sz="1600" dirty="0"/>
              <a:t>실행</a:t>
            </a:r>
            <a:endParaRPr lang="en-US" altLang="ko-KR" sz="1600" dirty="0"/>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en-US" altLang="ko-KR" sz="1600" dirty="0"/>
              <a:t>C:\…\…\react &gt; </a:t>
            </a:r>
            <a:r>
              <a:rPr lang="en-US" altLang="ko-KR" sz="1600" dirty="0" err="1"/>
              <a:t>npm</a:t>
            </a:r>
            <a:r>
              <a:rPr lang="ko-KR" altLang="en-US" sz="1600" dirty="0"/>
              <a:t> </a:t>
            </a:r>
            <a:r>
              <a:rPr lang="en-US" altLang="ko-KR" sz="1600" dirty="0" err="1"/>
              <a:t>init</a:t>
            </a:r>
            <a:endParaRPr lang="en-US" altLang="ko-KR" sz="1600" dirty="0"/>
          </a:p>
          <a:p>
            <a:pPr marL="285750" indent="-285750">
              <a:buFont typeface="Wingdings" panose="05000000000000000000" pitchFamily="2" charset="2"/>
              <a:buChar char="§"/>
            </a:pPr>
            <a:r>
              <a:rPr lang="en-US" altLang="ko-KR" sz="1600" dirty="0"/>
              <a:t>C:\…\…\react &gt; </a:t>
            </a:r>
            <a:r>
              <a:rPr lang="en-US" altLang="ko-KR" sz="1600" dirty="0" err="1"/>
              <a:t>npm</a:t>
            </a:r>
            <a:r>
              <a:rPr lang="en-US" altLang="ko-KR" sz="1600" dirty="0"/>
              <a:t> install create-react-app</a:t>
            </a:r>
          </a:p>
          <a:p>
            <a:pPr marL="285750" indent="-285750">
              <a:buFont typeface="Wingdings" panose="05000000000000000000" pitchFamily="2" charset="2"/>
              <a:buChar char="§"/>
            </a:pPr>
            <a:r>
              <a:rPr lang="en-US" altLang="ko-KR" sz="1600" dirty="0"/>
              <a:t>C:\…\…\react &gt; </a:t>
            </a:r>
            <a:r>
              <a:rPr lang="en-US" altLang="ko-KR" sz="1600" dirty="0" err="1"/>
              <a:t>npx</a:t>
            </a:r>
            <a:r>
              <a:rPr lang="en-US" altLang="ko-KR" sz="1600" dirty="0"/>
              <a:t> create-react-app react01</a:t>
            </a:r>
          </a:p>
          <a:p>
            <a:pPr marL="285750" indent="-285750">
              <a:buFont typeface="Wingdings" panose="05000000000000000000" pitchFamily="2" charset="2"/>
              <a:buChar char="§"/>
            </a:pPr>
            <a:r>
              <a:rPr lang="en-US" altLang="ko-KR" sz="1600" dirty="0"/>
              <a:t>C:\…\…\react &gt; create-react-app  –V  </a:t>
            </a:r>
            <a:r>
              <a:rPr lang="ko-KR" altLang="en-US" sz="1600" dirty="0"/>
              <a:t>또는 </a:t>
            </a:r>
            <a:r>
              <a:rPr lang="en-US" altLang="ko-KR" sz="1600" dirty="0"/>
              <a:t>–version</a:t>
            </a:r>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en-US" altLang="ko-KR" sz="1600" dirty="0"/>
              <a:t>Chrome Store</a:t>
            </a:r>
            <a:r>
              <a:rPr lang="ko-KR" altLang="en-US" sz="1600" dirty="0"/>
              <a:t>에서 </a:t>
            </a:r>
            <a:r>
              <a:rPr lang="en-US" altLang="ko-KR" sz="1600" dirty="0"/>
              <a:t>“React Developer Tools” </a:t>
            </a:r>
            <a:r>
              <a:rPr lang="ko-KR" altLang="en-US" sz="1600" dirty="0"/>
              <a:t>다운 받아 설치 </a:t>
            </a:r>
            <a:r>
              <a:rPr lang="en-US" altLang="ko-KR" sz="1600" dirty="0"/>
              <a:t>: </a:t>
            </a:r>
            <a:r>
              <a:rPr lang="ko-KR" altLang="en-US" sz="1600" dirty="0"/>
              <a:t>개발자 도구에서 </a:t>
            </a:r>
            <a:r>
              <a:rPr lang="en-US" altLang="ko-KR" sz="1600" dirty="0"/>
              <a:t>Component, Profiler </a:t>
            </a:r>
            <a:r>
              <a:rPr lang="ko-KR" altLang="en-US" sz="1600" dirty="0"/>
              <a:t>탭으로 확인</a:t>
            </a:r>
            <a:r>
              <a:rPr lang="en-US" altLang="ko-KR" sz="1600" dirty="0"/>
              <a:t>.</a:t>
            </a:r>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en-US" altLang="ko-KR" sz="1600" dirty="0"/>
              <a:t>VS Code</a:t>
            </a:r>
            <a:r>
              <a:rPr lang="ko-KR" altLang="en-US" sz="1600" dirty="0"/>
              <a:t>에 위에서 생성한 </a:t>
            </a:r>
            <a:r>
              <a:rPr lang="en-US" altLang="ko-KR" sz="1600" dirty="0"/>
              <a:t>react </a:t>
            </a:r>
            <a:r>
              <a:rPr lang="ko-KR" altLang="en-US" sz="1600" dirty="0"/>
              <a:t>폴더를 </a:t>
            </a:r>
            <a:r>
              <a:rPr lang="en-US" altLang="ko-KR" sz="1600" dirty="0"/>
              <a:t>“Add Folder to Workspace…”</a:t>
            </a:r>
            <a:r>
              <a:rPr lang="ko-KR" altLang="en-US" sz="1600" dirty="0"/>
              <a:t>으로 등록할 것</a:t>
            </a:r>
            <a:endParaRPr lang="en-US" altLang="ko-KR" sz="1600" dirty="0"/>
          </a:p>
          <a:p>
            <a:pPr marL="285750" indent="-285750">
              <a:buFont typeface="Wingdings" panose="05000000000000000000" pitchFamily="2" charset="2"/>
              <a:buChar char="§"/>
            </a:pPr>
            <a:r>
              <a:rPr lang="en-US" altLang="ko-KR" sz="1600" dirty="0"/>
              <a:t>VS Code</a:t>
            </a:r>
            <a:r>
              <a:rPr lang="ko-KR" altLang="en-US" sz="1600" dirty="0"/>
              <a:t>에서 등록된 </a:t>
            </a:r>
            <a:r>
              <a:rPr lang="en-US" altLang="ko-KR" sz="1600" dirty="0"/>
              <a:t>react </a:t>
            </a:r>
            <a:r>
              <a:rPr lang="ko-KR" altLang="en-US" sz="1600" dirty="0"/>
              <a:t>폴더 밑에</a:t>
            </a:r>
            <a:r>
              <a:rPr lang="en-US" altLang="ko-KR" sz="1600" dirty="0"/>
              <a:t>,</a:t>
            </a:r>
            <a:r>
              <a:rPr lang="ko-KR" altLang="en-US" sz="1600" dirty="0"/>
              <a:t> 위에서 </a:t>
            </a:r>
            <a:r>
              <a:rPr lang="en-US" altLang="ko-KR" sz="1600" dirty="0"/>
              <a:t>Boilerplate</a:t>
            </a:r>
            <a:r>
              <a:rPr lang="ko-KR" altLang="en-US" sz="1600" dirty="0"/>
              <a:t>로 설치한 </a:t>
            </a:r>
            <a:r>
              <a:rPr lang="en-US" altLang="ko-KR" sz="1600" dirty="0"/>
              <a:t>react01 </a:t>
            </a:r>
            <a:r>
              <a:rPr lang="ko-KR" altLang="en-US" sz="1600" dirty="0"/>
              <a:t>폴더의 </a:t>
            </a:r>
            <a:r>
              <a:rPr lang="en-US" altLang="ko-KR" sz="1600" dirty="0"/>
              <a:t>public</a:t>
            </a:r>
            <a:r>
              <a:rPr lang="ko-KR" altLang="en-US" sz="1600" dirty="0"/>
              <a:t>과 </a:t>
            </a:r>
            <a:r>
              <a:rPr lang="en-US" altLang="ko-KR" sz="1600" dirty="0" err="1"/>
              <a:t>src</a:t>
            </a:r>
            <a:r>
              <a:rPr lang="en-US" altLang="ko-KR" sz="1600" dirty="0"/>
              <a:t> </a:t>
            </a:r>
            <a:r>
              <a:rPr lang="ko-KR" altLang="en-US" sz="1600" dirty="0"/>
              <a:t>폴더에 주목</a:t>
            </a:r>
            <a:r>
              <a:rPr lang="en-US" altLang="ko-KR" sz="1600" dirty="0"/>
              <a:t>.</a:t>
            </a:r>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ko-KR" altLang="en-US" sz="1600" dirty="0"/>
              <a:t> 실행 </a:t>
            </a:r>
            <a:r>
              <a:rPr lang="en-US" altLang="ko-KR" sz="1600" dirty="0"/>
              <a:t>:    C:\…\…\react\react01 &gt; </a:t>
            </a:r>
            <a:r>
              <a:rPr lang="en-US" altLang="ko-KR" sz="1600" dirty="0" err="1"/>
              <a:t>npm</a:t>
            </a:r>
            <a:r>
              <a:rPr lang="en-US" altLang="ko-KR" sz="1600" dirty="0"/>
              <a:t> start</a:t>
            </a:r>
          </a:p>
          <a:p>
            <a:pPr marL="342900" indent="-342900">
              <a:buFont typeface="Wingdings" panose="05000000000000000000" pitchFamily="2" charset="2"/>
              <a:buChar char="§"/>
            </a:pPr>
            <a:r>
              <a:rPr lang="ko-KR" altLang="en-US" sz="1600" dirty="0"/>
              <a:t>접속 </a:t>
            </a:r>
            <a:r>
              <a:rPr lang="en-US" altLang="ko-KR" sz="1600" dirty="0"/>
              <a:t>:    </a:t>
            </a:r>
            <a:r>
              <a:rPr lang="en-US" altLang="ko-KR" sz="1600" dirty="0">
                <a:hlinkClick r:id="rId3"/>
              </a:rPr>
              <a:t>http://localhost:3000</a:t>
            </a:r>
            <a:endParaRPr lang="en-US" altLang="ko-KR" sz="1600" dirty="0"/>
          </a:p>
          <a:p>
            <a:pPr marL="342900" indent="-342900">
              <a:buFont typeface="Wingdings" panose="05000000000000000000" pitchFamily="2" charset="2"/>
              <a:buChar char="§"/>
            </a:pPr>
            <a:endParaRPr lang="en-US" altLang="ko-KR" sz="1600" dirty="0"/>
          </a:p>
          <a:p>
            <a:pPr marL="342900" indent="-342900">
              <a:buFont typeface="Wingdings" panose="05000000000000000000" pitchFamily="2" charset="2"/>
              <a:buChar char="§"/>
            </a:pPr>
            <a:r>
              <a:rPr lang="ko-KR" altLang="en-US" sz="1600" dirty="0"/>
              <a:t>배포 </a:t>
            </a:r>
            <a:r>
              <a:rPr lang="en-US" altLang="ko-KR" sz="1600" dirty="0"/>
              <a:t>:  </a:t>
            </a:r>
            <a:r>
              <a:rPr lang="ko-KR" altLang="en-US" sz="1600" dirty="0"/>
              <a:t>개발자도구</a:t>
            </a:r>
            <a:r>
              <a:rPr lang="en-US" altLang="ko-KR" sz="1600" dirty="0"/>
              <a:t>(Inspector) -&gt; Network</a:t>
            </a:r>
            <a:r>
              <a:rPr lang="ko-KR" altLang="en-US" sz="1600" dirty="0"/>
              <a:t>에서 다운로드 되는 데이터 양 확인</a:t>
            </a:r>
            <a:endParaRPr lang="en-US" altLang="ko-KR" sz="1600" dirty="0"/>
          </a:p>
          <a:p>
            <a:r>
              <a:rPr lang="en-US" altLang="ko-KR" sz="1600" dirty="0"/>
              <a:t>     C:\…\…\react\react01 &gt; </a:t>
            </a:r>
            <a:r>
              <a:rPr lang="en-US" altLang="ko-KR" sz="1600" dirty="0" err="1"/>
              <a:t>npm</a:t>
            </a:r>
            <a:r>
              <a:rPr lang="en-US" altLang="ko-KR" sz="1600" dirty="0"/>
              <a:t> </a:t>
            </a:r>
            <a:r>
              <a:rPr lang="ko-KR" altLang="en-US" sz="1600" dirty="0"/>
              <a:t> </a:t>
            </a:r>
            <a:r>
              <a:rPr lang="en-US" altLang="ko-KR" sz="1600" dirty="0"/>
              <a:t>install</a:t>
            </a:r>
            <a:r>
              <a:rPr lang="ko-KR" altLang="en-US" sz="1600" dirty="0"/>
              <a:t>  </a:t>
            </a:r>
            <a:r>
              <a:rPr lang="en-US" altLang="ko-KR" sz="1600" dirty="0"/>
              <a:t>-g</a:t>
            </a:r>
            <a:r>
              <a:rPr lang="ko-KR" altLang="en-US" sz="1600" dirty="0"/>
              <a:t> </a:t>
            </a:r>
            <a:r>
              <a:rPr lang="en-US" altLang="ko-KR" sz="1600" dirty="0"/>
              <a:t>serve</a:t>
            </a:r>
          </a:p>
          <a:p>
            <a:r>
              <a:rPr lang="en-US" altLang="ko-KR" sz="1600" dirty="0"/>
              <a:t>     C:\…\…\react\react01 &gt; serve –s build</a:t>
            </a:r>
          </a:p>
          <a:p>
            <a:r>
              <a:rPr lang="ko-KR" altLang="en-US" sz="1600" dirty="0"/>
              <a:t>     </a:t>
            </a:r>
            <a:r>
              <a:rPr lang="en-US" altLang="ko-KR" sz="1600" dirty="0">
                <a:hlinkClick r:id="rId3"/>
              </a:rPr>
              <a:t>http://localhost:5000</a:t>
            </a:r>
            <a:endParaRPr lang="en-US" altLang="ko-KR" sz="1600" dirty="0"/>
          </a:p>
        </p:txBody>
      </p:sp>
    </p:spTree>
    <p:extLst>
      <p:ext uri="{BB962C8B-B14F-4D97-AF65-F5344CB8AC3E}">
        <p14:creationId xmlns:p14="http://schemas.microsoft.com/office/powerpoint/2010/main" val="3275441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err="1"/>
              <a:t>Javascipt</a:t>
            </a:r>
            <a:r>
              <a:rPr lang="en-US" altLang="ko-KR" sz="3200" dirty="0"/>
              <a:t> </a:t>
            </a:r>
            <a:r>
              <a:rPr lang="ko-KR" altLang="en-US" sz="3200" dirty="0"/>
              <a:t>배열 </a:t>
            </a:r>
            <a:r>
              <a:rPr lang="en-US" altLang="ko-KR" sz="3200" dirty="0"/>
              <a:t>Method : reduce (1)</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30</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321736" y="1185333"/>
            <a:ext cx="5671596"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const </a:t>
            </a:r>
            <a:r>
              <a:rPr lang="en-US" altLang="ko-KR" sz="1200" dirty="0" err="1"/>
              <a:t>arr</a:t>
            </a:r>
            <a:r>
              <a:rPr lang="en-US" altLang="ko-KR" sz="1200" dirty="0"/>
              <a:t> = [‘Korea’ , ‘America’ , ‘Germany’ , ‘ Spain’ , ‘France’ , ‘Canada’];</a:t>
            </a:r>
          </a:p>
          <a:p>
            <a:pPr marL="0" indent="0">
              <a:buNone/>
            </a:pPr>
            <a:r>
              <a:rPr lang="en-US" altLang="ko-KR" sz="1200" dirty="0"/>
              <a:t>const arr2 = </a:t>
            </a:r>
            <a:r>
              <a:rPr lang="en-US" altLang="ko-KR" sz="1600" b="1" dirty="0" err="1"/>
              <a:t>arr.map</a:t>
            </a:r>
            <a:r>
              <a:rPr lang="en-US" altLang="ko-KR" sz="1200" dirty="0"/>
              <a:t>((v) =&gt; </a:t>
            </a:r>
            <a:r>
              <a:rPr lang="en-US" altLang="ko-KR" sz="1200" dirty="0" err="1"/>
              <a:t>v.length</a:t>
            </a:r>
            <a:r>
              <a:rPr lang="en-US" altLang="ko-KR" sz="1200" dirty="0"/>
              <a:t>);</a:t>
            </a:r>
          </a:p>
          <a:p>
            <a:pPr marL="0" indent="0">
              <a:buNone/>
            </a:pPr>
            <a:r>
              <a:rPr lang="en-US" altLang="ko-KR" sz="1200" dirty="0"/>
              <a:t>console.log(arr2);</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const </a:t>
            </a:r>
            <a:r>
              <a:rPr lang="en-US" altLang="ko-KR" sz="1200" dirty="0" err="1"/>
              <a:t>arr</a:t>
            </a:r>
            <a:r>
              <a:rPr lang="en-US" altLang="ko-KR" sz="1200" dirty="0"/>
              <a:t> = [5, 16, 37, 69, 87, 145, 276, 395, 585, 1235, 2565, 3000];</a:t>
            </a:r>
          </a:p>
          <a:p>
            <a:pPr marL="0" indent="0">
              <a:buNone/>
            </a:pPr>
            <a:r>
              <a:rPr lang="en-US" altLang="ko-KR" sz="1200" dirty="0"/>
              <a:t>const arr2 = </a:t>
            </a:r>
            <a:r>
              <a:rPr lang="en-US" altLang="ko-KR" sz="1600" b="1" dirty="0" err="1"/>
              <a:t>arr.filter</a:t>
            </a:r>
            <a:r>
              <a:rPr lang="en-US" altLang="ko-KR" sz="1200" dirty="0"/>
              <a:t>((v) =&gt; (v % 3 === 0));</a:t>
            </a:r>
          </a:p>
          <a:p>
            <a:pPr marL="0" indent="0">
              <a:buNone/>
            </a:pPr>
            <a:r>
              <a:rPr lang="en-US" altLang="ko-KR" sz="1200" dirty="0"/>
              <a:t>console.log(arr2);</a:t>
            </a:r>
          </a:p>
          <a:p>
            <a:pPr marL="0" indent="0">
              <a:buNone/>
            </a:pPr>
            <a:endParaRPr lang="en-US" altLang="ko-KR" sz="1200" dirty="0"/>
          </a:p>
          <a:p>
            <a:pPr marL="0" indent="0">
              <a:buNone/>
            </a:pPr>
            <a:endParaRPr lang="en-US" altLang="ko-KR" sz="1200" dirty="0"/>
          </a:p>
          <a:p>
            <a:pPr marL="0" indent="0">
              <a:buNone/>
            </a:pPr>
            <a:endParaRPr lang="en-US" altLang="ko-KR" sz="1200" dirty="0"/>
          </a:p>
        </p:txBody>
      </p:sp>
      <p:sp>
        <p:nvSpPr>
          <p:cNvPr id="8" name="내용 개체 틀 2">
            <a:extLst>
              <a:ext uri="{FF2B5EF4-FFF2-40B4-BE49-F238E27FC236}">
                <a16:creationId xmlns:a16="http://schemas.microsoft.com/office/drawing/2014/main" id="{32405B44-D81E-4522-8D86-DB25C6609A7E}"/>
              </a:ext>
            </a:extLst>
          </p:cNvPr>
          <p:cNvSpPr txBox="1">
            <a:spLocks/>
          </p:cNvSpPr>
          <p:nvPr/>
        </p:nvSpPr>
        <p:spPr>
          <a:xfrm>
            <a:off x="6198669" y="1185332"/>
            <a:ext cx="5783179"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const </a:t>
            </a:r>
            <a:r>
              <a:rPr lang="en-US" altLang="ko-KR" sz="1200" dirty="0" err="1"/>
              <a:t>arr</a:t>
            </a:r>
            <a:r>
              <a:rPr lang="en-US" altLang="ko-KR" sz="1200" dirty="0"/>
              <a:t> = [‘Korea’ , ‘America’ , ‘Germany’ , ‘ Spain’ , ‘France’ , ‘Canada’];</a:t>
            </a:r>
          </a:p>
          <a:p>
            <a:pPr marL="0" indent="0">
              <a:buNone/>
            </a:pPr>
            <a:r>
              <a:rPr lang="en-US" altLang="ko-KR" sz="1200" dirty="0"/>
              <a:t>const arr2 = </a:t>
            </a:r>
            <a:r>
              <a:rPr lang="en-US" altLang="ko-KR" sz="1600" b="1" dirty="0" err="1"/>
              <a:t>arr.reduce</a:t>
            </a:r>
            <a:r>
              <a:rPr lang="en-US" altLang="ko-KR" sz="1200" dirty="0"/>
              <a:t>((pre, value) =&gt; {</a:t>
            </a:r>
          </a:p>
          <a:p>
            <a:pPr marL="0" indent="0">
              <a:buNone/>
            </a:pPr>
            <a:r>
              <a:rPr lang="en-US" altLang="ko-KR" sz="1200" dirty="0"/>
              <a:t>        </a:t>
            </a:r>
            <a:r>
              <a:rPr lang="en-US" altLang="ko-KR" sz="1200" dirty="0" err="1"/>
              <a:t>pre.push</a:t>
            </a:r>
            <a:r>
              <a:rPr lang="en-US" altLang="ko-KR" sz="1200" dirty="0"/>
              <a:t>(</a:t>
            </a:r>
            <a:r>
              <a:rPr lang="en-US" altLang="ko-KR" sz="1200" dirty="0" err="1"/>
              <a:t>value.length</a:t>
            </a:r>
            <a:r>
              <a:rPr lang="en-US" altLang="ko-KR" sz="1200" dirty="0"/>
              <a:t>);</a:t>
            </a:r>
          </a:p>
          <a:p>
            <a:pPr marL="0" indent="0">
              <a:buNone/>
            </a:pPr>
            <a:r>
              <a:rPr lang="en-US" altLang="ko-KR" sz="1200" dirty="0"/>
              <a:t>        return pre;</a:t>
            </a:r>
          </a:p>
          <a:p>
            <a:pPr marL="0" indent="0">
              <a:buNone/>
            </a:pPr>
            <a:r>
              <a:rPr lang="en-US" altLang="ko-KR" sz="1200" dirty="0"/>
              <a:t>}, [ ]);</a:t>
            </a:r>
          </a:p>
          <a:p>
            <a:pPr marL="0" indent="0">
              <a:buNone/>
            </a:pPr>
            <a:r>
              <a:rPr lang="en-US" altLang="ko-KR" sz="1200" dirty="0"/>
              <a:t>console.log(arr2);</a:t>
            </a:r>
          </a:p>
          <a:p>
            <a:pPr marL="0" indent="0">
              <a:buNone/>
            </a:pPr>
            <a:endParaRPr lang="en-US" altLang="ko-KR" sz="1200" dirty="0"/>
          </a:p>
          <a:p>
            <a:pPr marL="0" indent="0">
              <a:buNone/>
            </a:pPr>
            <a:endParaRPr lang="en-US" altLang="ko-KR" sz="1200" dirty="0"/>
          </a:p>
          <a:p>
            <a:pPr marL="0" indent="0">
              <a:buNone/>
            </a:pPr>
            <a:r>
              <a:rPr lang="en-US" altLang="ko-KR" sz="1200" dirty="0"/>
              <a:t>const </a:t>
            </a:r>
            <a:r>
              <a:rPr lang="en-US" altLang="ko-KR" sz="1200" dirty="0" err="1"/>
              <a:t>arr</a:t>
            </a:r>
            <a:r>
              <a:rPr lang="en-US" altLang="ko-KR" sz="1200" dirty="0"/>
              <a:t> = [5, 16, 37, 69, 87, 145, 276, 395, 585, 1235, 2565, 3000];</a:t>
            </a:r>
          </a:p>
          <a:p>
            <a:pPr marL="0" indent="0">
              <a:buNone/>
            </a:pPr>
            <a:r>
              <a:rPr lang="en-US" altLang="ko-KR" sz="1200" dirty="0"/>
              <a:t>const arr2 = </a:t>
            </a:r>
            <a:r>
              <a:rPr lang="en-US" altLang="ko-KR" sz="1600" b="1" dirty="0" err="1"/>
              <a:t>arr.reduce</a:t>
            </a:r>
            <a:r>
              <a:rPr lang="en-US" altLang="ko-KR" sz="1200" dirty="0"/>
              <a:t>((pre, value) =&gt; {</a:t>
            </a:r>
          </a:p>
          <a:p>
            <a:pPr marL="0" indent="0">
              <a:buNone/>
            </a:pPr>
            <a:r>
              <a:rPr lang="en-US" altLang="ko-KR" sz="1200" dirty="0"/>
              <a:t>        if (value % 3 == 0) {</a:t>
            </a:r>
          </a:p>
          <a:p>
            <a:pPr marL="0" indent="0">
              <a:buNone/>
            </a:pPr>
            <a:r>
              <a:rPr lang="en-US" altLang="ko-KR" sz="1200" dirty="0"/>
              <a:t>            </a:t>
            </a:r>
            <a:r>
              <a:rPr lang="en-US" altLang="ko-KR" sz="1200" dirty="0" err="1"/>
              <a:t>pre.push</a:t>
            </a:r>
            <a:r>
              <a:rPr lang="en-US" altLang="ko-KR" sz="1200" dirty="0"/>
              <a:t>(value);</a:t>
            </a:r>
          </a:p>
          <a:p>
            <a:pPr marL="0" indent="0">
              <a:buNone/>
            </a:pPr>
            <a:r>
              <a:rPr lang="en-US" altLang="ko-KR" sz="1200" dirty="0"/>
              <a:t>        }</a:t>
            </a:r>
          </a:p>
          <a:p>
            <a:pPr marL="0" indent="0">
              <a:buNone/>
            </a:pPr>
            <a:r>
              <a:rPr lang="en-US" altLang="ko-KR" sz="1200" dirty="0"/>
              <a:t>        return pre;</a:t>
            </a:r>
          </a:p>
          <a:p>
            <a:pPr marL="0" indent="0">
              <a:buNone/>
            </a:pPr>
            <a:r>
              <a:rPr lang="en-US" altLang="ko-KR" sz="1200" dirty="0"/>
              <a:t>}, [ ]);</a:t>
            </a:r>
          </a:p>
          <a:p>
            <a:pPr marL="0" indent="0">
              <a:buNone/>
            </a:pPr>
            <a:r>
              <a:rPr lang="en-US" altLang="ko-KR" sz="1200" dirty="0"/>
              <a:t>console.log(arr2);</a:t>
            </a:r>
          </a:p>
          <a:p>
            <a:pPr marL="0" indent="0">
              <a:buNone/>
            </a:pPr>
            <a:endParaRPr lang="en-US" altLang="ko-KR" sz="1200" dirty="0"/>
          </a:p>
          <a:p>
            <a:pPr marL="0" indent="0">
              <a:buNone/>
            </a:pPr>
            <a:endParaRPr lang="en-US" altLang="ko-KR" sz="1200" dirty="0"/>
          </a:p>
        </p:txBody>
      </p:sp>
    </p:spTree>
    <p:extLst>
      <p:ext uri="{BB962C8B-B14F-4D97-AF65-F5344CB8AC3E}">
        <p14:creationId xmlns:p14="http://schemas.microsoft.com/office/powerpoint/2010/main" val="51423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err="1"/>
              <a:t>Javascipt</a:t>
            </a:r>
            <a:r>
              <a:rPr lang="en-US" altLang="ko-KR" sz="3200" dirty="0"/>
              <a:t> </a:t>
            </a:r>
            <a:r>
              <a:rPr lang="ko-KR" altLang="en-US" sz="3200" dirty="0"/>
              <a:t>배열 </a:t>
            </a:r>
            <a:r>
              <a:rPr lang="en-US" altLang="ko-KR" sz="3200" dirty="0"/>
              <a:t>Method : reduce (2)</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31</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321736" y="1185333"/>
            <a:ext cx="5671596"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const </a:t>
            </a:r>
            <a:r>
              <a:rPr lang="en-US" altLang="ko-KR" sz="1200" dirty="0" err="1"/>
              <a:t>arr</a:t>
            </a:r>
            <a:r>
              <a:rPr lang="en-US" altLang="ko-KR" sz="1200" dirty="0"/>
              <a:t> = [5, 16, 37, 69, 87, 145, 276, 395, 585, 1235, 2565, 3000];</a:t>
            </a:r>
          </a:p>
          <a:p>
            <a:pPr marL="0" indent="0">
              <a:buNone/>
            </a:pPr>
            <a:r>
              <a:rPr lang="en-US" altLang="ko-KR" sz="1200" dirty="0"/>
              <a:t>const arr2 = </a:t>
            </a:r>
            <a:r>
              <a:rPr lang="en-US" altLang="ko-KR" sz="1600" b="1" dirty="0" err="1"/>
              <a:t>arr.find</a:t>
            </a:r>
            <a:r>
              <a:rPr lang="en-US" altLang="ko-KR" sz="1200" dirty="0"/>
              <a:t>((v) =&gt; (v % 4 === 0));</a:t>
            </a:r>
          </a:p>
          <a:p>
            <a:pPr marL="0" indent="0">
              <a:buNone/>
            </a:pPr>
            <a:r>
              <a:rPr lang="en-US" altLang="ko-KR" sz="1200" dirty="0"/>
              <a:t>console.log(arr2);</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p:txBody>
      </p:sp>
      <p:sp>
        <p:nvSpPr>
          <p:cNvPr id="8" name="내용 개체 틀 2">
            <a:extLst>
              <a:ext uri="{FF2B5EF4-FFF2-40B4-BE49-F238E27FC236}">
                <a16:creationId xmlns:a16="http://schemas.microsoft.com/office/drawing/2014/main" id="{32405B44-D81E-4522-8D86-DB25C6609A7E}"/>
              </a:ext>
            </a:extLst>
          </p:cNvPr>
          <p:cNvSpPr txBox="1">
            <a:spLocks/>
          </p:cNvSpPr>
          <p:nvPr/>
        </p:nvSpPr>
        <p:spPr>
          <a:xfrm>
            <a:off x="6198669" y="1185332"/>
            <a:ext cx="5783179"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const </a:t>
            </a:r>
            <a:r>
              <a:rPr lang="en-US" altLang="ko-KR" sz="1200" dirty="0" err="1"/>
              <a:t>arr</a:t>
            </a:r>
            <a:r>
              <a:rPr lang="en-US" altLang="ko-KR" sz="1200" dirty="0"/>
              <a:t> = [5, 16, 37, 69, 87, 145, 276, 395, 585, 1235, 2565, 3000];</a:t>
            </a:r>
          </a:p>
          <a:p>
            <a:pPr marL="0" indent="0">
              <a:buNone/>
            </a:pPr>
            <a:r>
              <a:rPr lang="en-US" altLang="ko-KR" sz="1200" dirty="0"/>
              <a:t>const arr2 = </a:t>
            </a:r>
            <a:r>
              <a:rPr lang="en-US" altLang="ko-KR" sz="1600" b="1" dirty="0" err="1"/>
              <a:t>arr.reduce</a:t>
            </a:r>
            <a:r>
              <a:rPr lang="en-US" altLang="ko-KR" sz="1200" dirty="0"/>
              <a:t>((pre, value) =&gt; {</a:t>
            </a:r>
          </a:p>
          <a:p>
            <a:pPr marL="0" indent="0">
              <a:buNone/>
            </a:pPr>
            <a:r>
              <a:rPr lang="en-US" altLang="ko-KR" sz="1200" dirty="0"/>
              <a:t>        if (</a:t>
            </a:r>
            <a:r>
              <a:rPr lang="en-US" altLang="ko-KR" sz="1200" dirty="0" err="1"/>
              <a:t>typeof</a:t>
            </a:r>
            <a:r>
              <a:rPr lang="en-US" altLang="ko-KR" sz="1200" dirty="0"/>
              <a:t> pre == ‘undefined’ &amp;&amp; value % 5 == 0) {</a:t>
            </a:r>
          </a:p>
          <a:p>
            <a:pPr marL="0" indent="0">
              <a:buNone/>
            </a:pPr>
            <a:r>
              <a:rPr lang="en-US" altLang="ko-KR" sz="1200" dirty="0"/>
              <a:t>           pre = value;</a:t>
            </a:r>
          </a:p>
          <a:p>
            <a:pPr marL="0" indent="0">
              <a:buNone/>
            </a:pPr>
            <a:r>
              <a:rPr lang="en-US" altLang="ko-KR" sz="1200" dirty="0"/>
              <a:t>        }</a:t>
            </a:r>
          </a:p>
          <a:p>
            <a:pPr marL="0" indent="0">
              <a:buNone/>
            </a:pPr>
            <a:r>
              <a:rPr lang="en-US" altLang="ko-KR" sz="1200" dirty="0"/>
              <a:t>        return  pre;</a:t>
            </a:r>
          </a:p>
          <a:p>
            <a:pPr marL="0" indent="0">
              <a:buNone/>
            </a:pPr>
            <a:r>
              <a:rPr lang="en-US" altLang="ko-KR" sz="1200" dirty="0"/>
              <a:t>}, undefined);</a:t>
            </a:r>
          </a:p>
          <a:p>
            <a:pPr marL="0" indent="0">
              <a:buNone/>
            </a:pPr>
            <a:r>
              <a:rPr lang="en-US" altLang="ko-KR" sz="1200" dirty="0"/>
              <a:t>console.log(arr2);</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p:txBody>
      </p:sp>
    </p:spTree>
    <p:extLst>
      <p:ext uri="{BB962C8B-B14F-4D97-AF65-F5344CB8AC3E}">
        <p14:creationId xmlns:p14="http://schemas.microsoft.com/office/powerpoint/2010/main" val="9711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err="1"/>
              <a:t>Javascipt</a:t>
            </a:r>
            <a:r>
              <a:rPr lang="en-US" altLang="ko-KR" sz="3200" dirty="0"/>
              <a:t> : this</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6589207" cy="5171017"/>
          </a:xfrm>
          <a:ln>
            <a:solidFill>
              <a:schemeClr val="accent1"/>
            </a:solidFill>
          </a:ln>
        </p:spPr>
        <p:txBody>
          <a:bodyPr>
            <a:normAutofit/>
          </a:bodyPr>
          <a:lstStyle/>
          <a:p>
            <a:pPr marL="0" indent="0">
              <a:buNone/>
            </a:pPr>
            <a:br>
              <a:rPr lang="en-US" altLang="ko-KR" sz="1500" b="1" dirty="0"/>
            </a:br>
            <a:r>
              <a:rPr lang="en-US" altLang="ko-KR" sz="1500" b="1" dirty="0"/>
              <a:t>const person = {</a:t>
            </a:r>
          </a:p>
          <a:p>
            <a:pPr marL="0" indent="0">
              <a:buNone/>
            </a:pPr>
            <a:r>
              <a:rPr lang="en-US" altLang="ko-KR" sz="1500" b="1" dirty="0"/>
              <a:t>    name: '</a:t>
            </a:r>
            <a:r>
              <a:rPr lang="en-US" altLang="ko-KR" sz="1500" b="1" dirty="0" err="1"/>
              <a:t>Cheolsu</a:t>
            </a:r>
            <a:r>
              <a:rPr lang="en-US" altLang="ko-KR" sz="1500" b="1" dirty="0"/>
              <a:t> Kim',</a:t>
            </a:r>
          </a:p>
          <a:p>
            <a:pPr marL="0" indent="0">
              <a:buNone/>
            </a:pPr>
            <a:r>
              <a:rPr lang="en-US" altLang="ko-KR" sz="1500" b="1" dirty="0"/>
              <a:t>    </a:t>
            </a:r>
            <a:r>
              <a:rPr lang="en-US" altLang="ko-KR" sz="1500" b="1" dirty="0" err="1"/>
              <a:t>whoAmI</a:t>
            </a:r>
            <a:r>
              <a:rPr lang="en-US" altLang="ko-KR" sz="1500" b="1" dirty="0"/>
              <a:t>: function(){</a:t>
            </a:r>
          </a:p>
          <a:p>
            <a:pPr marL="0" indent="0">
              <a:buNone/>
            </a:pPr>
            <a:r>
              <a:rPr lang="en-US" altLang="ko-KR" sz="1500" b="1" dirty="0"/>
              <a:t>        console.log(this);</a:t>
            </a:r>
          </a:p>
          <a:p>
            <a:pPr marL="0" indent="0">
              <a:buNone/>
            </a:pPr>
            <a:r>
              <a:rPr lang="en-US" altLang="ko-KR" sz="1500" b="1" dirty="0"/>
              <a:t>    }</a:t>
            </a:r>
          </a:p>
          <a:p>
            <a:pPr marL="0" indent="0">
              <a:buNone/>
            </a:pPr>
            <a:r>
              <a:rPr lang="en-US" altLang="ko-KR" sz="1500" b="1" dirty="0"/>
              <a:t>};</a:t>
            </a:r>
          </a:p>
          <a:p>
            <a:pPr marL="0" indent="0">
              <a:buNone/>
            </a:pPr>
            <a:br>
              <a:rPr lang="en-US" altLang="ko-KR" sz="1500" b="1" dirty="0"/>
            </a:br>
            <a:r>
              <a:rPr lang="en-US" altLang="ko-KR" sz="1500" b="1" dirty="0" err="1"/>
              <a:t>person.whoAmI</a:t>
            </a:r>
            <a:r>
              <a:rPr lang="en-US" altLang="ko-KR" sz="1500" b="1" dirty="0"/>
              <a:t>();</a:t>
            </a:r>
          </a:p>
          <a:p>
            <a:pPr marL="0" indent="0">
              <a:buNone/>
            </a:pPr>
            <a:br>
              <a:rPr lang="en-US" altLang="ko-KR" sz="1500" b="1" dirty="0"/>
            </a:br>
            <a:r>
              <a:rPr lang="en-US" altLang="ko-KR" sz="1500" b="1" dirty="0"/>
              <a:t>const </a:t>
            </a:r>
            <a:r>
              <a:rPr lang="en-US" altLang="ko-KR" sz="1500" b="1" dirty="0" err="1"/>
              <a:t>myWhoAmI</a:t>
            </a:r>
            <a:r>
              <a:rPr lang="en-US" altLang="ko-KR" sz="1500" b="1" dirty="0"/>
              <a:t> = </a:t>
            </a:r>
            <a:r>
              <a:rPr lang="en-US" altLang="ko-KR" sz="1500" b="1" dirty="0" err="1"/>
              <a:t>person.whoAmI</a:t>
            </a:r>
            <a:r>
              <a:rPr lang="en-US" altLang="ko-KR" sz="1500" b="1" dirty="0"/>
              <a:t>;</a:t>
            </a:r>
          </a:p>
          <a:p>
            <a:pPr marL="0" indent="0">
              <a:buNone/>
            </a:pPr>
            <a:r>
              <a:rPr lang="en-US" altLang="ko-KR" sz="1500" b="1" dirty="0" err="1"/>
              <a:t>myWhoAmI</a:t>
            </a:r>
            <a:r>
              <a:rPr lang="en-US" altLang="ko-KR" sz="1500" b="1" dirty="0"/>
              <a:t>();</a:t>
            </a:r>
          </a:p>
          <a:p>
            <a:pPr marL="0" indent="0">
              <a:buNone/>
            </a:pPr>
            <a:r>
              <a:rPr lang="en-US" altLang="ko-KR" sz="1200" b="1" dirty="0"/>
              <a:t> </a:t>
            </a:r>
            <a:endParaRPr lang="en-US" altLang="ko-KR" sz="1200" b="1"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32</a:t>
            </a:fld>
            <a:endParaRPr lang="ko-KR" altLang="en-US" dirty="0"/>
          </a:p>
        </p:txBody>
      </p:sp>
      <p:sp>
        <p:nvSpPr>
          <p:cNvPr id="6" name="내용 개체 틀 2">
            <a:extLst>
              <a:ext uri="{FF2B5EF4-FFF2-40B4-BE49-F238E27FC236}">
                <a16:creationId xmlns:a16="http://schemas.microsoft.com/office/drawing/2014/main" id="{B28B934F-C3C7-405A-B87B-365D3D7E52FD}"/>
              </a:ext>
            </a:extLst>
          </p:cNvPr>
          <p:cNvSpPr txBox="1">
            <a:spLocks/>
          </p:cNvSpPr>
          <p:nvPr/>
        </p:nvSpPr>
        <p:spPr>
          <a:xfrm>
            <a:off x="7122695" y="1185332"/>
            <a:ext cx="4871293"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ko-KR" altLang="en-US" sz="1200" dirty="0"/>
              <a:t>왜 다르게 출력되는가</a:t>
            </a:r>
            <a:r>
              <a:rPr lang="en-US" altLang="ko-KR" sz="1200" dirty="0"/>
              <a:t>?</a:t>
            </a:r>
          </a:p>
        </p:txBody>
      </p:sp>
    </p:spTree>
    <p:extLst>
      <p:ext uri="{BB962C8B-B14F-4D97-AF65-F5344CB8AC3E}">
        <p14:creationId xmlns:p14="http://schemas.microsoft.com/office/powerpoint/2010/main" val="360676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Lifecycle of Component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33</a:t>
            </a:fld>
            <a:endParaRPr lang="ko-KR" altLang="en-US" dirty="0"/>
          </a:p>
        </p:txBody>
      </p:sp>
      <p:pic>
        <p:nvPicPr>
          <p:cNvPr id="12" name="그림 11">
            <a:extLst>
              <a:ext uri="{FF2B5EF4-FFF2-40B4-BE49-F238E27FC236}">
                <a16:creationId xmlns:a16="http://schemas.microsoft.com/office/drawing/2014/main" id="{AA5FB0DC-9D6F-4CB3-B96A-908099998FA6}"/>
              </a:ext>
            </a:extLst>
          </p:cNvPr>
          <p:cNvPicPr>
            <a:picLocks noChangeAspect="1"/>
          </p:cNvPicPr>
          <p:nvPr/>
        </p:nvPicPr>
        <p:blipFill>
          <a:blip r:embed="rId3"/>
          <a:stretch>
            <a:fillRect/>
          </a:stretch>
        </p:blipFill>
        <p:spPr>
          <a:xfrm>
            <a:off x="440268" y="1091562"/>
            <a:ext cx="11221154" cy="5390200"/>
          </a:xfrm>
          <a:prstGeom prst="rect">
            <a:avLst/>
          </a:prstGeom>
        </p:spPr>
      </p:pic>
    </p:spTree>
    <p:extLst>
      <p:ext uri="{BB962C8B-B14F-4D97-AF65-F5344CB8AC3E}">
        <p14:creationId xmlns:p14="http://schemas.microsoft.com/office/powerpoint/2010/main" val="33689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render()</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4024489" cy="5171017"/>
          </a:xfrm>
          <a:ln>
            <a:solidFill>
              <a:schemeClr val="accent1"/>
            </a:solidFill>
          </a:ln>
        </p:spPr>
        <p:txBody>
          <a:bodyPr>
            <a:normAutofit/>
          </a:bodyPr>
          <a:lstStyle/>
          <a:p>
            <a:pPr marL="0" indent="0">
              <a:buNone/>
            </a:pPr>
            <a:r>
              <a:rPr lang="en-US" altLang="ko-KR" sz="1200" dirty="0"/>
              <a:t>import Lifecycle from './Lifecycle.js';</a:t>
            </a:r>
          </a:p>
          <a:p>
            <a:pPr marL="0" indent="0">
              <a:buNone/>
            </a:pPr>
            <a:r>
              <a:rPr lang="en-US" altLang="ko-KR" sz="1200" dirty="0"/>
              <a:t>import './App.css';</a:t>
            </a:r>
          </a:p>
          <a:p>
            <a:pPr marL="0" indent="0">
              <a:buNone/>
            </a:pPr>
            <a:br>
              <a:rPr lang="en-US" altLang="ko-KR" sz="1200" dirty="0"/>
            </a:br>
            <a:r>
              <a:rPr lang="en-US" altLang="ko-KR" sz="1200" dirty="0"/>
              <a:t>function App() {</a:t>
            </a:r>
          </a:p>
          <a:p>
            <a:pPr marL="0" indent="0">
              <a:buNone/>
            </a:pPr>
            <a:r>
              <a:rPr lang="en-US" altLang="ko-KR" sz="1200" dirty="0"/>
              <a:t>  return (</a:t>
            </a:r>
          </a:p>
          <a:p>
            <a:pPr marL="0" indent="0">
              <a:buNone/>
            </a:pPr>
            <a:r>
              <a:rPr lang="en-US" altLang="ko-KR" sz="1200" dirty="0"/>
              <a:t>    &lt;div </a:t>
            </a:r>
            <a:r>
              <a:rPr lang="en-US" altLang="ko-KR" sz="1200" i="1" dirty="0" err="1"/>
              <a:t>className</a:t>
            </a:r>
            <a:r>
              <a:rPr lang="en-US" altLang="ko-KR" sz="1200" dirty="0"/>
              <a:t>="App"&gt;</a:t>
            </a:r>
          </a:p>
          <a:p>
            <a:pPr marL="0" indent="0">
              <a:buNone/>
            </a:pPr>
            <a:r>
              <a:rPr lang="en-US" altLang="ko-KR" sz="1200" dirty="0"/>
              <a:t>      &lt;h1&gt; Function related Lifecycle&lt;/h1&gt;</a:t>
            </a:r>
          </a:p>
          <a:p>
            <a:pPr marL="0" indent="0">
              <a:buNone/>
            </a:pPr>
            <a:r>
              <a:rPr lang="en-US" altLang="ko-KR" sz="1200" dirty="0"/>
              <a:t>      &lt;Lifecycle /&gt;</a:t>
            </a:r>
          </a:p>
          <a:p>
            <a:pPr marL="0" indent="0">
              <a:buNone/>
            </a:pPr>
            <a:r>
              <a:rPr lang="en-US" altLang="ko-KR" sz="1200" dirty="0"/>
              <a:t>    &lt;/div&gt;</a:t>
            </a:r>
          </a:p>
          <a:p>
            <a:pPr marL="0" indent="0">
              <a:buNone/>
            </a:pPr>
            <a:r>
              <a:rPr lang="en-US" altLang="ko-KR" sz="1200" dirty="0"/>
              <a:t>  );</a:t>
            </a:r>
          </a:p>
          <a:p>
            <a:pPr marL="0" indent="0">
              <a:buNone/>
            </a:pPr>
            <a:r>
              <a:rPr lang="en-US" altLang="ko-KR" sz="1200" dirty="0"/>
              <a:t>}</a:t>
            </a:r>
          </a:p>
          <a:p>
            <a:pPr marL="0" indent="0">
              <a:buNone/>
            </a:pPr>
            <a:r>
              <a:rPr lang="en-US" altLang="ko-KR" sz="1200" dirty="0"/>
              <a:t>export default App;</a:t>
            </a:r>
          </a:p>
          <a:p>
            <a:pPr marL="0" indent="0">
              <a:buNone/>
            </a:pPr>
            <a:r>
              <a:rPr lang="en-US" altLang="ko-KR" sz="1200" b="1" dirty="0"/>
              <a:t> </a:t>
            </a:r>
            <a:endParaRPr lang="en-US" altLang="ko-KR" sz="1200" b="1"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34</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4504267" y="1185331"/>
            <a:ext cx="7518400"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b="1" dirty="0">
                <a:solidFill>
                  <a:srgbClr val="FF0000"/>
                </a:solidFill>
              </a:rPr>
              <a:t>  render() {</a:t>
            </a:r>
          </a:p>
          <a:p>
            <a:pPr marL="0" indent="0">
              <a:buNone/>
            </a:pPr>
            <a:r>
              <a:rPr lang="en-US" altLang="ko-KR" sz="1200" b="1" dirty="0">
                <a:solidFill>
                  <a:srgbClr val="FF0000"/>
                </a:solidFill>
              </a:rPr>
              <a:t>    console.log('=========&gt; Render called');</a:t>
            </a:r>
          </a:p>
          <a:p>
            <a:pPr marL="0" indent="0">
              <a:buNone/>
            </a:pPr>
            <a:r>
              <a:rPr lang="en-US" altLang="ko-KR" sz="1200" b="1" dirty="0">
                <a:solidFill>
                  <a:srgbClr val="FF0000"/>
                </a:solidFill>
              </a:rPr>
              <a:t>    return(</a:t>
            </a:r>
          </a:p>
          <a:p>
            <a:pPr marL="0" indent="0">
              <a:buNone/>
            </a:pPr>
            <a:r>
              <a:rPr lang="en-US" altLang="ko-KR" sz="1200" b="1" dirty="0">
                <a:solidFill>
                  <a:srgbClr val="FF0000"/>
                </a:solidFill>
              </a:rPr>
              <a:t>      &lt;h2&gt; [This is RENDER function ]&lt;/h2&gt;</a:t>
            </a:r>
          </a:p>
          <a:p>
            <a:pPr marL="0" indent="0">
              <a:buNone/>
            </a:pPr>
            <a:r>
              <a:rPr lang="en-US" altLang="ko-KR" sz="1200" b="1" dirty="0">
                <a:solidFill>
                  <a:srgbClr val="FF0000"/>
                </a:solidFill>
              </a:rPr>
              <a:t>    )</a:t>
            </a:r>
          </a:p>
          <a:p>
            <a:pPr marL="0" indent="0">
              <a:buNone/>
            </a:pPr>
            <a:r>
              <a:rPr lang="en-US" altLang="ko-KR" sz="1200" b="1" dirty="0">
                <a:solidFill>
                  <a:srgbClr val="FF0000"/>
                </a:solidFill>
              </a:rPr>
              <a:t>  }</a:t>
            </a:r>
          </a:p>
          <a:p>
            <a:pPr marL="0" indent="0">
              <a:buNone/>
            </a:pPr>
            <a:r>
              <a:rPr lang="en-US" altLang="ko-KR" sz="1200" dirty="0"/>
              <a:t>}</a:t>
            </a:r>
            <a:br>
              <a:rPr lang="en-US" altLang="ko-KR" sz="1200" dirty="0"/>
            </a:br>
            <a:r>
              <a:rPr lang="en-US" altLang="ko-KR" sz="1200" dirty="0"/>
              <a:t>export default Lifecycle;</a:t>
            </a:r>
          </a:p>
        </p:txBody>
      </p:sp>
      <p:sp>
        <p:nvSpPr>
          <p:cNvPr id="8" name="TextBox 7">
            <a:extLst>
              <a:ext uri="{FF2B5EF4-FFF2-40B4-BE49-F238E27FC236}">
                <a16:creationId xmlns:a16="http://schemas.microsoft.com/office/drawing/2014/main" id="{AD5EACE7-0881-4A5A-8F94-8BF982DF0D87}"/>
              </a:ext>
            </a:extLst>
          </p:cNvPr>
          <p:cNvSpPr txBox="1"/>
          <p:nvPr/>
        </p:nvSpPr>
        <p:spPr>
          <a:xfrm>
            <a:off x="3301103" y="5987016"/>
            <a:ext cx="819455" cy="369332"/>
          </a:xfrm>
          <a:prstGeom prst="rect">
            <a:avLst/>
          </a:prstGeom>
          <a:noFill/>
        </p:spPr>
        <p:txBody>
          <a:bodyPr wrap="none" rtlCol="0">
            <a:spAutoFit/>
          </a:bodyPr>
          <a:lstStyle/>
          <a:p>
            <a:r>
              <a:rPr lang="en-US" altLang="ko-KR" dirty="0"/>
              <a:t>App.js</a:t>
            </a:r>
            <a:endParaRPr lang="ko-KR" altLang="en-US" dirty="0"/>
          </a:p>
        </p:txBody>
      </p:sp>
      <p:sp>
        <p:nvSpPr>
          <p:cNvPr id="9" name="TextBox 8">
            <a:extLst>
              <a:ext uri="{FF2B5EF4-FFF2-40B4-BE49-F238E27FC236}">
                <a16:creationId xmlns:a16="http://schemas.microsoft.com/office/drawing/2014/main" id="{22D203D0-E7DB-4A39-9860-2653B5929C65}"/>
              </a:ext>
            </a:extLst>
          </p:cNvPr>
          <p:cNvSpPr txBox="1"/>
          <p:nvPr/>
        </p:nvSpPr>
        <p:spPr>
          <a:xfrm>
            <a:off x="6114981" y="5987016"/>
            <a:ext cx="1265475" cy="369332"/>
          </a:xfrm>
          <a:prstGeom prst="rect">
            <a:avLst/>
          </a:prstGeom>
          <a:noFill/>
        </p:spPr>
        <p:txBody>
          <a:bodyPr wrap="none" rtlCol="0">
            <a:spAutoFit/>
          </a:bodyPr>
          <a:lstStyle/>
          <a:p>
            <a:r>
              <a:rPr lang="en-US" altLang="ko-KR" dirty="0"/>
              <a:t>Lifecycle.js</a:t>
            </a:r>
            <a:endParaRPr lang="ko-KR" altLang="en-US" dirty="0"/>
          </a:p>
        </p:txBody>
      </p:sp>
    </p:spTree>
    <p:extLst>
      <p:ext uri="{BB962C8B-B14F-4D97-AF65-F5344CB8AC3E}">
        <p14:creationId xmlns:p14="http://schemas.microsoft.com/office/powerpoint/2010/main" val="3298309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constructor()</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2" y="1185332"/>
            <a:ext cx="4441403" cy="5171017"/>
          </a:xfrm>
          <a:ln>
            <a:solidFill>
              <a:schemeClr val="accent1"/>
            </a:solidFill>
          </a:ln>
        </p:spPr>
        <p:txBody>
          <a:bodyPr>
            <a:normAutofit/>
          </a:bodyPr>
          <a:lstStyle/>
          <a:p>
            <a:pPr marL="0" indent="0">
              <a:buNone/>
            </a:pPr>
            <a:r>
              <a:rPr lang="en-US" altLang="ko-KR" sz="1200" dirty="0"/>
              <a:t>import Lifecycle from ’./Lifecycle.js';</a:t>
            </a:r>
          </a:p>
          <a:p>
            <a:pPr marL="0" indent="0">
              <a:buNone/>
            </a:pPr>
            <a:r>
              <a:rPr lang="en-US" altLang="ko-KR" sz="1200" dirty="0"/>
              <a:t>import './App.css';</a:t>
            </a:r>
          </a:p>
          <a:p>
            <a:pPr marL="0" indent="0">
              <a:buNone/>
            </a:pPr>
            <a:br>
              <a:rPr lang="en-US" altLang="ko-KR" sz="1200" dirty="0"/>
            </a:br>
            <a:r>
              <a:rPr lang="en-US" altLang="ko-KR" sz="1200" dirty="0"/>
              <a:t>function App() {</a:t>
            </a:r>
          </a:p>
          <a:p>
            <a:pPr marL="0" indent="0">
              <a:buNone/>
            </a:pPr>
            <a:r>
              <a:rPr lang="en-US" altLang="ko-KR" sz="1200" dirty="0"/>
              <a:t>  return (</a:t>
            </a:r>
          </a:p>
          <a:p>
            <a:pPr marL="0" indent="0">
              <a:buNone/>
            </a:pPr>
            <a:r>
              <a:rPr lang="en-US" altLang="ko-KR" sz="1200" dirty="0"/>
              <a:t>    &lt;div </a:t>
            </a:r>
            <a:r>
              <a:rPr lang="en-US" altLang="ko-KR" sz="1200" i="1" dirty="0" err="1"/>
              <a:t>className</a:t>
            </a:r>
            <a:r>
              <a:rPr lang="en-US" altLang="ko-KR" sz="1200" dirty="0"/>
              <a:t>="App"&gt;</a:t>
            </a:r>
          </a:p>
          <a:p>
            <a:pPr marL="0" indent="0">
              <a:buNone/>
            </a:pPr>
            <a:r>
              <a:rPr lang="en-US" altLang="ko-KR" sz="1200" dirty="0"/>
              <a:t>      &lt;h1&gt; Function related Lifecycle&lt;/h1&gt;</a:t>
            </a:r>
          </a:p>
          <a:p>
            <a:pPr marL="0" indent="0">
              <a:buNone/>
            </a:pPr>
            <a:r>
              <a:rPr lang="en-US" altLang="ko-KR" sz="1200" dirty="0"/>
              <a:t>      &lt;Lifecycle /&gt;</a:t>
            </a:r>
          </a:p>
          <a:p>
            <a:pPr marL="0" indent="0">
              <a:buNone/>
            </a:pPr>
            <a:r>
              <a:rPr lang="en-US" altLang="ko-KR" sz="1200" dirty="0"/>
              <a:t>    &lt;/div&gt;</a:t>
            </a:r>
          </a:p>
          <a:p>
            <a:pPr marL="0" indent="0">
              <a:buNone/>
            </a:pPr>
            <a:r>
              <a:rPr lang="en-US" altLang="ko-KR" sz="1200" dirty="0"/>
              <a:t>  );</a:t>
            </a:r>
          </a:p>
          <a:p>
            <a:pPr marL="0" indent="0">
              <a:buNone/>
            </a:pPr>
            <a:r>
              <a:rPr lang="en-US" altLang="ko-KR" sz="1200" dirty="0"/>
              <a:t>}</a:t>
            </a:r>
          </a:p>
          <a:p>
            <a:pPr marL="0" indent="0">
              <a:buNone/>
            </a:pPr>
            <a:r>
              <a:rPr lang="en-US" altLang="ko-KR" sz="1200" dirty="0"/>
              <a:t>export default App;</a:t>
            </a:r>
          </a:p>
          <a:p>
            <a:pPr marL="0" indent="0">
              <a:buNone/>
            </a:pPr>
            <a:r>
              <a:rPr lang="en-US" altLang="ko-KR" sz="1200" dirty="0"/>
              <a:t> </a:t>
            </a:r>
            <a:endParaRPr lang="en-US" altLang="ko-KR" sz="1200"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35</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4897827" y="1185331"/>
            <a:ext cx="7066020"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b="1" dirty="0">
                <a:solidFill>
                  <a:srgbClr val="FF0000"/>
                </a:solidFill>
              </a:rPr>
              <a:t>  constructor(props) {</a:t>
            </a:r>
          </a:p>
          <a:p>
            <a:pPr marL="0" indent="0">
              <a:buNone/>
            </a:pPr>
            <a:r>
              <a:rPr lang="en-US" altLang="ko-KR" sz="1200" b="1" dirty="0">
                <a:solidFill>
                  <a:srgbClr val="FF0000"/>
                </a:solidFill>
              </a:rPr>
              <a:t>      super(props);</a:t>
            </a:r>
          </a:p>
          <a:p>
            <a:pPr marL="0" indent="0">
              <a:buNone/>
            </a:pPr>
            <a:r>
              <a:rPr lang="en-US" altLang="ko-KR" sz="1200" b="1" dirty="0">
                <a:solidFill>
                  <a:srgbClr val="FF0000"/>
                </a:solidFill>
              </a:rPr>
              <a:t>      </a:t>
            </a:r>
            <a:r>
              <a:rPr lang="en-US" altLang="ko-KR" sz="1200" b="1" dirty="0" err="1">
                <a:solidFill>
                  <a:srgbClr val="FF0000"/>
                </a:solidFill>
              </a:rPr>
              <a:t>this.state</a:t>
            </a:r>
            <a:r>
              <a:rPr lang="en-US" altLang="ko-KR" sz="1200" b="1" dirty="0">
                <a:solidFill>
                  <a:srgbClr val="FF0000"/>
                </a:solidFill>
              </a:rPr>
              <a:t> = { };</a:t>
            </a:r>
          </a:p>
          <a:p>
            <a:pPr marL="0" indent="0">
              <a:buNone/>
            </a:pPr>
            <a:r>
              <a:rPr lang="en-US" altLang="ko-KR" sz="1200" b="1" dirty="0">
                <a:solidFill>
                  <a:srgbClr val="FF0000"/>
                </a:solidFill>
              </a:rPr>
              <a:t>      console.log(‘=======&gt;  Constructor  called');</a:t>
            </a:r>
          </a:p>
          <a:p>
            <a:pPr marL="0" indent="0">
              <a:buNone/>
            </a:pPr>
            <a:r>
              <a:rPr lang="en-US" altLang="ko-KR" sz="1200" b="1" dirty="0">
                <a:solidFill>
                  <a:srgbClr val="FF0000"/>
                </a:solidFill>
              </a:rPr>
              <a:t>  }</a:t>
            </a:r>
          </a:p>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CONSTRUCTOR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Lifecycle;</a:t>
            </a:r>
          </a:p>
        </p:txBody>
      </p:sp>
      <p:sp>
        <p:nvSpPr>
          <p:cNvPr id="8" name="TextBox 7">
            <a:extLst>
              <a:ext uri="{FF2B5EF4-FFF2-40B4-BE49-F238E27FC236}">
                <a16:creationId xmlns:a16="http://schemas.microsoft.com/office/drawing/2014/main" id="{AD5EACE7-0881-4A5A-8F94-8BF982DF0D87}"/>
              </a:ext>
            </a:extLst>
          </p:cNvPr>
          <p:cNvSpPr txBox="1"/>
          <p:nvPr/>
        </p:nvSpPr>
        <p:spPr>
          <a:xfrm>
            <a:off x="3301103" y="5987016"/>
            <a:ext cx="819455" cy="369332"/>
          </a:xfrm>
          <a:prstGeom prst="rect">
            <a:avLst/>
          </a:prstGeom>
          <a:noFill/>
        </p:spPr>
        <p:txBody>
          <a:bodyPr wrap="none" rtlCol="0">
            <a:spAutoFit/>
          </a:bodyPr>
          <a:lstStyle/>
          <a:p>
            <a:r>
              <a:rPr lang="en-US" altLang="ko-KR" dirty="0"/>
              <a:t>App.js</a:t>
            </a:r>
            <a:endParaRPr lang="ko-KR" altLang="en-US" dirty="0"/>
          </a:p>
        </p:txBody>
      </p:sp>
      <p:sp>
        <p:nvSpPr>
          <p:cNvPr id="9" name="TextBox 8">
            <a:extLst>
              <a:ext uri="{FF2B5EF4-FFF2-40B4-BE49-F238E27FC236}">
                <a16:creationId xmlns:a16="http://schemas.microsoft.com/office/drawing/2014/main" id="{22D203D0-E7DB-4A39-9860-2653B5929C65}"/>
              </a:ext>
            </a:extLst>
          </p:cNvPr>
          <p:cNvSpPr txBox="1"/>
          <p:nvPr/>
        </p:nvSpPr>
        <p:spPr>
          <a:xfrm>
            <a:off x="6397229" y="5987016"/>
            <a:ext cx="1265475" cy="369332"/>
          </a:xfrm>
          <a:prstGeom prst="rect">
            <a:avLst/>
          </a:prstGeom>
          <a:noFill/>
        </p:spPr>
        <p:txBody>
          <a:bodyPr wrap="none" rtlCol="0">
            <a:spAutoFit/>
          </a:bodyPr>
          <a:lstStyle/>
          <a:p>
            <a:r>
              <a:rPr lang="en-US" altLang="ko-KR" dirty="0"/>
              <a:t>Lifecycle.js</a:t>
            </a:r>
            <a:endParaRPr lang="ko-KR" altLang="en-US" dirty="0"/>
          </a:p>
        </p:txBody>
      </p:sp>
    </p:spTree>
    <p:extLst>
      <p:ext uri="{BB962C8B-B14F-4D97-AF65-F5344CB8AC3E}">
        <p14:creationId xmlns:p14="http://schemas.microsoft.com/office/powerpoint/2010/main" val="1993382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getDerivedStateFromProps</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3547878" cy="5171017"/>
          </a:xfrm>
          <a:ln>
            <a:solidFill>
              <a:schemeClr val="accent1"/>
            </a:solidFill>
          </a:ln>
        </p:spPr>
        <p:txBody>
          <a:bodyPr>
            <a:normAutofit/>
          </a:bodyPr>
          <a:lstStyle/>
          <a:p>
            <a:pPr marL="0" indent="0">
              <a:buNone/>
            </a:pPr>
            <a:r>
              <a:rPr lang="en-US" altLang="ko-KR" sz="1200" dirty="0"/>
              <a:t>import  Lifecycle  from ’./Lifecycle.js';</a:t>
            </a:r>
          </a:p>
          <a:p>
            <a:pPr marL="0" indent="0">
              <a:buNone/>
            </a:pPr>
            <a:r>
              <a:rPr lang="en-US" altLang="ko-KR" sz="1200" dirty="0"/>
              <a:t>import './App.css';</a:t>
            </a:r>
          </a:p>
          <a:p>
            <a:pPr marL="0" indent="0">
              <a:buNone/>
            </a:pPr>
            <a:br>
              <a:rPr lang="en-US" altLang="ko-KR" sz="1200" dirty="0"/>
            </a:br>
            <a:r>
              <a:rPr lang="en-US" altLang="ko-KR" sz="1200" dirty="0"/>
              <a:t>function App() {</a:t>
            </a:r>
          </a:p>
          <a:p>
            <a:pPr marL="0" indent="0">
              <a:buNone/>
            </a:pPr>
            <a:r>
              <a:rPr lang="en-US" altLang="ko-KR" sz="1200" dirty="0"/>
              <a:t>  return (</a:t>
            </a:r>
          </a:p>
          <a:p>
            <a:pPr marL="0" indent="0">
              <a:buNone/>
            </a:pPr>
            <a:r>
              <a:rPr lang="en-US" altLang="ko-KR" sz="1200" dirty="0"/>
              <a:t>    &lt;div </a:t>
            </a:r>
            <a:r>
              <a:rPr lang="en-US" altLang="ko-KR" sz="1200" i="1" dirty="0" err="1"/>
              <a:t>className</a:t>
            </a:r>
            <a:r>
              <a:rPr lang="en-US" altLang="ko-KR" sz="1200" dirty="0"/>
              <a:t>="App"&gt;</a:t>
            </a:r>
          </a:p>
          <a:p>
            <a:pPr marL="0" indent="0">
              <a:buNone/>
            </a:pPr>
            <a:r>
              <a:rPr lang="en-US" altLang="ko-KR" sz="1200" dirty="0"/>
              <a:t>      &lt;h1&gt; Function related Lifecycle&lt;/h1&gt;</a:t>
            </a:r>
          </a:p>
          <a:p>
            <a:pPr marL="0" indent="0">
              <a:buNone/>
            </a:pPr>
            <a:r>
              <a:rPr lang="en-US" altLang="ko-KR" sz="1200" dirty="0"/>
              <a:t>      &lt; Lifecycle  </a:t>
            </a:r>
            <a:r>
              <a:rPr lang="en-US" altLang="ko-KR" sz="1200" b="1" dirty="0" err="1">
                <a:solidFill>
                  <a:srgbClr val="FF0000"/>
                </a:solidFill>
              </a:rPr>
              <a:t>fromjs</a:t>
            </a:r>
            <a:r>
              <a:rPr lang="en-US" altLang="ko-KR" sz="1200" b="1" dirty="0">
                <a:solidFill>
                  <a:srgbClr val="FF0000"/>
                </a:solidFill>
              </a:rPr>
              <a:t>=‘From App.</a:t>
            </a:r>
            <a:r>
              <a:rPr lang="en-US" altLang="ko-KR" sz="1200" b="1">
                <a:solidFill>
                  <a:srgbClr val="FF0000"/>
                </a:solidFill>
              </a:rPr>
              <a:t>js’</a:t>
            </a:r>
            <a:r>
              <a:rPr lang="en-US" altLang="ko-KR" sz="1200" dirty="0"/>
              <a:t> /&gt;</a:t>
            </a:r>
          </a:p>
          <a:p>
            <a:pPr marL="0" indent="0">
              <a:buNone/>
            </a:pPr>
            <a:r>
              <a:rPr lang="en-US" altLang="ko-KR" sz="1200" dirty="0"/>
              <a:t>    &lt;/div&gt;</a:t>
            </a:r>
          </a:p>
          <a:p>
            <a:pPr marL="0" indent="0">
              <a:buNone/>
            </a:pPr>
            <a:r>
              <a:rPr lang="en-US" altLang="ko-KR" sz="1200" dirty="0"/>
              <a:t>  );</a:t>
            </a:r>
          </a:p>
          <a:p>
            <a:pPr marL="0" indent="0">
              <a:buNone/>
            </a:pPr>
            <a:r>
              <a:rPr lang="en-US" altLang="ko-KR" sz="1200" dirty="0"/>
              <a:t>}</a:t>
            </a:r>
          </a:p>
          <a:p>
            <a:pPr marL="0" indent="0">
              <a:buNone/>
            </a:pPr>
            <a:r>
              <a:rPr lang="en-US" altLang="ko-KR" sz="1200" dirty="0"/>
              <a:t>export default App;</a:t>
            </a:r>
          </a:p>
          <a:p>
            <a:pPr marL="0" indent="0">
              <a:buNone/>
            </a:pPr>
            <a:r>
              <a:rPr lang="en-US" altLang="ko-KR" sz="1200" b="1" dirty="0"/>
              <a:t> </a:t>
            </a:r>
            <a:endParaRPr lang="en-US" altLang="ko-KR" sz="1200" b="1"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36</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3984978" y="1185331"/>
            <a:ext cx="8015111" cy="5171017"/>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dirty="0"/>
              <a:t> constructor(props) {</a:t>
            </a:r>
          </a:p>
          <a:p>
            <a:pPr marL="0" indent="0">
              <a:buNone/>
            </a:pPr>
            <a:r>
              <a:rPr lang="en-US" altLang="ko-KR" sz="1200" dirty="0"/>
              <a:t>      super(props);</a:t>
            </a:r>
          </a:p>
          <a:p>
            <a:pPr marL="0" indent="0">
              <a:buNone/>
            </a:pPr>
            <a:r>
              <a:rPr lang="en-US" altLang="ko-KR" sz="1200" dirty="0"/>
              <a:t>      </a:t>
            </a:r>
            <a:r>
              <a:rPr lang="en-US" altLang="ko-KR" sz="1200" dirty="0" err="1"/>
              <a:t>this.state</a:t>
            </a:r>
            <a:r>
              <a:rPr lang="en-US" altLang="ko-KR" sz="1200" dirty="0"/>
              <a:t> = { };</a:t>
            </a:r>
          </a:p>
          <a:p>
            <a:pPr marL="0" indent="0">
              <a:buNone/>
            </a:pPr>
            <a:r>
              <a:rPr lang="en-US" altLang="ko-KR" sz="1200" dirty="0"/>
              <a:t>      console.log(‘=======&gt;  Constructor  called');</a:t>
            </a:r>
          </a:p>
          <a:p>
            <a:pPr marL="0" indent="0">
              <a:buNone/>
            </a:pPr>
            <a:r>
              <a:rPr lang="en-US" altLang="ko-KR" sz="1200" dirty="0"/>
              <a:t>  }</a:t>
            </a:r>
          </a:p>
          <a:p>
            <a:pPr marL="0" indent="0">
              <a:buNone/>
            </a:pPr>
            <a:r>
              <a:rPr lang="en-US" altLang="ko-KR" sz="1200" b="1" dirty="0">
                <a:solidFill>
                  <a:srgbClr val="FF0000"/>
                </a:solidFill>
              </a:rPr>
              <a:t>  static </a:t>
            </a:r>
            <a:r>
              <a:rPr lang="en-US" altLang="ko-KR" sz="1200" b="1" dirty="0" err="1">
                <a:solidFill>
                  <a:srgbClr val="FF0000"/>
                </a:solidFill>
              </a:rPr>
              <a:t>getDerivedStateFromProps</a:t>
            </a:r>
            <a:r>
              <a:rPr lang="en-US" altLang="ko-KR" sz="1200" b="1" dirty="0">
                <a:solidFill>
                  <a:srgbClr val="FF0000"/>
                </a:solidFill>
              </a:rPr>
              <a:t>(props, state) {</a:t>
            </a:r>
          </a:p>
          <a:p>
            <a:pPr marL="0" indent="0">
              <a:buNone/>
            </a:pPr>
            <a:r>
              <a:rPr lang="en-US" altLang="ko-KR" sz="1200" b="1" dirty="0">
                <a:solidFill>
                  <a:srgbClr val="FF0000"/>
                </a:solidFill>
              </a:rPr>
              <a:t>     console.log(‘=======&gt; GDSFP called : ’ + </a:t>
            </a:r>
            <a:r>
              <a:rPr lang="en-US" altLang="ko-KR" sz="1200" b="1" dirty="0" err="1">
                <a:solidFill>
                  <a:srgbClr val="FF0000"/>
                </a:solidFill>
              </a:rPr>
              <a:t>props.fromjs</a:t>
            </a:r>
            <a:r>
              <a:rPr lang="en-US" altLang="ko-KR" sz="1200" b="1" dirty="0">
                <a:solidFill>
                  <a:srgbClr val="FF0000"/>
                </a:solidFill>
              </a:rPr>
              <a:t>);</a:t>
            </a:r>
          </a:p>
          <a:p>
            <a:pPr marL="0" indent="0">
              <a:buNone/>
            </a:pPr>
            <a:r>
              <a:rPr lang="en-US" altLang="ko-KR" sz="1200" b="1" dirty="0">
                <a:solidFill>
                  <a:srgbClr val="FF0000"/>
                </a:solidFill>
              </a:rPr>
              <a:t>  }</a:t>
            </a:r>
          </a:p>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GDSFP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Lifecycle;</a:t>
            </a:r>
          </a:p>
        </p:txBody>
      </p:sp>
      <p:sp>
        <p:nvSpPr>
          <p:cNvPr id="8" name="TextBox 7">
            <a:extLst>
              <a:ext uri="{FF2B5EF4-FFF2-40B4-BE49-F238E27FC236}">
                <a16:creationId xmlns:a16="http://schemas.microsoft.com/office/drawing/2014/main" id="{AD5EACE7-0881-4A5A-8F94-8BF982DF0D87}"/>
              </a:ext>
            </a:extLst>
          </p:cNvPr>
          <p:cNvSpPr txBox="1"/>
          <p:nvPr/>
        </p:nvSpPr>
        <p:spPr>
          <a:xfrm>
            <a:off x="3010352" y="6352143"/>
            <a:ext cx="819455" cy="369332"/>
          </a:xfrm>
          <a:prstGeom prst="rect">
            <a:avLst/>
          </a:prstGeom>
          <a:noFill/>
        </p:spPr>
        <p:txBody>
          <a:bodyPr wrap="none" rtlCol="0">
            <a:spAutoFit/>
          </a:bodyPr>
          <a:lstStyle/>
          <a:p>
            <a:r>
              <a:rPr lang="en-US" altLang="ko-KR" dirty="0"/>
              <a:t>App.js</a:t>
            </a:r>
            <a:endParaRPr lang="ko-KR" altLang="en-US" dirty="0"/>
          </a:p>
        </p:txBody>
      </p:sp>
      <p:sp>
        <p:nvSpPr>
          <p:cNvPr id="9" name="TextBox 8">
            <a:extLst>
              <a:ext uri="{FF2B5EF4-FFF2-40B4-BE49-F238E27FC236}">
                <a16:creationId xmlns:a16="http://schemas.microsoft.com/office/drawing/2014/main" id="{22D203D0-E7DB-4A39-9860-2653B5929C65}"/>
              </a:ext>
            </a:extLst>
          </p:cNvPr>
          <p:cNvSpPr txBox="1"/>
          <p:nvPr/>
        </p:nvSpPr>
        <p:spPr>
          <a:xfrm>
            <a:off x="6935317" y="6356348"/>
            <a:ext cx="1265475" cy="369332"/>
          </a:xfrm>
          <a:prstGeom prst="rect">
            <a:avLst/>
          </a:prstGeom>
          <a:noFill/>
        </p:spPr>
        <p:txBody>
          <a:bodyPr wrap="none" rtlCol="0">
            <a:spAutoFit/>
          </a:bodyPr>
          <a:lstStyle/>
          <a:p>
            <a:r>
              <a:rPr lang="en-US" altLang="ko-KR" dirty="0"/>
              <a:t>Lifecycle.js</a:t>
            </a:r>
            <a:endParaRPr lang="ko-KR" altLang="en-US" dirty="0"/>
          </a:p>
        </p:txBody>
      </p:sp>
    </p:spTree>
    <p:extLst>
      <p:ext uri="{BB962C8B-B14F-4D97-AF65-F5344CB8AC3E}">
        <p14:creationId xmlns:p14="http://schemas.microsoft.com/office/powerpoint/2010/main" val="1229020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componentDidMount</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3758030" cy="5171017"/>
          </a:xfrm>
          <a:ln>
            <a:solidFill>
              <a:schemeClr val="accent1"/>
            </a:solidFill>
          </a:ln>
        </p:spPr>
        <p:txBody>
          <a:bodyPr>
            <a:normAutofit/>
          </a:bodyPr>
          <a:lstStyle/>
          <a:p>
            <a:pPr marL="0" indent="0">
              <a:buNone/>
            </a:pPr>
            <a:r>
              <a:rPr lang="en-US" altLang="ko-KR" sz="1200" dirty="0"/>
              <a:t>import  Lifecycle  from ’./Lifecycle.js';</a:t>
            </a:r>
          </a:p>
          <a:p>
            <a:pPr marL="0" indent="0">
              <a:buNone/>
            </a:pPr>
            <a:r>
              <a:rPr lang="en-US" altLang="ko-KR" sz="1200" dirty="0"/>
              <a:t>import './App.css';</a:t>
            </a:r>
          </a:p>
          <a:p>
            <a:pPr marL="0" indent="0">
              <a:buNone/>
            </a:pPr>
            <a:br>
              <a:rPr lang="en-US" altLang="ko-KR" sz="1200" dirty="0"/>
            </a:br>
            <a:r>
              <a:rPr lang="en-US" altLang="ko-KR" sz="1200" dirty="0"/>
              <a:t>function App() {</a:t>
            </a:r>
          </a:p>
          <a:p>
            <a:pPr marL="0" indent="0">
              <a:buNone/>
            </a:pPr>
            <a:r>
              <a:rPr lang="en-US" altLang="ko-KR" sz="1200" dirty="0"/>
              <a:t>  return (</a:t>
            </a:r>
          </a:p>
          <a:p>
            <a:pPr marL="0" indent="0">
              <a:buNone/>
            </a:pPr>
            <a:r>
              <a:rPr lang="en-US" altLang="ko-KR" sz="1200" dirty="0"/>
              <a:t>    &lt;div </a:t>
            </a:r>
            <a:r>
              <a:rPr lang="en-US" altLang="ko-KR" sz="1200" i="1" dirty="0" err="1"/>
              <a:t>className</a:t>
            </a:r>
            <a:r>
              <a:rPr lang="en-US" altLang="ko-KR" sz="1200" dirty="0"/>
              <a:t>="App"&gt;</a:t>
            </a:r>
          </a:p>
          <a:p>
            <a:pPr marL="0" indent="0">
              <a:buNone/>
            </a:pPr>
            <a:r>
              <a:rPr lang="en-US" altLang="ko-KR" sz="1200" dirty="0"/>
              <a:t>      &lt;h1&gt; Function related Lifecycle&lt;/h1&gt;</a:t>
            </a:r>
          </a:p>
          <a:p>
            <a:pPr marL="0" indent="0">
              <a:buNone/>
            </a:pPr>
            <a:r>
              <a:rPr lang="en-US" altLang="ko-KR" sz="1200" dirty="0"/>
              <a:t>      &lt; Lifecycle  </a:t>
            </a:r>
            <a:r>
              <a:rPr lang="en-US" altLang="ko-KR" sz="1200" dirty="0" err="1"/>
              <a:t>fromjs</a:t>
            </a:r>
            <a:r>
              <a:rPr lang="en-US" altLang="ko-KR" sz="1200" dirty="0"/>
              <a:t>=‘From App.js’; /&gt;</a:t>
            </a:r>
          </a:p>
          <a:p>
            <a:pPr marL="0" indent="0">
              <a:buNone/>
            </a:pPr>
            <a:r>
              <a:rPr lang="en-US" altLang="ko-KR" sz="1200" dirty="0"/>
              <a:t>    &lt;/div&gt;</a:t>
            </a:r>
          </a:p>
          <a:p>
            <a:pPr marL="0" indent="0">
              <a:buNone/>
            </a:pPr>
            <a:r>
              <a:rPr lang="en-US" altLang="ko-KR" sz="1200" dirty="0"/>
              <a:t>  );</a:t>
            </a:r>
          </a:p>
          <a:p>
            <a:pPr marL="0" indent="0">
              <a:buNone/>
            </a:pPr>
            <a:r>
              <a:rPr lang="en-US" altLang="ko-KR" sz="1200" dirty="0"/>
              <a:t>}</a:t>
            </a:r>
          </a:p>
          <a:p>
            <a:pPr marL="0" indent="0">
              <a:buNone/>
            </a:pPr>
            <a:r>
              <a:rPr lang="en-US" altLang="ko-KR" sz="1200" dirty="0"/>
              <a:t>export default App;</a:t>
            </a:r>
          </a:p>
          <a:p>
            <a:pPr marL="0" indent="0">
              <a:buNone/>
            </a:pPr>
            <a:r>
              <a:rPr lang="en-US" altLang="ko-KR" sz="1200" b="1" dirty="0"/>
              <a:t> </a:t>
            </a:r>
            <a:endParaRPr lang="en-US" altLang="ko-KR" sz="1200" b="1" dirty="0">
              <a:solidFill>
                <a:srgbClr val="FF0000"/>
              </a:solidFill>
            </a:endParaRP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37</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4236209" y="1185331"/>
            <a:ext cx="7659460" cy="517101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dirty="0"/>
              <a:t> constructor(props) {</a:t>
            </a:r>
          </a:p>
          <a:p>
            <a:pPr marL="0" indent="0">
              <a:buNone/>
            </a:pPr>
            <a:r>
              <a:rPr lang="en-US" altLang="ko-KR" sz="1200" dirty="0"/>
              <a:t>      super(props);</a:t>
            </a:r>
          </a:p>
          <a:p>
            <a:pPr marL="0" indent="0">
              <a:buNone/>
            </a:pPr>
            <a:r>
              <a:rPr lang="en-US" altLang="ko-KR" sz="1200" dirty="0"/>
              <a:t>      </a:t>
            </a:r>
            <a:r>
              <a:rPr lang="en-US" altLang="ko-KR" sz="1200" dirty="0" err="1"/>
              <a:t>this.state</a:t>
            </a:r>
            <a:r>
              <a:rPr lang="en-US" altLang="ko-KR" sz="1200" dirty="0"/>
              <a:t> = { };</a:t>
            </a:r>
          </a:p>
          <a:p>
            <a:pPr marL="0" indent="0">
              <a:buNone/>
            </a:pPr>
            <a:r>
              <a:rPr lang="en-US" altLang="ko-KR" sz="1200" dirty="0"/>
              <a:t>      console.log(‘=======&gt;  Constructor  called');</a:t>
            </a:r>
          </a:p>
          <a:p>
            <a:pPr marL="0" indent="0">
              <a:buNone/>
            </a:pPr>
            <a:r>
              <a:rPr lang="en-US" altLang="ko-KR" sz="1200" dirty="0"/>
              <a:t>  }</a:t>
            </a:r>
          </a:p>
          <a:p>
            <a:pPr marL="0" indent="0">
              <a:buNone/>
            </a:pPr>
            <a:r>
              <a:rPr lang="en-US" altLang="ko-KR" sz="1200" dirty="0"/>
              <a:t>  static </a:t>
            </a:r>
            <a:r>
              <a:rPr lang="en-US" altLang="ko-KR" sz="1200" dirty="0" err="1"/>
              <a:t>getDerivedStateFromProps</a:t>
            </a:r>
            <a:r>
              <a:rPr lang="en-US" altLang="ko-KR" sz="1200" dirty="0"/>
              <a:t>(props, state) {</a:t>
            </a:r>
          </a:p>
          <a:p>
            <a:pPr marL="0" indent="0">
              <a:buNone/>
            </a:pPr>
            <a:r>
              <a:rPr lang="en-US" altLang="ko-KR" sz="1200" dirty="0"/>
              <a:t>     console.log(‘=======&gt; GDSFP called : ’ + </a:t>
            </a:r>
            <a:r>
              <a:rPr lang="en-US" altLang="ko-KR" sz="1200" dirty="0" err="1"/>
              <a:t>props.fromjs</a:t>
            </a:r>
            <a:r>
              <a:rPr lang="en-US" altLang="ko-KR" sz="1200" dirty="0"/>
              <a:t>);</a:t>
            </a:r>
          </a:p>
          <a:p>
            <a:pPr marL="0" indent="0">
              <a:buNone/>
            </a:pPr>
            <a:r>
              <a:rPr lang="en-US" altLang="ko-KR" sz="1200" dirty="0"/>
              <a:t>  }</a:t>
            </a:r>
          </a:p>
          <a:p>
            <a:pPr marL="0" indent="0">
              <a:buNone/>
            </a:pPr>
            <a:r>
              <a:rPr lang="en-US" altLang="ko-KR" sz="1300" b="1" dirty="0">
                <a:solidFill>
                  <a:srgbClr val="FF0000"/>
                </a:solidFill>
              </a:rPr>
              <a:t>  </a:t>
            </a:r>
            <a:r>
              <a:rPr lang="en-US" altLang="ko-KR" sz="1300" b="1" dirty="0" err="1">
                <a:solidFill>
                  <a:srgbClr val="FF0000"/>
                </a:solidFill>
              </a:rPr>
              <a:t>componentDidMount</a:t>
            </a:r>
            <a:r>
              <a:rPr lang="en-US" altLang="ko-KR" sz="1300" b="1" dirty="0">
                <a:solidFill>
                  <a:srgbClr val="FF0000"/>
                </a:solidFill>
              </a:rPr>
              <a:t>() {</a:t>
            </a:r>
          </a:p>
          <a:p>
            <a:pPr marL="0" indent="0">
              <a:buNone/>
            </a:pPr>
            <a:r>
              <a:rPr lang="en-US" altLang="ko-KR" sz="1300" b="1" dirty="0">
                <a:solidFill>
                  <a:srgbClr val="FF0000"/>
                </a:solidFill>
              </a:rPr>
              <a:t>    console.log('==&gt; </a:t>
            </a:r>
            <a:r>
              <a:rPr lang="en-US" altLang="ko-KR" sz="1300" b="1" dirty="0" err="1">
                <a:solidFill>
                  <a:srgbClr val="FF0000"/>
                </a:solidFill>
              </a:rPr>
              <a:t>componentDidMount</a:t>
            </a:r>
            <a:r>
              <a:rPr lang="en-US" altLang="ko-KR" sz="1300" b="1" dirty="0">
                <a:solidFill>
                  <a:srgbClr val="FF0000"/>
                </a:solidFill>
              </a:rPr>
              <a:t> called ', ' state.name : ' + this.state.name);</a:t>
            </a:r>
          </a:p>
          <a:p>
            <a:pPr marL="0" indent="0">
              <a:buNone/>
            </a:pPr>
            <a:r>
              <a:rPr lang="en-US" altLang="ko-KR" sz="1300" b="1" dirty="0">
                <a:solidFill>
                  <a:srgbClr val="FF0000"/>
                </a:solidFill>
              </a:rPr>
              <a:t>  }</a:t>
            </a:r>
            <a:endParaRPr lang="en-US" altLang="ko-KR" sz="1200" b="1" dirty="0">
              <a:solidFill>
                <a:srgbClr val="FF0000"/>
              </a:solidFill>
            </a:endParaRPr>
          </a:p>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a:t>
            </a:r>
            <a:r>
              <a:rPr lang="en-US" altLang="ko-KR" sz="1200" dirty="0" err="1"/>
              <a:t>componentDidMount</a:t>
            </a:r>
            <a:r>
              <a:rPr lang="en-US" altLang="ko-KR" sz="1200" dirty="0"/>
              <a:t>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Lifecycle;</a:t>
            </a:r>
          </a:p>
        </p:txBody>
      </p:sp>
      <p:sp>
        <p:nvSpPr>
          <p:cNvPr id="8" name="TextBox 7">
            <a:extLst>
              <a:ext uri="{FF2B5EF4-FFF2-40B4-BE49-F238E27FC236}">
                <a16:creationId xmlns:a16="http://schemas.microsoft.com/office/drawing/2014/main" id="{AD5EACE7-0881-4A5A-8F94-8BF982DF0D87}"/>
              </a:ext>
            </a:extLst>
          </p:cNvPr>
          <p:cNvSpPr txBox="1"/>
          <p:nvPr/>
        </p:nvSpPr>
        <p:spPr>
          <a:xfrm>
            <a:off x="3258708" y="6352143"/>
            <a:ext cx="819455" cy="369332"/>
          </a:xfrm>
          <a:prstGeom prst="rect">
            <a:avLst/>
          </a:prstGeom>
          <a:noFill/>
        </p:spPr>
        <p:txBody>
          <a:bodyPr wrap="none" rtlCol="0">
            <a:spAutoFit/>
          </a:bodyPr>
          <a:lstStyle/>
          <a:p>
            <a:r>
              <a:rPr lang="en-US" altLang="ko-KR" dirty="0"/>
              <a:t>App.js</a:t>
            </a:r>
            <a:endParaRPr lang="ko-KR" altLang="en-US" dirty="0"/>
          </a:p>
        </p:txBody>
      </p:sp>
      <p:sp>
        <p:nvSpPr>
          <p:cNvPr id="9" name="TextBox 8">
            <a:extLst>
              <a:ext uri="{FF2B5EF4-FFF2-40B4-BE49-F238E27FC236}">
                <a16:creationId xmlns:a16="http://schemas.microsoft.com/office/drawing/2014/main" id="{22D203D0-E7DB-4A39-9860-2653B5929C65}"/>
              </a:ext>
            </a:extLst>
          </p:cNvPr>
          <p:cNvSpPr txBox="1"/>
          <p:nvPr/>
        </p:nvSpPr>
        <p:spPr>
          <a:xfrm>
            <a:off x="6935317" y="6356348"/>
            <a:ext cx="1265475" cy="369332"/>
          </a:xfrm>
          <a:prstGeom prst="rect">
            <a:avLst/>
          </a:prstGeom>
          <a:noFill/>
        </p:spPr>
        <p:txBody>
          <a:bodyPr wrap="none" rtlCol="0">
            <a:spAutoFit/>
          </a:bodyPr>
          <a:lstStyle/>
          <a:p>
            <a:r>
              <a:rPr lang="en-US" altLang="ko-KR" dirty="0"/>
              <a:t>Lifecycle.js</a:t>
            </a:r>
            <a:endParaRPr lang="ko-KR" altLang="en-US" dirty="0"/>
          </a:p>
        </p:txBody>
      </p:sp>
    </p:spTree>
    <p:extLst>
      <p:ext uri="{BB962C8B-B14F-4D97-AF65-F5344CB8AC3E}">
        <p14:creationId xmlns:p14="http://schemas.microsoft.com/office/powerpoint/2010/main" val="1816721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shouldComponentUpdate</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38</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112888" y="1185331"/>
            <a:ext cx="6141155" cy="5171017"/>
          </a:xfrm>
          <a:prstGeom prst="rect">
            <a:avLst/>
          </a:prstGeom>
          <a:ln>
            <a:solidFill>
              <a:schemeClr val="accent1"/>
            </a:solidFill>
          </a:ln>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dirty="0"/>
              <a:t> constructor(props) {</a:t>
            </a:r>
          </a:p>
          <a:p>
            <a:pPr marL="0" indent="0">
              <a:buNone/>
            </a:pPr>
            <a:r>
              <a:rPr lang="en-US" altLang="ko-KR" sz="1200" dirty="0"/>
              <a:t>      super(props);</a:t>
            </a:r>
          </a:p>
          <a:p>
            <a:pPr marL="0" indent="0">
              <a:buNone/>
            </a:pPr>
            <a:r>
              <a:rPr lang="en-US" altLang="ko-KR" sz="1200" dirty="0"/>
              <a:t>      </a:t>
            </a:r>
            <a:r>
              <a:rPr lang="en-US" altLang="ko-KR" sz="1200" dirty="0" err="1"/>
              <a:t>this.state</a:t>
            </a:r>
            <a:r>
              <a:rPr lang="en-US" altLang="ko-KR" sz="1200" dirty="0"/>
              <a:t> = { };</a:t>
            </a:r>
          </a:p>
          <a:p>
            <a:pPr marL="0" indent="0">
              <a:buNone/>
            </a:pPr>
            <a:r>
              <a:rPr lang="en-US" altLang="ko-KR" sz="1200" dirty="0"/>
              <a:t>      console.log(‘=======&gt;  Constructor  called');</a:t>
            </a:r>
          </a:p>
          <a:p>
            <a:pPr marL="0" indent="0">
              <a:buNone/>
            </a:pPr>
            <a:r>
              <a:rPr lang="en-US" altLang="ko-KR" sz="1200" dirty="0"/>
              <a:t>  }</a:t>
            </a:r>
          </a:p>
          <a:p>
            <a:pPr marL="0" indent="0">
              <a:buNone/>
            </a:pPr>
            <a:r>
              <a:rPr lang="en-US" altLang="ko-KR" sz="1200" dirty="0"/>
              <a:t>  static </a:t>
            </a:r>
            <a:r>
              <a:rPr lang="en-US" altLang="ko-KR" sz="1200" dirty="0" err="1"/>
              <a:t>getDerivedStateFromProps</a:t>
            </a:r>
            <a:r>
              <a:rPr lang="en-US" altLang="ko-KR" sz="1200" dirty="0"/>
              <a:t>(props, state) {</a:t>
            </a:r>
          </a:p>
          <a:p>
            <a:pPr marL="0" indent="0">
              <a:buNone/>
            </a:pPr>
            <a:r>
              <a:rPr lang="en-US" altLang="ko-KR" sz="1200" dirty="0"/>
              <a:t>     console.log(‘=======&gt; GDSFP called : ’ + </a:t>
            </a:r>
            <a:r>
              <a:rPr lang="en-US" altLang="ko-KR" sz="1200" dirty="0" err="1"/>
              <a:t>props.fromjs</a:t>
            </a:r>
            <a:r>
              <a:rPr lang="en-US" altLang="ko-KR" sz="1200" dirty="0"/>
              <a:t>);</a:t>
            </a:r>
          </a:p>
          <a:p>
            <a:pPr marL="0" indent="0">
              <a:buNone/>
            </a:pPr>
            <a:r>
              <a:rPr lang="en-US" altLang="ko-KR" sz="1200" dirty="0"/>
              <a:t>  }</a:t>
            </a:r>
          </a:p>
          <a:p>
            <a:pPr marL="0" indent="0">
              <a:buNone/>
            </a:pPr>
            <a:r>
              <a:rPr lang="en-US" altLang="ko-KR" sz="1300" dirty="0"/>
              <a:t>  </a:t>
            </a:r>
            <a:r>
              <a:rPr lang="en-US" altLang="ko-KR" sz="1300" dirty="0" err="1"/>
              <a:t>componentDidMount</a:t>
            </a:r>
            <a:r>
              <a:rPr lang="en-US" altLang="ko-KR" sz="1300" dirty="0"/>
              <a:t>() {</a:t>
            </a:r>
          </a:p>
          <a:p>
            <a:pPr marL="0" indent="0">
              <a:buNone/>
            </a:pPr>
            <a:r>
              <a:rPr lang="en-US" altLang="ko-KR" sz="1300" dirty="0"/>
              <a:t>    console.log('==&gt; </a:t>
            </a:r>
            <a:r>
              <a:rPr lang="en-US" altLang="ko-KR" sz="1300" dirty="0" err="1"/>
              <a:t>componentDidMount</a:t>
            </a:r>
            <a:r>
              <a:rPr lang="en-US" altLang="ko-KR" sz="1300" dirty="0"/>
              <a:t> called ', ' state.name : ' + this.state.name);</a:t>
            </a:r>
          </a:p>
          <a:p>
            <a:pPr marL="0" indent="0">
              <a:buNone/>
            </a:pPr>
            <a:r>
              <a:rPr lang="en-US" altLang="ko-KR" sz="1300" dirty="0"/>
              <a:t>    </a:t>
            </a:r>
            <a:r>
              <a:rPr lang="en-US" altLang="ko-KR" sz="1300" dirty="0" err="1"/>
              <a:t>this.setState</a:t>
            </a:r>
            <a:r>
              <a:rPr lang="en-US" altLang="ko-KR" sz="1300" dirty="0"/>
              <a:t>({</a:t>
            </a:r>
            <a:r>
              <a:rPr lang="en-US" altLang="ko-KR" sz="1300" dirty="0" err="1"/>
              <a:t>disp</a:t>
            </a:r>
            <a:r>
              <a:rPr lang="en-US" altLang="ko-KR" sz="1300" dirty="0"/>
              <a:t>: true});</a:t>
            </a:r>
          </a:p>
          <a:p>
            <a:pPr marL="0" indent="0">
              <a:buNone/>
            </a:pPr>
            <a:r>
              <a:rPr lang="en-US" altLang="ko-KR" sz="1300" dirty="0"/>
              <a:t>  }</a:t>
            </a:r>
          </a:p>
          <a:p>
            <a:pPr marL="0" indent="0">
              <a:buNone/>
            </a:pPr>
            <a:r>
              <a:rPr lang="en-US" altLang="ko-KR" sz="1300" b="1" dirty="0">
                <a:solidFill>
                  <a:srgbClr val="FF0000"/>
                </a:solidFill>
              </a:rPr>
              <a:t>  </a:t>
            </a:r>
            <a:r>
              <a:rPr lang="en-US" altLang="ko-KR" sz="1300" b="1" dirty="0" err="1">
                <a:solidFill>
                  <a:srgbClr val="FF0000"/>
                </a:solidFill>
              </a:rPr>
              <a:t>shouldComponentUpdate</a:t>
            </a:r>
            <a:r>
              <a:rPr lang="en-US" altLang="ko-KR" sz="1300" b="1" dirty="0">
                <a:solidFill>
                  <a:srgbClr val="FF0000"/>
                </a:solidFill>
              </a:rPr>
              <a:t>(props, state) {</a:t>
            </a:r>
          </a:p>
          <a:p>
            <a:pPr marL="0" indent="0">
              <a:buNone/>
            </a:pPr>
            <a:r>
              <a:rPr lang="en-US" altLang="ko-KR" sz="1300" b="1" dirty="0">
                <a:solidFill>
                  <a:srgbClr val="FF0000"/>
                </a:solidFill>
              </a:rPr>
              <a:t>    console.log(‘======&gt; </a:t>
            </a:r>
            <a:r>
              <a:rPr lang="en-US" altLang="ko-KR" sz="1300" b="1" dirty="0" err="1">
                <a:solidFill>
                  <a:srgbClr val="FF0000"/>
                </a:solidFill>
              </a:rPr>
              <a:t>shouldComponentUpdate</a:t>
            </a:r>
            <a:r>
              <a:rPr lang="en-US" altLang="ko-KR" sz="1300" b="1" dirty="0">
                <a:solidFill>
                  <a:srgbClr val="FF0000"/>
                </a:solidFill>
              </a:rPr>
              <a:t>’);</a:t>
            </a:r>
          </a:p>
          <a:p>
            <a:pPr marL="0" indent="0">
              <a:buNone/>
            </a:pPr>
            <a:r>
              <a:rPr lang="en-US" altLang="ko-KR" sz="1300" b="1" dirty="0">
                <a:solidFill>
                  <a:srgbClr val="FF0000"/>
                </a:solidFill>
              </a:rPr>
              <a:t>    return </a:t>
            </a:r>
            <a:r>
              <a:rPr lang="en-US" altLang="ko-KR" sz="1300" b="1" dirty="0" err="1">
                <a:solidFill>
                  <a:srgbClr val="FF0000"/>
                </a:solidFill>
              </a:rPr>
              <a:t>state.disp</a:t>
            </a:r>
            <a:r>
              <a:rPr lang="en-US" altLang="ko-KR" sz="1300" b="1" dirty="0">
                <a:solidFill>
                  <a:srgbClr val="FF0000"/>
                </a:solidFill>
              </a:rPr>
              <a:t>;</a:t>
            </a:r>
          </a:p>
          <a:p>
            <a:pPr marL="0" indent="0">
              <a:buNone/>
            </a:pPr>
            <a:r>
              <a:rPr lang="en-US" altLang="ko-KR" sz="1300" b="1" dirty="0">
                <a:solidFill>
                  <a:srgbClr val="FF0000"/>
                </a:solidFill>
              </a:rPr>
              <a:t>  }</a:t>
            </a:r>
            <a:endParaRPr lang="en-US" altLang="ko-KR" sz="1200" b="1" dirty="0">
              <a:solidFill>
                <a:srgbClr val="FF0000"/>
              </a:solidFill>
            </a:endParaRPr>
          </a:p>
        </p:txBody>
      </p:sp>
      <p:sp>
        <p:nvSpPr>
          <p:cNvPr id="9" name="TextBox 8">
            <a:extLst>
              <a:ext uri="{FF2B5EF4-FFF2-40B4-BE49-F238E27FC236}">
                <a16:creationId xmlns:a16="http://schemas.microsoft.com/office/drawing/2014/main" id="{22D203D0-E7DB-4A39-9860-2653B5929C65}"/>
              </a:ext>
            </a:extLst>
          </p:cNvPr>
          <p:cNvSpPr txBox="1"/>
          <p:nvPr/>
        </p:nvSpPr>
        <p:spPr>
          <a:xfrm>
            <a:off x="5451872" y="6308209"/>
            <a:ext cx="1265475" cy="369332"/>
          </a:xfrm>
          <a:prstGeom prst="rect">
            <a:avLst/>
          </a:prstGeom>
          <a:noFill/>
        </p:spPr>
        <p:txBody>
          <a:bodyPr wrap="none" rtlCol="0">
            <a:spAutoFit/>
          </a:bodyPr>
          <a:lstStyle/>
          <a:p>
            <a:r>
              <a:rPr lang="en-US" altLang="ko-KR" dirty="0"/>
              <a:t>Lifecycle.js</a:t>
            </a:r>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6355645" y="1185331"/>
            <a:ext cx="5717824"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a:t>
            </a:r>
            <a:r>
              <a:rPr lang="en-US" altLang="ko-KR" sz="1200" dirty="0" err="1"/>
              <a:t>shouldComponentUpdate</a:t>
            </a:r>
            <a:r>
              <a:rPr lang="en-US" altLang="ko-KR" sz="1200" dirty="0"/>
              <a:t>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Lifecycle;</a:t>
            </a:r>
          </a:p>
        </p:txBody>
      </p:sp>
    </p:spTree>
    <p:extLst>
      <p:ext uri="{BB962C8B-B14F-4D97-AF65-F5344CB8AC3E}">
        <p14:creationId xmlns:p14="http://schemas.microsoft.com/office/powerpoint/2010/main" val="3783816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getSnapshotBeforeUpdate</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39</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118532" y="1185331"/>
            <a:ext cx="4137379" cy="5171017"/>
          </a:xfrm>
          <a:prstGeom prst="rect">
            <a:avLst/>
          </a:prstGeom>
          <a:ln>
            <a:solidFill>
              <a:schemeClr val="accent1"/>
            </a:solidFill>
          </a:ln>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a:t>
            </a:r>
            <a:r>
              <a:rPr lang="en-US" altLang="ko-KR" sz="1200" dirty="0" err="1"/>
              <a:t>GsbuLifecycle</a:t>
            </a:r>
            <a:r>
              <a:rPr lang="en-US" altLang="ko-KR" sz="1200" dirty="0"/>
              <a:t>  extends Component {</a:t>
            </a:r>
          </a:p>
          <a:p>
            <a:pPr marL="0" indent="0">
              <a:buNone/>
            </a:pPr>
            <a:r>
              <a:rPr lang="en-US" altLang="ko-KR" sz="1200" dirty="0"/>
              <a:t> constructor(props) {</a:t>
            </a:r>
          </a:p>
          <a:p>
            <a:pPr marL="0" indent="0">
              <a:buNone/>
            </a:pPr>
            <a:r>
              <a:rPr lang="en-US" altLang="ko-KR" sz="1200" dirty="0"/>
              <a:t>      super(props);</a:t>
            </a:r>
          </a:p>
          <a:p>
            <a:pPr marL="0" indent="0">
              <a:buNone/>
            </a:pPr>
            <a:r>
              <a:rPr lang="en-US" altLang="ko-KR" sz="1200" dirty="0"/>
              <a:t>      </a:t>
            </a:r>
            <a:r>
              <a:rPr lang="en-US" altLang="ko-KR" sz="1200" dirty="0" err="1"/>
              <a:t>this.state</a:t>
            </a:r>
            <a:r>
              <a:rPr lang="en-US" altLang="ko-KR" sz="1200" dirty="0"/>
              <a:t> = { };</a:t>
            </a:r>
          </a:p>
          <a:p>
            <a:pPr marL="0" indent="0">
              <a:buNone/>
            </a:pPr>
            <a:r>
              <a:rPr lang="en-US" altLang="ko-KR" sz="1200" dirty="0"/>
              <a:t>      console.log(‘=======&gt;  Constructor  called');</a:t>
            </a:r>
          </a:p>
          <a:p>
            <a:pPr marL="0" indent="0">
              <a:buNone/>
            </a:pPr>
            <a:r>
              <a:rPr lang="en-US" altLang="ko-KR" sz="1200" dirty="0"/>
              <a:t>  }</a:t>
            </a:r>
          </a:p>
          <a:p>
            <a:pPr marL="0" indent="0">
              <a:buNone/>
            </a:pPr>
            <a:r>
              <a:rPr lang="en-US" altLang="ko-KR" sz="1200" dirty="0"/>
              <a:t>  static </a:t>
            </a:r>
            <a:r>
              <a:rPr lang="en-US" altLang="ko-KR" sz="1200" dirty="0" err="1"/>
              <a:t>getDerivedStateFromProps</a:t>
            </a:r>
            <a:r>
              <a:rPr lang="en-US" altLang="ko-KR" sz="1200" dirty="0"/>
              <a:t>(props, state) {</a:t>
            </a:r>
          </a:p>
          <a:p>
            <a:pPr marL="0" indent="0">
              <a:buNone/>
            </a:pPr>
            <a:r>
              <a:rPr lang="en-US" altLang="ko-KR" sz="1200" dirty="0"/>
              <a:t>     console.log(‘=======&gt; GDSFP called : ’ + </a:t>
            </a:r>
            <a:r>
              <a:rPr lang="en-US" altLang="ko-KR" sz="1200" dirty="0" err="1"/>
              <a:t>props.fromjs</a:t>
            </a:r>
            <a:r>
              <a:rPr lang="en-US" altLang="ko-KR" sz="1200" dirty="0"/>
              <a:t>);</a:t>
            </a:r>
          </a:p>
          <a:p>
            <a:pPr marL="0" indent="0">
              <a:buNone/>
            </a:pPr>
            <a:r>
              <a:rPr lang="en-US" altLang="ko-KR" sz="1200" dirty="0"/>
              <a:t>  }</a:t>
            </a:r>
          </a:p>
          <a:p>
            <a:pPr marL="0" indent="0">
              <a:buNone/>
            </a:pPr>
            <a:r>
              <a:rPr lang="en-US" altLang="ko-KR" sz="1300" dirty="0"/>
              <a:t>  </a:t>
            </a:r>
            <a:r>
              <a:rPr lang="en-US" altLang="ko-KR" sz="1300" dirty="0" err="1"/>
              <a:t>componentDidMount</a:t>
            </a:r>
            <a:r>
              <a:rPr lang="en-US" altLang="ko-KR" sz="1300" dirty="0"/>
              <a:t>() {</a:t>
            </a:r>
          </a:p>
          <a:p>
            <a:pPr marL="0" indent="0">
              <a:buNone/>
            </a:pPr>
            <a:r>
              <a:rPr lang="en-US" altLang="ko-KR" sz="1300" dirty="0"/>
              <a:t>    console.log('==&gt; </a:t>
            </a:r>
            <a:r>
              <a:rPr lang="en-US" altLang="ko-KR" sz="1300" dirty="0" err="1"/>
              <a:t>componentDidMount</a:t>
            </a:r>
            <a:r>
              <a:rPr lang="en-US" altLang="ko-KR" sz="1300" dirty="0"/>
              <a:t> called ', ' state.name : ' + this.state.name);</a:t>
            </a:r>
          </a:p>
          <a:p>
            <a:pPr marL="0" indent="0">
              <a:buNone/>
            </a:pPr>
            <a:r>
              <a:rPr lang="en-US" altLang="ko-KR" sz="1300" dirty="0"/>
              <a:t>    </a:t>
            </a:r>
            <a:r>
              <a:rPr lang="en-US" altLang="ko-KR" sz="1300" dirty="0" err="1"/>
              <a:t>this.setState</a:t>
            </a:r>
            <a:r>
              <a:rPr lang="en-US" altLang="ko-KR" sz="1300" dirty="0"/>
              <a:t>({</a:t>
            </a:r>
            <a:r>
              <a:rPr lang="en-US" altLang="ko-KR" sz="1300" dirty="0" err="1"/>
              <a:t>disp</a:t>
            </a:r>
            <a:r>
              <a:rPr lang="en-US" altLang="ko-KR" sz="1300" dirty="0"/>
              <a:t>: true});</a:t>
            </a:r>
          </a:p>
          <a:p>
            <a:pPr marL="0" indent="0">
              <a:buNone/>
            </a:pPr>
            <a:r>
              <a:rPr lang="en-US" altLang="ko-KR" sz="1300" dirty="0"/>
              <a:t>  }</a:t>
            </a:r>
          </a:p>
          <a:p>
            <a:pPr marL="0" indent="0">
              <a:buNone/>
            </a:pPr>
            <a:r>
              <a:rPr lang="en-US" altLang="ko-KR" sz="1300" dirty="0"/>
              <a:t>  </a:t>
            </a:r>
            <a:r>
              <a:rPr lang="en-US" altLang="ko-KR" sz="1300" dirty="0" err="1"/>
              <a:t>shouldComponentUpdate</a:t>
            </a:r>
            <a:r>
              <a:rPr lang="en-US" altLang="ko-KR" sz="1300" dirty="0"/>
              <a:t>(props, state) {</a:t>
            </a:r>
          </a:p>
          <a:p>
            <a:pPr marL="0" indent="0">
              <a:buNone/>
            </a:pPr>
            <a:r>
              <a:rPr lang="en-US" altLang="ko-KR" sz="1300" dirty="0"/>
              <a:t>    console.log(‘======&gt; </a:t>
            </a:r>
            <a:r>
              <a:rPr lang="en-US" altLang="ko-KR" sz="1300" dirty="0" err="1"/>
              <a:t>shouldComponentUpdate</a:t>
            </a:r>
            <a:r>
              <a:rPr lang="en-US" altLang="ko-KR" sz="1300" dirty="0"/>
              <a:t>’);</a:t>
            </a:r>
          </a:p>
          <a:p>
            <a:pPr marL="0" indent="0">
              <a:buNone/>
            </a:pPr>
            <a:r>
              <a:rPr lang="en-US" altLang="ko-KR" sz="1300" dirty="0"/>
              <a:t>    return </a:t>
            </a:r>
            <a:r>
              <a:rPr lang="en-US" altLang="ko-KR" sz="1300" dirty="0" err="1"/>
              <a:t>state.disp</a:t>
            </a:r>
            <a:r>
              <a:rPr lang="en-US" altLang="ko-KR" sz="1300" dirty="0"/>
              <a:t>;</a:t>
            </a:r>
          </a:p>
          <a:p>
            <a:pPr marL="0" indent="0">
              <a:buNone/>
            </a:pPr>
            <a:r>
              <a:rPr lang="en-US" altLang="ko-KR" sz="1300" dirty="0"/>
              <a:t>  }</a:t>
            </a:r>
            <a:endParaRPr lang="en-US" altLang="ko-KR" sz="1200" dirty="0"/>
          </a:p>
        </p:txBody>
      </p:sp>
      <p:sp>
        <p:nvSpPr>
          <p:cNvPr id="9" name="TextBox 8">
            <a:extLst>
              <a:ext uri="{FF2B5EF4-FFF2-40B4-BE49-F238E27FC236}">
                <a16:creationId xmlns:a16="http://schemas.microsoft.com/office/drawing/2014/main" id="{22D203D0-E7DB-4A39-9860-2653B5929C65}"/>
              </a:ext>
            </a:extLst>
          </p:cNvPr>
          <p:cNvSpPr txBox="1"/>
          <p:nvPr/>
        </p:nvSpPr>
        <p:spPr>
          <a:xfrm>
            <a:off x="3679619" y="6308209"/>
            <a:ext cx="1265475" cy="369332"/>
          </a:xfrm>
          <a:prstGeom prst="rect">
            <a:avLst/>
          </a:prstGeom>
          <a:noFill/>
        </p:spPr>
        <p:txBody>
          <a:bodyPr wrap="none" rtlCol="0">
            <a:spAutoFit/>
          </a:bodyPr>
          <a:lstStyle/>
          <a:p>
            <a:r>
              <a:rPr lang="en-US" altLang="ko-KR" dirty="0"/>
              <a:t>Lifecycle.js</a:t>
            </a:r>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4368801" y="1185331"/>
            <a:ext cx="770466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b="1" dirty="0">
                <a:solidFill>
                  <a:srgbClr val="FF0000"/>
                </a:solidFill>
              </a:rPr>
              <a:t>  </a:t>
            </a:r>
            <a:r>
              <a:rPr lang="en-US" altLang="ko-KR" sz="1200" b="1" dirty="0" err="1">
                <a:solidFill>
                  <a:srgbClr val="FF0000"/>
                </a:solidFill>
              </a:rPr>
              <a:t>getSnapshotBeforeUpdate</a:t>
            </a:r>
            <a:r>
              <a:rPr lang="en-US" altLang="ko-KR" sz="1200" b="1" dirty="0">
                <a:solidFill>
                  <a:srgbClr val="FF0000"/>
                </a:solidFill>
              </a:rPr>
              <a:t>(</a:t>
            </a:r>
            <a:r>
              <a:rPr lang="en-US" altLang="ko-KR" sz="1200" b="1" i="1" dirty="0">
                <a:solidFill>
                  <a:srgbClr val="FF0000"/>
                </a:solidFill>
              </a:rPr>
              <a:t>props</a:t>
            </a:r>
            <a:r>
              <a:rPr lang="en-US" altLang="ko-KR" sz="1200" b="1" dirty="0">
                <a:solidFill>
                  <a:srgbClr val="FF0000"/>
                </a:solidFill>
              </a:rPr>
              <a:t>, </a:t>
            </a:r>
            <a:r>
              <a:rPr lang="en-US" altLang="ko-KR" sz="1200" b="1" i="1" dirty="0">
                <a:solidFill>
                  <a:srgbClr val="FF0000"/>
                </a:solidFill>
              </a:rPr>
              <a:t>state</a:t>
            </a:r>
            <a:r>
              <a:rPr lang="en-US" altLang="ko-KR" sz="1200" b="1" dirty="0">
                <a:solidFill>
                  <a:srgbClr val="FF0000"/>
                </a:solidFill>
              </a:rPr>
              <a:t>) {</a:t>
            </a:r>
          </a:p>
          <a:p>
            <a:pPr marL="0" indent="0">
              <a:buNone/>
            </a:pPr>
            <a:r>
              <a:rPr lang="en-US" altLang="ko-KR" sz="1200" b="1" dirty="0">
                <a:solidFill>
                  <a:srgbClr val="FF0000"/>
                </a:solidFill>
              </a:rPr>
              <a:t>    console.log('=======&gt; </a:t>
            </a:r>
            <a:r>
              <a:rPr lang="en-US" altLang="ko-KR" sz="1200" b="1" dirty="0" err="1">
                <a:solidFill>
                  <a:srgbClr val="FF0000"/>
                </a:solidFill>
              </a:rPr>
              <a:t>getSnapshotBeforeUpdate</a:t>
            </a:r>
            <a:r>
              <a:rPr lang="en-US" altLang="ko-KR" sz="1200" b="1" dirty="0">
                <a:solidFill>
                  <a:srgbClr val="FF0000"/>
                </a:solidFill>
              </a:rPr>
              <a:t> : ' + </a:t>
            </a:r>
            <a:r>
              <a:rPr lang="en-US" altLang="ko-KR" sz="1200" b="1" dirty="0" err="1">
                <a:solidFill>
                  <a:srgbClr val="FF0000"/>
                </a:solidFill>
              </a:rPr>
              <a:t>this.props.fromjs</a:t>
            </a:r>
            <a:r>
              <a:rPr lang="en-US" altLang="ko-KR" sz="1200" b="1" dirty="0">
                <a:solidFill>
                  <a:srgbClr val="FF0000"/>
                </a:solidFill>
              </a:rPr>
              <a:t> + ' ' + this.state.name);</a:t>
            </a:r>
          </a:p>
          <a:p>
            <a:pPr marL="0" indent="0">
              <a:buNone/>
            </a:pPr>
            <a:r>
              <a:rPr lang="en-US" altLang="ko-KR" sz="1200" b="1" dirty="0">
                <a:solidFill>
                  <a:srgbClr val="FF0000"/>
                </a:solidFill>
              </a:rPr>
              <a:t>    return null;</a:t>
            </a:r>
          </a:p>
          <a:p>
            <a:pPr marL="0" indent="0">
              <a:buNone/>
            </a:pPr>
            <a:r>
              <a:rPr lang="en-US" altLang="ko-KR" sz="1200" b="1" dirty="0">
                <a:solidFill>
                  <a:srgbClr val="FF0000"/>
                </a:solidFill>
              </a:rPr>
              <a:t>  }</a:t>
            </a:r>
          </a:p>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a:t>
            </a:r>
            <a:r>
              <a:rPr lang="en-US" altLang="ko-KR" sz="1200" dirty="0" err="1"/>
              <a:t>getSnapshotBeforeUpdate</a:t>
            </a:r>
            <a:r>
              <a:rPr lang="en-US" altLang="ko-KR" sz="1200" dirty="0"/>
              <a:t>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a:t>
            </a:r>
            <a:r>
              <a:rPr lang="en-US" altLang="ko-KR" sz="1200" dirty="0" err="1"/>
              <a:t>GsbuLifecycle</a:t>
            </a:r>
            <a:r>
              <a:rPr lang="en-US" altLang="ko-KR" sz="1200" dirty="0"/>
              <a:t>;</a:t>
            </a:r>
          </a:p>
        </p:txBody>
      </p:sp>
    </p:spTree>
    <p:extLst>
      <p:ext uri="{BB962C8B-B14F-4D97-AF65-F5344CB8AC3E}">
        <p14:creationId xmlns:p14="http://schemas.microsoft.com/office/powerpoint/2010/main" val="365867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SSR : Server</a:t>
            </a:r>
            <a:r>
              <a:rPr lang="ko-KR" altLang="en-US" sz="3200" dirty="0"/>
              <a:t> </a:t>
            </a:r>
            <a:r>
              <a:rPr lang="en-US" altLang="ko-KR" sz="3200" dirty="0"/>
              <a:t>Side</a:t>
            </a:r>
            <a:r>
              <a:rPr lang="ko-KR" altLang="en-US" sz="3200" dirty="0"/>
              <a:t> </a:t>
            </a:r>
            <a:r>
              <a:rPr lang="en-US" altLang="ko-KR" sz="3200" dirty="0"/>
              <a:t>Rendering</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a:t>
            </a:fld>
            <a:endParaRPr lang="ko-KR" altLang="en-US" dirty="0"/>
          </a:p>
        </p:txBody>
      </p:sp>
      <p:pic>
        <p:nvPicPr>
          <p:cNvPr id="7" name="그림 6">
            <a:extLst>
              <a:ext uri="{FF2B5EF4-FFF2-40B4-BE49-F238E27FC236}">
                <a16:creationId xmlns:a16="http://schemas.microsoft.com/office/drawing/2014/main" id="{C21EE3D0-DC9A-4FE6-A3D3-EE9812C5163B}"/>
              </a:ext>
            </a:extLst>
          </p:cNvPr>
          <p:cNvPicPr>
            <a:picLocks noChangeAspect="1"/>
          </p:cNvPicPr>
          <p:nvPr/>
        </p:nvPicPr>
        <p:blipFill>
          <a:blip r:embed="rId3"/>
          <a:stretch>
            <a:fillRect/>
          </a:stretch>
        </p:blipFill>
        <p:spPr>
          <a:xfrm>
            <a:off x="245534" y="1123950"/>
            <a:ext cx="5705475" cy="2771775"/>
          </a:xfrm>
          <a:prstGeom prst="rect">
            <a:avLst/>
          </a:prstGeom>
          <a:ln>
            <a:solidFill>
              <a:schemeClr val="accent1"/>
            </a:solidFill>
          </a:ln>
        </p:spPr>
      </p:pic>
      <p:pic>
        <p:nvPicPr>
          <p:cNvPr id="8" name="그림 7">
            <a:extLst>
              <a:ext uri="{FF2B5EF4-FFF2-40B4-BE49-F238E27FC236}">
                <a16:creationId xmlns:a16="http://schemas.microsoft.com/office/drawing/2014/main" id="{BC5AD941-5744-449F-B924-2E820B4BB967}"/>
              </a:ext>
            </a:extLst>
          </p:cNvPr>
          <p:cNvPicPr>
            <a:picLocks noChangeAspect="1"/>
          </p:cNvPicPr>
          <p:nvPr/>
        </p:nvPicPr>
        <p:blipFill>
          <a:blip r:embed="rId4"/>
          <a:stretch>
            <a:fillRect/>
          </a:stretch>
        </p:blipFill>
        <p:spPr>
          <a:xfrm>
            <a:off x="6127751" y="1123949"/>
            <a:ext cx="5705475" cy="2771775"/>
          </a:xfrm>
          <a:prstGeom prst="rect">
            <a:avLst/>
          </a:prstGeom>
          <a:ln>
            <a:solidFill>
              <a:schemeClr val="accent1"/>
            </a:solidFill>
          </a:ln>
        </p:spPr>
      </p:pic>
      <p:pic>
        <p:nvPicPr>
          <p:cNvPr id="9" name="그림 8">
            <a:extLst>
              <a:ext uri="{FF2B5EF4-FFF2-40B4-BE49-F238E27FC236}">
                <a16:creationId xmlns:a16="http://schemas.microsoft.com/office/drawing/2014/main" id="{68DB8E14-1C6E-4E55-A1D1-17AED7737C64}"/>
              </a:ext>
            </a:extLst>
          </p:cNvPr>
          <p:cNvPicPr>
            <a:picLocks noChangeAspect="1"/>
          </p:cNvPicPr>
          <p:nvPr/>
        </p:nvPicPr>
        <p:blipFill>
          <a:blip r:embed="rId5"/>
          <a:stretch>
            <a:fillRect/>
          </a:stretch>
        </p:blipFill>
        <p:spPr>
          <a:xfrm>
            <a:off x="245533" y="3968750"/>
            <a:ext cx="5705475" cy="2752725"/>
          </a:xfrm>
          <a:prstGeom prst="rect">
            <a:avLst/>
          </a:prstGeom>
          <a:ln>
            <a:solidFill>
              <a:schemeClr val="accent1"/>
            </a:solidFill>
          </a:ln>
        </p:spPr>
      </p:pic>
      <p:pic>
        <p:nvPicPr>
          <p:cNvPr id="10" name="그림 9">
            <a:extLst>
              <a:ext uri="{FF2B5EF4-FFF2-40B4-BE49-F238E27FC236}">
                <a16:creationId xmlns:a16="http://schemas.microsoft.com/office/drawing/2014/main" id="{CD3819AA-5EA4-4380-A2F6-FAFC56C32A84}"/>
              </a:ext>
            </a:extLst>
          </p:cNvPr>
          <p:cNvPicPr>
            <a:picLocks noChangeAspect="1"/>
          </p:cNvPicPr>
          <p:nvPr/>
        </p:nvPicPr>
        <p:blipFill>
          <a:blip r:embed="rId6"/>
          <a:stretch>
            <a:fillRect/>
          </a:stretch>
        </p:blipFill>
        <p:spPr>
          <a:xfrm>
            <a:off x="6127751" y="3987800"/>
            <a:ext cx="5686425" cy="2733675"/>
          </a:xfrm>
          <a:prstGeom prst="rect">
            <a:avLst/>
          </a:prstGeom>
          <a:ln>
            <a:solidFill>
              <a:schemeClr val="accent1"/>
            </a:solidFill>
          </a:ln>
        </p:spPr>
      </p:pic>
      <p:pic>
        <p:nvPicPr>
          <p:cNvPr id="16" name="그래픽 15" descr="오른쪽 화살표가 있는 원">
            <a:extLst>
              <a:ext uri="{FF2B5EF4-FFF2-40B4-BE49-F238E27FC236}">
                <a16:creationId xmlns:a16="http://schemas.microsoft.com/office/drawing/2014/main" id="{9FE6114B-AD90-4D58-91FC-EE81470008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020" y="5279494"/>
            <a:ext cx="273580" cy="273580"/>
          </a:xfrm>
          <a:prstGeom prst="rect">
            <a:avLst/>
          </a:prstGeom>
        </p:spPr>
      </p:pic>
      <p:pic>
        <p:nvPicPr>
          <p:cNvPr id="17" name="그래픽 16" descr="오른쪽 화살표가 있는 원">
            <a:extLst>
              <a:ext uri="{FF2B5EF4-FFF2-40B4-BE49-F238E27FC236}">
                <a16:creationId xmlns:a16="http://schemas.microsoft.com/office/drawing/2014/main" id="{A3724A1E-349F-43EF-94D0-8DCC654651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84470" y="5489045"/>
            <a:ext cx="273580" cy="273580"/>
          </a:xfrm>
          <a:prstGeom prst="rect">
            <a:avLst/>
          </a:prstGeom>
        </p:spPr>
      </p:pic>
      <p:pic>
        <p:nvPicPr>
          <p:cNvPr id="18" name="그래픽 17" descr="오른쪽 화살표가 있는 원">
            <a:extLst>
              <a:ext uri="{FF2B5EF4-FFF2-40B4-BE49-F238E27FC236}">
                <a16:creationId xmlns:a16="http://schemas.microsoft.com/office/drawing/2014/main" id="{01319349-6E6C-4BAF-A498-6D78A8B637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74945" y="2236256"/>
            <a:ext cx="273580" cy="273580"/>
          </a:xfrm>
          <a:prstGeom prst="rect">
            <a:avLst/>
          </a:prstGeom>
        </p:spPr>
      </p:pic>
      <p:pic>
        <p:nvPicPr>
          <p:cNvPr id="19" name="그래픽 18" descr="오른쪽 화살표가 있는 원">
            <a:extLst>
              <a:ext uri="{FF2B5EF4-FFF2-40B4-BE49-F238E27FC236}">
                <a16:creationId xmlns:a16="http://schemas.microsoft.com/office/drawing/2014/main" id="{33CE7A69-1800-4449-83DA-8CC6884770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12495" y="1398056"/>
            <a:ext cx="273580" cy="273580"/>
          </a:xfrm>
          <a:prstGeom prst="rect">
            <a:avLst/>
          </a:prstGeom>
        </p:spPr>
      </p:pic>
    </p:spTree>
    <p:extLst>
      <p:ext uri="{BB962C8B-B14F-4D97-AF65-F5344CB8AC3E}">
        <p14:creationId xmlns:p14="http://schemas.microsoft.com/office/powerpoint/2010/main" val="2159249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componentDidUpdate</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40</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118532" y="1185331"/>
            <a:ext cx="3776135" cy="5171017"/>
          </a:xfrm>
          <a:prstGeom prst="rect">
            <a:avLst/>
          </a:prstGeom>
          <a:ln>
            <a:solidFill>
              <a:schemeClr val="accent1"/>
            </a:solidFill>
          </a:ln>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dirty="0"/>
              <a:t> constructor(props) {</a:t>
            </a:r>
          </a:p>
          <a:p>
            <a:pPr marL="0" indent="0">
              <a:buNone/>
            </a:pPr>
            <a:r>
              <a:rPr lang="en-US" altLang="ko-KR" sz="1200" dirty="0"/>
              <a:t>      super(props);</a:t>
            </a:r>
          </a:p>
          <a:p>
            <a:pPr marL="0" indent="0">
              <a:buNone/>
            </a:pPr>
            <a:r>
              <a:rPr lang="en-US" altLang="ko-KR" sz="1200" dirty="0"/>
              <a:t>      </a:t>
            </a:r>
            <a:r>
              <a:rPr lang="en-US" altLang="ko-KR" sz="1200" dirty="0" err="1"/>
              <a:t>this.state</a:t>
            </a:r>
            <a:r>
              <a:rPr lang="en-US" altLang="ko-KR" sz="1200" dirty="0"/>
              <a:t> = { };</a:t>
            </a:r>
          </a:p>
          <a:p>
            <a:pPr marL="0" indent="0">
              <a:buNone/>
            </a:pPr>
            <a:r>
              <a:rPr lang="en-US" altLang="ko-KR" sz="1200" dirty="0"/>
              <a:t>      console.log(‘=======&gt;  Constructor  called');</a:t>
            </a:r>
          </a:p>
          <a:p>
            <a:pPr marL="0" indent="0">
              <a:buNone/>
            </a:pPr>
            <a:r>
              <a:rPr lang="en-US" altLang="ko-KR" sz="1200" dirty="0"/>
              <a:t>  }</a:t>
            </a:r>
          </a:p>
          <a:p>
            <a:pPr marL="0" indent="0">
              <a:buNone/>
            </a:pPr>
            <a:r>
              <a:rPr lang="en-US" altLang="ko-KR" sz="1200" dirty="0"/>
              <a:t>  static </a:t>
            </a:r>
            <a:r>
              <a:rPr lang="en-US" altLang="ko-KR" sz="1200" dirty="0" err="1"/>
              <a:t>getDerivedStateFromProps</a:t>
            </a:r>
            <a:r>
              <a:rPr lang="en-US" altLang="ko-KR" sz="1200" dirty="0"/>
              <a:t>(props, state) {</a:t>
            </a:r>
          </a:p>
          <a:p>
            <a:pPr marL="0" indent="0">
              <a:buNone/>
            </a:pPr>
            <a:r>
              <a:rPr lang="en-US" altLang="ko-KR" sz="1200" dirty="0"/>
              <a:t>     console.log(‘=======&gt; GDSFP called : ’ + </a:t>
            </a:r>
            <a:r>
              <a:rPr lang="en-US" altLang="ko-KR" sz="1200" dirty="0" err="1"/>
              <a:t>props.fromjs</a:t>
            </a:r>
            <a:r>
              <a:rPr lang="en-US" altLang="ko-KR" sz="1200" dirty="0"/>
              <a:t>);</a:t>
            </a:r>
          </a:p>
          <a:p>
            <a:pPr marL="0" indent="0">
              <a:buNone/>
            </a:pPr>
            <a:r>
              <a:rPr lang="en-US" altLang="ko-KR" sz="1200" dirty="0"/>
              <a:t>  }</a:t>
            </a:r>
          </a:p>
          <a:p>
            <a:pPr marL="0" indent="0">
              <a:buNone/>
            </a:pPr>
            <a:r>
              <a:rPr lang="en-US" altLang="ko-KR" sz="1300" dirty="0"/>
              <a:t>  </a:t>
            </a:r>
            <a:r>
              <a:rPr lang="en-US" altLang="ko-KR" sz="1300" dirty="0" err="1"/>
              <a:t>componentDidMount</a:t>
            </a:r>
            <a:r>
              <a:rPr lang="en-US" altLang="ko-KR" sz="1300" dirty="0"/>
              <a:t>() {</a:t>
            </a:r>
          </a:p>
          <a:p>
            <a:pPr marL="0" indent="0">
              <a:buNone/>
            </a:pPr>
            <a:r>
              <a:rPr lang="en-US" altLang="ko-KR" sz="1300" dirty="0"/>
              <a:t>    console.log('==&gt; </a:t>
            </a:r>
            <a:r>
              <a:rPr lang="en-US" altLang="ko-KR" sz="1300" dirty="0" err="1"/>
              <a:t>componentDidMount</a:t>
            </a:r>
            <a:r>
              <a:rPr lang="en-US" altLang="ko-KR" sz="1300" dirty="0"/>
              <a:t> called ', ' state.name : ' + this.state.name);</a:t>
            </a:r>
          </a:p>
          <a:p>
            <a:pPr marL="0" indent="0">
              <a:buNone/>
            </a:pPr>
            <a:r>
              <a:rPr lang="en-US" altLang="ko-KR" sz="1300" dirty="0"/>
              <a:t>    </a:t>
            </a:r>
            <a:r>
              <a:rPr lang="en-US" altLang="ko-KR" sz="1300" dirty="0" err="1"/>
              <a:t>this.setState</a:t>
            </a:r>
            <a:r>
              <a:rPr lang="en-US" altLang="ko-KR" sz="1300" dirty="0"/>
              <a:t>({</a:t>
            </a:r>
            <a:r>
              <a:rPr lang="en-US" altLang="ko-KR" sz="1300" dirty="0" err="1"/>
              <a:t>disp</a:t>
            </a:r>
            <a:r>
              <a:rPr lang="en-US" altLang="ko-KR" sz="1300" dirty="0"/>
              <a:t>: true});</a:t>
            </a:r>
          </a:p>
          <a:p>
            <a:pPr marL="0" indent="0">
              <a:buNone/>
            </a:pPr>
            <a:r>
              <a:rPr lang="en-US" altLang="ko-KR" sz="1300" dirty="0"/>
              <a:t>  }</a:t>
            </a:r>
          </a:p>
          <a:p>
            <a:pPr marL="0" indent="0">
              <a:buNone/>
            </a:pPr>
            <a:r>
              <a:rPr lang="en-US" altLang="ko-KR" sz="1300" dirty="0"/>
              <a:t>  </a:t>
            </a:r>
            <a:r>
              <a:rPr lang="en-US" altLang="ko-KR" sz="1300" dirty="0" err="1"/>
              <a:t>shouldComponentUpdate</a:t>
            </a:r>
            <a:r>
              <a:rPr lang="en-US" altLang="ko-KR" sz="1300" dirty="0"/>
              <a:t>(props, state) {</a:t>
            </a:r>
          </a:p>
          <a:p>
            <a:pPr marL="0" indent="0">
              <a:buNone/>
            </a:pPr>
            <a:r>
              <a:rPr lang="en-US" altLang="ko-KR" sz="1300" dirty="0"/>
              <a:t>    console.log(‘======&gt; </a:t>
            </a:r>
            <a:r>
              <a:rPr lang="en-US" altLang="ko-KR" sz="1300" dirty="0" err="1"/>
              <a:t>shouldComponentUpdate</a:t>
            </a:r>
            <a:r>
              <a:rPr lang="en-US" altLang="ko-KR" sz="1300" dirty="0"/>
              <a:t>’);</a:t>
            </a:r>
          </a:p>
          <a:p>
            <a:pPr marL="0" indent="0">
              <a:buNone/>
            </a:pPr>
            <a:r>
              <a:rPr lang="en-US" altLang="ko-KR" sz="1300" dirty="0"/>
              <a:t>    return </a:t>
            </a:r>
            <a:r>
              <a:rPr lang="en-US" altLang="ko-KR" sz="1300" dirty="0" err="1"/>
              <a:t>state.disp</a:t>
            </a:r>
            <a:r>
              <a:rPr lang="en-US" altLang="ko-KR" sz="1300" dirty="0"/>
              <a:t>;</a:t>
            </a:r>
          </a:p>
          <a:p>
            <a:pPr marL="0" indent="0">
              <a:buNone/>
            </a:pPr>
            <a:r>
              <a:rPr lang="en-US" altLang="ko-KR" sz="1300" dirty="0"/>
              <a:t>  }</a:t>
            </a:r>
            <a:endParaRPr lang="en-US" altLang="ko-KR" sz="1200" dirty="0"/>
          </a:p>
        </p:txBody>
      </p:sp>
      <p:sp>
        <p:nvSpPr>
          <p:cNvPr id="9" name="TextBox 8">
            <a:extLst>
              <a:ext uri="{FF2B5EF4-FFF2-40B4-BE49-F238E27FC236}">
                <a16:creationId xmlns:a16="http://schemas.microsoft.com/office/drawing/2014/main" id="{22D203D0-E7DB-4A39-9860-2653B5929C65}"/>
              </a:ext>
            </a:extLst>
          </p:cNvPr>
          <p:cNvSpPr txBox="1"/>
          <p:nvPr/>
        </p:nvSpPr>
        <p:spPr>
          <a:xfrm>
            <a:off x="3052737" y="6356348"/>
            <a:ext cx="1265475" cy="369332"/>
          </a:xfrm>
          <a:prstGeom prst="rect">
            <a:avLst/>
          </a:prstGeom>
          <a:noFill/>
        </p:spPr>
        <p:txBody>
          <a:bodyPr wrap="none" rtlCol="0">
            <a:spAutoFit/>
          </a:bodyPr>
          <a:lstStyle/>
          <a:p>
            <a:r>
              <a:rPr lang="en-US" altLang="ko-KR" dirty="0"/>
              <a:t>Lifecycle.js</a:t>
            </a:r>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4007557" y="1185331"/>
            <a:ext cx="8065912"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  </a:t>
            </a:r>
            <a:r>
              <a:rPr lang="en-US" altLang="ko-KR" sz="1200" dirty="0" err="1"/>
              <a:t>getSnapshotBeforeUpdate</a:t>
            </a:r>
            <a:r>
              <a:rPr lang="en-US" altLang="ko-KR" sz="1200" dirty="0"/>
              <a:t>(</a:t>
            </a:r>
            <a:r>
              <a:rPr lang="en-US" altLang="ko-KR" sz="1200" i="1" dirty="0"/>
              <a:t>props</a:t>
            </a:r>
            <a:r>
              <a:rPr lang="en-US" altLang="ko-KR" sz="1200" dirty="0"/>
              <a:t>, </a:t>
            </a:r>
            <a:r>
              <a:rPr lang="en-US" altLang="ko-KR" sz="1200" i="1" dirty="0"/>
              <a:t>state</a:t>
            </a:r>
            <a:r>
              <a:rPr lang="en-US" altLang="ko-KR" sz="1200" dirty="0"/>
              <a:t>) {</a:t>
            </a:r>
          </a:p>
          <a:p>
            <a:pPr marL="0" indent="0">
              <a:buNone/>
            </a:pPr>
            <a:r>
              <a:rPr lang="en-US" altLang="ko-KR" sz="1200" dirty="0"/>
              <a:t>    console.log('============&gt; </a:t>
            </a:r>
            <a:r>
              <a:rPr lang="en-US" altLang="ko-KR" sz="1200" dirty="0" err="1"/>
              <a:t>getSnapshotBeforeUpdate</a:t>
            </a:r>
            <a:r>
              <a:rPr lang="en-US" altLang="ko-KR" sz="1200" dirty="0"/>
              <a:t> : ' + </a:t>
            </a:r>
            <a:r>
              <a:rPr lang="en-US" altLang="ko-KR" sz="1200" dirty="0" err="1"/>
              <a:t>this.props.fromjs</a:t>
            </a:r>
            <a:r>
              <a:rPr lang="en-US" altLang="ko-KR" sz="1200" dirty="0"/>
              <a:t> + ' ' + this.state.name);</a:t>
            </a:r>
          </a:p>
          <a:p>
            <a:pPr marL="0" indent="0">
              <a:buNone/>
            </a:pPr>
            <a:r>
              <a:rPr lang="en-US" altLang="ko-KR" sz="1200" dirty="0"/>
              <a:t>    return </a:t>
            </a:r>
            <a:r>
              <a:rPr lang="en-US" altLang="ko-KR" sz="1200" b="1" dirty="0">
                <a:solidFill>
                  <a:srgbClr val="FF0000"/>
                </a:solidFill>
              </a:rPr>
              <a:t>100;</a:t>
            </a:r>
          </a:p>
          <a:p>
            <a:pPr marL="0" indent="0">
              <a:buNone/>
            </a:pPr>
            <a:r>
              <a:rPr lang="en-US" altLang="ko-KR" sz="1200" dirty="0"/>
              <a:t>  }</a:t>
            </a:r>
          </a:p>
          <a:p>
            <a:pPr marL="0" indent="0">
              <a:buNone/>
            </a:pPr>
            <a:r>
              <a:rPr lang="en-US" altLang="ko-KR" sz="1200" b="1" dirty="0">
                <a:solidFill>
                  <a:srgbClr val="FF0000"/>
                </a:solidFill>
              </a:rPr>
              <a:t>  </a:t>
            </a:r>
            <a:r>
              <a:rPr lang="en-US" altLang="ko-KR" sz="1200" b="1" dirty="0" err="1">
                <a:solidFill>
                  <a:srgbClr val="FF0000"/>
                </a:solidFill>
              </a:rPr>
              <a:t>componentDidUpdate</a:t>
            </a:r>
            <a:r>
              <a:rPr lang="en-US" altLang="ko-KR" sz="1200" b="1" dirty="0">
                <a:solidFill>
                  <a:srgbClr val="FF0000"/>
                </a:solidFill>
              </a:rPr>
              <a:t>(props, state, snapshot) {</a:t>
            </a:r>
          </a:p>
          <a:p>
            <a:pPr marL="0" indent="0">
              <a:buNone/>
            </a:pPr>
            <a:r>
              <a:rPr lang="en-US" altLang="ko-KR" sz="1200" b="1" dirty="0">
                <a:solidFill>
                  <a:srgbClr val="FF0000"/>
                </a:solidFill>
              </a:rPr>
              <a:t>    console.log(‘=</a:t>
            </a:r>
            <a:r>
              <a:rPr lang="en-US" altLang="ko-KR" sz="1200" b="1" dirty="0">
                <a:solidFill>
                  <a:srgbClr val="FF0000"/>
                </a:solidFill>
                <a:sym typeface="Wingdings" panose="05000000000000000000" pitchFamily="2" charset="2"/>
              </a:rPr>
              <a:t>==&gt; </a:t>
            </a:r>
            <a:r>
              <a:rPr lang="en-US" altLang="ko-KR" sz="1200" b="1" dirty="0" err="1">
                <a:solidFill>
                  <a:srgbClr val="FF0000"/>
                </a:solidFill>
                <a:sym typeface="Wingdings" panose="05000000000000000000" pitchFamily="2" charset="2"/>
              </a:rPr>
              <a:t>componentDidUpdate</a:t>
            </a:r>
            <a:r>
              <a:rPr lang="en-US" altLang="ko-KR" sz="1200" b="1" dirty="0">
                <a:solidFill>
                  <a:srgbClr val="FF0000"/>
                </a:solidFill>
                <a:sym typeface="Wingdings" panose="05000000000000000000" pitchFamily="2" charset="2"/>
              </a:rPr>
              <a:t> ‘, ‘ Snapshot: ‘ + snapshot);</a:t>
            </a:r>
            <a:endParaRPr lang="en-US" altLang="ko-KR" sz="1200" b="1" dirty="0">
              <a:solidFill>
                <a:srgbClr val="FF0000"/>
              </a:solidFill>
            </a:endParaRPr>
          </a:p>
          <a:p>
            <a:pPr marL="0" indent="0">
              <a:buNone/>
            </a:pPr>
            <a:r>
              <a:rPr lang="en-US" altLang="ko-KR" sz="1200" b="1" dirty="0">
                <a:solidFill>
                  <a:srgbClr val="FF0000"/>
                </a:solidFill>
              </a:rPr>
              <a:t>  }</a:t>
            </a:r>
          </a:p>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a:t>
            </a:r>
            <a:r>
              <a:rPr lang="en-US" altLang="ko-KR" sz="1200" dirty="0" err="1"/>
              <a:t>shouldComponentUpdate</a:t>
            </a:r>
            <a:r>
              <a:rPr lang="en-US" altLang="ko-KR" sz="1200" dirty="0"/>
              <a:t>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Lifecycle;</a:t>
            </a:r>
          </a:p>
        </p:txBody>
      </p:sp>
    </p:spTree>
    <p:extLst>
      <p:ext uri="{BB962C8B-B14F-4D97-AF65-F5344CB8AC3E}">
        <p14:creationId xmlns:p14="http://schemas.microsoft.com/office/powerpoint/2010/main" val="3065121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componentWillUnmount</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41</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118532" y="1185331"/>
            <a:ext cx="11777137" cy="5171017"/>
          </a:xfrm>
          <a:prstGeom prst="rect">
            <a:avLst/>
          </a:prstGeom>
          <a:ln>
            <a:solidFill>
              <a:schemeClr val="accent1"/>
            </a:solidFill>
          </a:ln>
        </p:spPr>
        <p:txBody>
          <a:bodyPr vert="horz" lIns="91440" tIns="45720" rIns="91440" bIns="45720" rtlCol="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t>import React, { </a:t>
            </a:r>
            <a:r>
              <a:rPr lang="en-US" altLang="ko-KR" dirty="0" err="1"/>
              <a:t>useState</a:t>
            </a:r>
            <a:r>
              <a:rPr lang="en-US" altLang="ko-KR" dirty="0"/>
              <a:t> } from 'react';</a:t>
            </a:r>
          </a:p>
          <a:p>
            <a:pPr marL="0" indent="0">
              <a:buNone/>
            </a:pPr>
            <a:r>
              <a:rPr lang="en-US" altLang="ko-KR" dirty="0"/>
              <a:t>import Lifecycle from './Lifecycle.js';</a:t>
            </a:r>
          </a:p>
          <a:p>
            <a:pPr marL="0" indent="0">
              <a:buNone/>
            </a:pPr>
            <a:r>
              <a:rPr lang="en-US" altLang="ko-KR" dirty="0"/>
              <a:t>import './App.css';</a:t>
            </a:r>
          </a:p>
          <a:p>
            <a:pPr marL="0" indent="0">
              <a:buNone/>
            </a:pPr>
            <a:br>
              <a:rPr lang="en-US" altLang="ko-KR" dirty="0"/>
            </a:br>
            <a:r>
              <a:rPr lang="en-US" altLang="ko-KR" dirty="0"/>
              <a:t>function App() {</a:t>
            </a:r>
          </a:p>
          <a:p>
            <a:pPr marL="0" indent="0">
              <a:buNone/>
            </a:pPr>
            <a:r>
              <a:rPr lang="en-US" altLang="ko-KR" dirty="0"/>
              <a:t>  const [</a:t>
            </a:r>
            <a:r>
              <a:rPr lang="en-US" altLang="ko-KR" dirty="0" err="1"/>
              <a:t>umount</a:t>
            </a:r>
            <a:r>
              <a:rPr lang="en-US" altLang="ko-KR" dirty="0"/>
              <a:t>, </a:t>
            </a:r>
            <a:r>
              <a:rPr lang="en-US" altLang="ko-KR" dirty="0" err="1"/>
              <a:t>setUmount</a:t>
            </a:r>
            <a:r>
              <a:rPr lang="en-US" altLang="ko-KR" dirty="0"/>
              <a:t>] = </a:t>
            </a:r>
            <a:r>
              <a:rPr lang="en-US" altLang="ko-KR" dirty="0" err="1"/>
              <a:t>useState</a:t>
            </a:r>
            <a:r>
              <a:rPr lang="en-US" altLang="ko-KR" dirty="0"/>
              <a:t>(&lt;Lifecycle </a:t>
            </a:r>
            <a:r>
              <a:rPr lang="en-US" altLang="ko-KR" i="1" dirty="0" err="1"/>
              <a:t>fromjs</a:t>
            </a:r>
            <a:r>
              <a:rPr lang="en-US" altLang="ko-KR" dirty="0"/>
              <a:t>='From App.js' /&gt;);</a:t>
            </a:r>
          </a:p>
          <a:p>
            <a:pPr marL="0" indent="0">
              <a:buNone/>
            </a:pPr>
            <a:r>
              <a:rPr lang="en-US" altLang="ko-KR" dirty="0"/>
              <a:t>  return (</a:t>
            </a:r>
          </a:p>
          <a:p>
            <a:pPr marL="0" indent="0">
              <a:buNone/>
            </a:pPr>
            <a:r>
              <a:rPr lang="en-US" altLang="ko-KR" dirty="0"/>
              <a:t>    &lt;div </a:t>
            </a:r>
            <a:r>
              <a:rPr lang="en-US" altLang="ko-KR" i="1" dirty="0" err="1"/>
              <a:t>className</a:t>
            </a:r>
            <a:r>
              <a:rPr lang="en-US" altLang="ko-KR" dirty="0"/>
              <a:t>="App"&gt;</a:t>
            </a:r>
          </a:p>
          <a:p>
            <a:pPr marL="0" indent="0">
              <a:buNone/>
            </a:pPr>
            <a:r>
              <a:rPr lang="en-US" altLang="ko-KR" dirty="0"/>
              <a:t>      &lt;h1&gt; Function related Lifecycle&lt;/h1&gt;</a:t>
            </a:r>
          </a:p>
          <a:p>
            <a:pPr marL="0" indent="0">
              <a:buNone/>
            </a:pPr>
            <a:r>
              <a:rPr lang="en-US" altLang="ko-KR" dirty="0"/>
              <a:t>      &lt;input </a:t>
            </a:r>
            <a:r>
              <a:rPr lang="en-US" altLang="ko-KR" i="1" dirty="0"/>
              <a:t>type</a:t>
            </a:r>
            <a:r>
              <a:rPr lang="en-US" altLang="ko-KR" dirty="0"/>
              <a:t>="button" </a:t>
            </a:r>
            <a:r>
              <a:rPr lang="en-US" altLang="ko-KR" i="1" dirty="0"/>
              <a:t>name</a:t>
            </a:r>
            <a:r>
              <a:rPr lang="en-US" altLang="ko-KR" dirty="0"/>
              <a:t>="</a:t>
            </a:r>
            <a:r>
              <a:rPr lang="en-US" altLang="ko-KR" dirty="0" err="1"/>
              <a:t>lcButton</a:t>
            </a:r>
            <a:r>
              <a:rPr lang="en-US" altLang="ko-KR" dirty="0"/>
              <a:t>" </a:t>
            </a:r>
            <a:r>
              <a:rPr lang="en-US" altLang="ko-KR" i="1" dirty="0"/>
              <a:t>value</a:t>
            </a:r>
            <a:r>
              <a:rPr lang="en-US" altLang="ko-KR" dirty="0"/>
              <a:t>="Unmount" </a:t>
            </a:r>
            <a:r>
              <a:rPr lang="en-US" altLang="ko-KR" i="1" dirty="0" err="1"/>
              <a:t>onClick</a:t>
            </a:r>
            <a:r>
              <a:rPr lang="en-US" altLang="ko-KR" dirty="0"/>
              <a:t>={(</a:t>
            </a:r>
            <a:r>
              <a:rPr lang="en-US" altLang="ko-KR" i="1" dirty="0"/>
              <a:t>e</a:t>
            </a:r>
            <a:r>
              <a:rPr lang="en-US" altLang="ko-KR" dirty="0"/>
              <a:t>) =&gt; {</a:t>
            </a:r>
          </a:p>
          <a:p>
            <a:pPr marL="0" indent="0">
              <a:buNone/>
            </a:pPr>
            <a:r>
              <a:rPr lang="en-US" altLang="ko-KR" dirty="0"/>
              <a:t>        </a:t>
            </a:r>
            <a:r>
              <a:rPr lang="en-US" altLang="ko-KR" dirty="0" err="1"/>
              <a:t>setUmount</a:t>
            </a:r>
            <a:r>
              <a:rPr lang="en-US" altLang="ko-KR" dirty="0"/>
              <a:t>(&lt;p&gt;This component has already unmounted&lt;/p&gt;);</a:t>
            </a:r>
          </a:p>
          <a:p>
            <a:pPr marL="0" indent="0">
              <a:buNone/>
            </a:pPr>
            <a:r>
              <a:rPr lang="en-US" altLang="ko-KR" dirty="0"/>
              <a:t>      }}&gt;&lt;/input&gt;</a:t>
            </a:r>
          </a:p>
          <a:p>
            <a:pPr marL="0" indent="0">
              <a:buNone/>
            </a:pPr>
            <a:r>
              <a:rPr lang="en-US" altLang="ko-KR" dirty="0"/>
              <a:t>      {</a:t>
            </a:r>
            <a:r>
              <a:rPr lang="en-US" altLang="ko-KR" dirty="0" err="1"/>
              <a:t>umount</a:t>
            </a:r>
            <a:r>
              <a:rPr lang="en-US" altLang="ko-KR" dirty="0"/>
              <a:t>}</a:t>
            </a:r>
          </a:p>
          <a:p>
            <a:pPr marL="0" indent="0">
              <a:buNone/>
            </a:pPr>
            <a:r>
              <a:rPr lang="en-US" altLang="ko-KR" dirty="0"/>
              <a:t>    &lt;/div&gt;</a:t>
            </a:r>
          </a:p>
          <a:p>
            <a:pPr marL="0" indent="0">
              <a:buNone/>
            </a:pPr>
            <a:r>
              <a:rPr lang="en-US" altLang="ko-KR" dirty="0"/>
              <a:t>  );</a:t>
            </a:r>
          </a:p>
          <a:p>
            <a:pPr marL="0" indent="0">
              <a:buNone/>
            </a:pPr>
            <a:r>
              <a:rPr lang="en-US" altLang="ko-KR" dirty="0"/>
              <a:t>}</a:t>
            </a:r>
          </a:p>
          <a:p>
            <a:pPr marL="0" indent="0">
              <a:buNone/>
            </a:pPr>
            <a:br>
              <a:rPr lang="en-US" altLang="ko-KR" dirty="0"/>
            </a:br>
            <a:r>
              <a:rPr lang="en-US" altLang="ko-KR" dirty="0"/>
              <a:t>export default App;</a:t>
            </a:r>
          </a:p>
        </p:txBody>
      </p:sp>
      <p:sp>
        <p:nvSpPr>
          <p:cNvPr id="9" name="TextBox 8">
            <a:extLst>
              <a:ext uri="{FF2B5EF4-FFF2-40B4-BE49-F238E27FC236}">
                <a16:creationId xmlns:a16="http://schemas.microsoft.com/office/drawing/2014/main" id="{22D203D0-E7DB-4A39-9860-2653B5929C65}"/>
              </a:ext>
            </a:extLst>
          </p:cNvPr>
          <p:cNvSpPr txBox="1"/>
          <p:nvPr/>
        </p:nvSpPr>
        <p:spPr>
          <a:xfrm>
            <a:off x="3052737" y="6356348"/>
            <a:ext cx="819455" cy="369332"/>
          </a:xfrm>
          <a:prstGeom prst="rect">
            <a:avLst/>
          </a:prstGeom>
          <a:noFill/>
        </p:spPr>
        <p:txBody>
          <a:bodyPr wrap="none" rtlCol="0">
            <a:spAutoFit/>
          </a:bodyPr>
          <a:lstStyle/>
          <a:p>
            <a:r>
              <a:rPr lang="en-US" altLang="ko-KR" dirty="0"/>
              <a:t>App.js</a:t>
            </a:r>
            <a:endParaRPr lang="ko-KR" altLang="en-US" dirty="0"/>
          </a:p>
        </p:txBody>
      </p:sp>
    </p:spTree>
    <p:extLst>
      <p:ext uri="{BB962C8B-B14F-4D97-AF65-F5344CB8AC3E}">
        <p14:creationId xmlns:p14="http://schemas.microsoft.com/office/powerpoint/2010/main" val="206460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Functions related Lifecycle : </a:t>
            </a:r>
            <a:r>
              <a:rPr lang="en-US" altLang="ko-KR" sz="3200" dirty="0" err="1"/>
              <a:t>componentWillUnmount</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42</a:t>
            </a:fld>
            <a:endParaRPr lang="ko-KR" altLang="en-US" dirty="0"/>
          </a:p>
        </p:txBody>
      </p:sp>
      <p:sp>
        <p:nvSpPr>
          <p:cNvPr id="7" name="내용 개체 틀 2">
            <a:extLst>
              <a:ext uri="{FF2B5EF4-FFF2-40B4-BE49-F238E27FC236}">
                <a16:creationId xmlns:a16="http://schemas.microsoft.com/office/drawing/2014/main" id="{9CEA1921-3F3C-4E6E-BF78-AA5A0572B45C}"/>
              </a:ext>
            </a:extLst>
          </p:cNvPr>
          <p:cNvSpPr txBox="1">
            <a:spLocks/>
          </p:cNvSpPr>
          <p:nvPr/>
        </p:nvSpPr>
        <p:spPr>
          <a:xfrm>
            <a:off x="118532" y="1185331"/>
            <a:ext cx="3776135" cy="5171017"/>
          </a:xfrm>
          <a:prstGeom prst="rect">
            <a:avLst/>
          </a:prstGeom>
          <a:ln>
            <a:solidFill>
              <a:schemeClr val="accent1"/>
            </a:solidFill>
          </a:ln>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Component } from 'react';</a:t>
            </a:r>
          </a:p>
          <a:p>
            <a:pPr marL="0" indent="0">
              <a:buNone/>
            </a:pPr>
            <a:br>
              <a:rPr lang="en-US" altLang="ko-KR" sz="1200" dirty="0"/>
            </a:br>
            <a:r>
              <a:rPr lang="en-US" altLang="ko-KR" sz="1200" dirty="0"/>
              <a:t>class  Lifecycle  extends Component {</a:t>
            </a:r>
          </a:p>
          <a:p>
            <a:pPr marL="0" indent="0">
              <a:buNone/>
            </a:pPr>
            <a:r>
              <a:rPr lang="en-US" altLang="ko-KR" sz="1200" dirty="0"/>
              <a:t> constructor(props) {</a:t>
            </a:r>
          </a:p>
          <a:p>
            <a:pPr marL="0" indent="0">
              <a:buNone/>
            </a:pPr>
            <a:r>
              <a:rPr lang="en-US" altLang="ko-KR" sz="1200" dirty="0"/>
              <a:t>      super(props);</a:t>
            </a:r>
          </a:p>
          <a:p>
            <a:pPr marL="0" indent="0">
              <a:buNone/>
            </a:pPr>
            <a:r>
              <a:rPr lang="en-US" altLang="ko-KR" sz="1200" dirty="0"/>
              <a:t>      </a:t>
            </a:r>
            <a:r>
              <a:rPr lang="en-US" altLang="ko-KR" sz="1200" dirty="0" err="1"/>
              <a:t>this.state</a:t>
            </a:r>
            <a:r>
              <a:rPr lang="en-US" altLang="ko-KR" sz="1200" dirty="0"/>
              <a:t> = { };</a:t>
            </a:r>
          </a:p>
          <a:p>
            <a:pPr marL="0" indent="0">
              <a:buNone/>
            </a:pPr>
            <a:r>
              <a:rPr lang="en-US" altLang="ko-KR" sz="1200" dirty="0"/>
              <a:t>      console.log(‘=======&gt;  Constructor  called');</a:t>
            </a:r>
          </a:p>
          <a:p>
            <a:pPr marL="0" indent="0">
              <a:buNone/>
            </a:pPr>
            <a:r>
              <a:rPr lang="en-US" altLang="ko-KR" sz="1200" dirty="0"/>
              <a:t>  }</a:t>
            </a:r>
          </a:p>
          <a:p>
            <a:pPr marL="0" indent="0">
              <a:buNone/>
            </a:pPr>
            <a:r>
              <a:rPr lang="en-US" altLang="ko-KR" sz="1200" dirty="0"/>
              <a:t>  static </a:t>
            </a:r>
            <a:r>
              <a:rPr lang="en-US" altLang="ko-KR" sz="1200" dirty="0" err="1"/>
              <a:t>getDerivedStateFromProps</a:t>
            </a:r>
            <a:r>
              <a:rPr lang="en-US" altLang="ko-KR" sz="1200" dirty="0"/>
              <a:t>(props, state) {</a:t>
            </a:r>
          </a:p>
          <a:p>
            <a:pPr marL="0" indent="0">
              <a:buNone/>
            </a:pPr>
            <a:r>
              <a:rPr lang="en-US" altLang="ko-KR" sz="1200" dirty="0"/>
              <a:t>     console.log(‘=======&gt; GDSFP called : ’ + </a:t>
            </a:r>
            <a:r>
              <a:rPr lang="en-US" altLang="ko-KR" sz="1200" dirty="0" err="1"/>
              <a:t>props.fromjs</a:t>
            </a:r>
            <a:r>
              <a:rPr lang="en-US" altLang="ko-KR" sz="1200" dirty="0"/>
              <a:t>);</a:t>
            </a:r>
          </a:p>
          <a:p>
            <a:pPr marL="0" indent="0">
              <a:buNone/>
            </a:pPr>
            <a:r>
              <a:rPr lang="en-US" altLang="ko-KR" sz="1200" dirty="0"/>
              <a:t>  }</a:t>
            </a:r>
          </a:p>
          <a:p>
            <a:pPr marL="0" indent="0">
              <a:buNone/>
            </a:pPr>
            <a:r>
              <a:rPr lang="en-US" altLang="ko-KR" sz="1300" dirty="0"/>
              <a:t>  </a:t>
            </a:r>
            <a:r>
              <a:rPr lang="en-US" altLang="ko-KR" sz="1300" dirty="0" err="1"/>
              <a:t>componentDidMount</a:t>
            </a:r>
            <a:r>
              <a:rPr lang="en-US" altLang="ko-KR" sz="1300" dirty="0"/>
              <a:t>() {</a:t>
            </a:r>
          </a:p>
          <a:p>
            <a:pPr marL="0" indent="0">
              <a:buNone/>
            </a:pPr>
            <a:r>
              <a:rPr lang="en-US" altLang="ko-KR" sz="1300" dirty="0"/>
              <a:t>    console.log('==&gt; </a:t>
            </a:r>
            <a:r>
              <a:rPr lang="en-US" altLang="ko-KR" sz="1300" dirty="0" err="1"/>
              <a:t>componentDidMount</a:t>
            </a:r>
            <a:r>
              <a:rPr lang="en-US" altLang="ko-KR" sz="1300" dirty="0"/>
              <a:t> called ', ' state.name : ' + this.state.name);</a:t>
            </a:r>
          </a:p>
          <a:p>
            <a:pPr marL="0" indent="0">
              <a:buNone/>
            </a:pPr>
            <a:r>
              <a:rPr lang="en-US" altLang="ko-KR" sz="1300" dirty="0"/>
              <a:t>    </a:t>
            </a:r>
            <a:r>
              <a:rPr lang="en-US" altLang="ko-KR" sz="1300" dirty="0" err="1"/>
              <a:t>this.setState</a:t>
            </a:r>
            <a:r>
              <a:rPr lang="en-US" altLang="ko-KR" sz="1300" dirty="0"/>
              <a:t>({</a:t>
            </a:r>
            <a:r>
              <a:rPr lang="en-US" altLang="ko-KR" sz="1300" dirty="0" err="1"/>
              <a:t>disp</a:t>
            </a:r>
            <a:r>
              <a:rPr lang="en-US" altLang="ko-KR" sz="1300" dirty="0"/>
              <a:t>: true});</a:t>
            </a:r>
          </a:p>
          <a:p>
            <a:pPr marL="0" indent="0">
              <a:buNone/>
            </a:pPr>
            <a:r>
              <a:rPr lang="en-US" altLang="ko-KR" sz="1300" dirty="0"/>
              <a:t>  }</a:t>
            </a:r>
          </a:p>
          <a:p>
            <a:pPr marL="0" indent="0">
              <a:buNone/>
            </a:pPr>
            <a:r>
              <a:rPr lang="en-US" altLang="ko-KR" sz="1300" dirty="0"/>
              <a:t>  </a:t>
            </a:r>
            <a:r>
              <a:rPr lang="en-US" altLang="ko-KR" sz="1300" dirty="0" err="1"/>
              <a:t>shouldComponentUpdate</a:t>
            </a:r>
            <a:r>
              <a:rPr lang="en-US" altLang="ko-KR" sz="1300" dirty="0"/>
              <a:t>(props, state) {</a:t>
            </a:r>
          </a:p>
          <a:p>
            <a:pPr marL="0" indent="0">
              <a:buNone/>
            </a:pPr>
            <a:r>
              <a:rPr lang="en-US" altLang="ko-KR" sz="1300" dirty="0"/>
              <a:t>    console.log(‘======&gt; </a:t>
            </a:r>
            <a:r>
              <a:rPr lang="en-US" altLang="ko-KR" sz="1300" dirty="0" err="1"/>
              <a:t>shouldComponentUpdate</a:t>
            </a:r>
            <a:r>
              <a:rPr lang="en-US" altLang="ko-KR" sz="1300" dirty="0"/>
              <a:t>’);</a:t>
            </a:r>
          </a:p>
          <a:p>
            <a:pPr marL="0" indent="0">
              <a:buNone/>
            </a:pPr>
            <a:r>
              <a:rPr lang="en-US" altLang="ko-KR" sz="1300" dirty="0"/>
              <a:t>    return </a:t>
            </a:r>
            <a:r>
              <a:rPr lang="en-US" altLang="ko-KR" sz="1300" dirty="0" err="1"/>
              <a:t>state.disp</a:t>
            </a:r>
            <a:r>
              <a:rPr lang="en-US" altLang="ko-KR" sz="1300" dirty="0"/>
              <a:t>;</a:t>
            </a:r>
          </a:p>
          <a:p>
            <a:pPr marL="0" indent="0">
              <a:buNone/>
            </a:pPr>
            <a:r>
              <a:rPr lang="en-US" altLang="ko-KR" sz="1300" dirty="0"/>
              <a:t>  }</a:t>
            </a:r>
            <a:endParaRPr lang="en-US" altLang="ko-KR" sz="1200" dirty="0"/>
          </a:p>
        </p:txBody>
      </p:sp>
      <p:sp>
        <p:nvSpPr>
          <p:cNvPr id="9" name="TextBox 8">
            <a:extLst>
              <a:ext uri="{FF2B5EF4-FFF2-40B4-BE49-F238E27FC236}">
                <a16:creationId xmlns:a16="http://schemas.microsoft.com/office/drawing/2014/main" id="{22D203D0-E7DB-4A39-9860-2653B5929C65}"/>
              </a:ext>
            </a:extLst>
          </p:cNvPr>
          <p:cNvSpPr txBox="1"/>
          <p:nvPr/>
        </p:nvSpPr>
        <p:spPr>
          <a:xfrm>
            <a:off x="3052737" y="6356348"/>
            <a:ext cx="1265475" cy="369332"/>
          </a:xfrm>
          <a:prstGeom prst="rect">
            <a:avLst/>
          </a:prstGeom>
          <a:noFill/>
        </p:spPr>
        <p:txBody>
          <a:bodyPr wrap="none" rtlCol="0">
            <a:spAutoFit/>
          </a:bodyPr>
          <a:lstStyle/>
          <a:p>
            <a:r>
              <a:rPr lang="en-US" altLang="ko-KR" dirty="0"/>
              <a:t>Lifecycle.js</a:t>
            </a:r>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4007557" y="1185331"/>
            <a:ext cx="8065912"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  </a:t>
            </a:r>
            <a:r>
              <a:rPr lang="en-US" altLang="ko-KR" sz="1200" dirty="0" err="1"/>
              <a:t>getSnapshotBeforeUpdate</a:t>
            </a:r>
            <a:r>
              <a:rPr lang="en-US" altLang="ko-KR" sz="1200" dirty="0"/>
              <a:t>(</a:t>
            </a:r>
            <a:r>
              <a:rPr lang="en-US" altLang="ko-KR" sz="1200" i="1" dirty="0"/>
              <a:t>props</a:t>
            </a:r>
            <a:r>
              <a:rPr lang="en-US" altLang="ko-KR" sz="1200" dirty="0"/>
              <a:t>, </a:t>
            </a:r>
            <a:r>
              <a:rPr lang="en-US" altLang="ko-KR" sz="1200" i="1" dirty="0"/>
              <a:t>state</a:t>
            </a:r>
            <a:r>
              <a:rPr lang="en-US" altLang="ko-KR" sz="1200" dirty="0"/>
              <a:t>) {</a:t>
            </a:r>
          </a:p>
          <a:p>
            <a:pPr marL="0" indent="0">
              <a:buNone/>
            </a:pPr>
            <a:r>
              <a:rPr lang="en-US" altLang="ko-KR" sz="1200" dirty="0"/>
              <a:t>    console.log('============&gt; </a:t>
            </a:r>
            <a:r>
              <a:rPr lang="en-US" altLang="ko-KR" sz="1200" dirty="0" err="1"/>
              <a:t>getSnapshotBeforeUpdate</a:t>
            </a:r>
            <a:r>
              <a:rPr lang="en-US" altLang="ko-KR" sz="1200" dirty="0"/>
              <a:t> : ' + </a:t>
            </a:r>
            <a:r>
              <a:rPr lang="en-US" altLang="ko-KR" sz="1200" dirty="0" err="1"/>
              <a:t>this.props.fromjs</a:t>
            </a:r>
            <a:r>
              <a:rPr lang="en-US" altLang="ko-KR" sz="1200" dirty="0"/>
              <a:t> + ' ' + this.state.name);</a:t>
            </a:r>
          </a:p>
          <a:p>
            <a:pPr marL="0" indent="0">
              <a:buNone/>
            </a:pPr>
            <a:r>
              <a:rPr lang="en-US" altLang="ko-KR" sz="1200" dirty="0"/>
              <a:t>    return 100;</a:t>
            </a:r>
          </a:p>
          <a:p>
            <a:pPr marL="0" indent="0">
              <a:buNone/>
            </a:pPr>
            <a:r>
              <a:rPr lang="en-US" altLang="ko-KR" sz="1200" dirty="0"/>
              <a:t>  }</a:t>
            </a:r>
          </a:p>
          <a:p>
            <a:pPr marL="0" indent="0">
              <a:buNone/>
            </a:pPr>
            <a:r>
              <a:rPr lang="en-US" altLang="ko-KR" sz="1200" dirty="0"/>
              <a:t>  </a:t>
            </a:r>
            <a:r>
              <a:rPr lang="en-US" altLang="ko-KR" sz="1200" dirty="0" err="1"/>
              <a:t>componentDidUpdate</a:t>
            </a:r>
            <a:r>
              <a:rPr lang="en-US" altLang="ko-KR" sz="1200" dirty="0"/>
              <a:t>(props, state, snapshot) {</a:t>
            </a:r>
          </a:p>
          <a:p>
            <a:pPr marL="0" indent="0">
              <a:buNone/>
            </a:pPr>
            <a:r>
              <a:rPr lang="en-US" altLang="ko-KR" sz="1200" dirty="0"/>
              <a:t>    console.log(‘=</a:t>
            </a:r>
            <a:r>
              <a:rPr lang="en-US" altLang="ko-KR" sz="1200" dirty="0">
                <a:sym typeface="Wingdings" panose="05000000000000000000" pitchFamily="2" charset="2"/>
              </a:rPr>
              <a:t>==&gt; </a:t>
            </a:r>
            <a:r>
              <a:rPr lang="en-US" altLang="ko-KR" sz="1200" dirty="0" err="1">
                <a:sym typeface="Wingdings" panose="05000000000000000000" pitchFamily="2" charset="2"/>
              </a:rPr>
              <a:t>componentDidUpdate</a:t>
            </a:r>
            <a:r>
              <a:rPr lang="en-US" altLang="ko-KR" sz="1200" dirty="0">
                <a:sym typeface="Wingdings" panose="05000000000000000000" pitchFamily="2" charset="2"/>
              </a:rPr>
              <a:t> ‘, ‘ Snapshot: ‘ + snapshot);</a:t>
            </a:r>
            <a:endParaRPr lang="en-US" altLang="ko-KR" sz="1200" dirty="0"/>
          </a:p>
          <a:p>
            <a:pPr marL="0" indent="0">
              <a:buNone/>
            </a:pPr>
            <a:r>
              <a:rPr lang="en-US" altLang="ko-KR" sz="1200" dirty="0"/>
              <a:t>  }</a:t>
            </a:r>
          </a:p>
          <a:p>
            <a:pPr marL="0" indent="0">
              <a:buNone/>
            </a:pPr>
            <a:r>
              <a:rPr lang="en-US" altLang="ko-KR" sz="1200" dirty="0"/>
              <a:t>  </a:t>
            </a:r>
            <a:r>
              <a:rPr lang="en-US" altLang="ko-KR" sz="1200" dirty="0" err="1"/>
              <a:t>componentWillUnmount</a:t>
            </a:r>
            <a:r>
              <a:rPr lang="en-US" altLang="ko-KR" sz="1200" dirty="0"/>
              <a:t>() {</a:t>
            </a:r>
          </a:p>
          <a:p>
            <a:pPr marL="0" indent="0">
              <a:buNone/>
            </a:pPr>
            <a:r>
              <a:rPr lang="en-US" altLang="ko-KR" sz="1200" dirty="0"/>
              <a:t>    console.log(‘=====&gt; </a:t>
            </a:r>
            <a:r>
              <a:rPr lang="en-US" altLang="ko-KR" sz="1200" dirty="0" err="1"/>
              <a:t>componentWillUnmount</a:t>
            </a:r>
            <a:r>
              <a:rPr lang="en-US" altLang="ko-KR" sz="1200" dirty="0"/>
              <a:t>’);</a:t>
            </a:r>
          </a:p>
          <a:p>
            <a:pPr marL="0" indent="0">
              <a:buNone/>
            </a:pPr>
            <a:r>
              <a:rPr lang="en-US" altLang="ko-KR" sz="1200" dirty="0"/>
              <a:t>  }</a:t>
            </a:r>
          </a:p>
          <a:p>
            <a:pPr marL="0" indent="0">
              <a:buNone/>
            </a:pPr>
            <a:r>
              <a:rPr lang="en-US" altLang="ko-KR" sz="1200" dirty="0"/>
              <a:t>  render() {</a:t>
            </a:r>
          </a:p>
          <a:p>
            <a:pPr marL="0" indent="0">
              <a:buNone/>
            </a:pPr>
            <a:r>
              <a:rPr lang="en-US" altLang="ko-KR" sz="1200" dirty="0"/>
              <a:t>    console.log('=======&gt;  Render  called');</a:t>
            </a:r>
          </a:p>
          <a:p>
            <a:pPr marL="0" indent="0">
              <a:buNone/>
            </a:pPr>
            <a:r>
              <a:rPr lang="en-US" altLang="ko-KR" sz="1200" dirty="0"/>
              <a:t>    return(</a:t>
            </a:r>
          </a:p>
          <a:p>
            <a:pPr marL="0" indent="0">
              <a:buNone/>
            </a:pPr>
            <a:r>
              <a:rPr lang="en-US" altLang="ko-KR" sz="1200" dirty="0"/>
              <a:t>      &lt;h2&gt; [This is </a:t>
            </a:r>
            <a:r>
              <a:rPr lang="en-US" altLang="ko-KR" sz="1200" dirty="0" err="1"/>
              <a:t>shouldComponentUpdate</a:t>
            </a:r>
            <a:r>
              <a:rPr lang="en-US" altLang="ko-KR" sz="1200" dirty="0"/>
              <a:t> function ]&lt;/h2&gt;</a:t>
            </a:r>
          </a:p>
          <a:p>
            <a:pPr marL="0" indent="0">
              <a:buNone/>
            </a:pPr>
            <a:r>
              <a:rPr lang="en-US" altLang="ko-KR" sz="1200" dirty="0"/>
              <a:t>    )</a:t>
            </a:r>
          </a:p>
          <a:p>
            <a:pPr marL="0" indent="0">
              <a:buNone/>
            </a:pPr>
            <a:r>
              <a:rPr lang="en-US" altLang="ko-KR" sz="1200" dirty="0"/>
              <a:t>  }</a:t>
            </a:r>
          </a:p>
          <a:p>
            <a:pPr marL="0" indent="0">
              <a:buNone/>
            </a:pPr>
            <a:r>
              <a:rPr lang="en-US" altLang="ko-KR" sz="1200" dirty="0"/>
              <a:t>}</a:t>
            </a:r>
            <a:br>
              <a:rPr lang="en-US" altLang="ko-KR" sz="1200" dirty="0"/>
            </a:br>
            <a:r>
              <a:rPr lang="en-US" altLang="ko-KR" sz="1200" dirty="0"/>
              <a:t>export default  Lifecycle;</a:t>
            </a:r>
          </a:p>
        </p:txBody>
      </p:sp>
    </p:spTree>
    <p:extLst>
      <p:ext uri="{BB962C8B-B14F-4D97-AF65-F5344CB8AC3E}">
        <p14:creationId xmlns:p14="http://schemas.microsoft.com/office/powerpoint/2010/main" val="3707630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Lifecycle class</a:t>
            </a:r>
            <a:r>
              <a:rPr lang="ko-KR" altLang="en-US" sz="3200" dirty="0"/>
              <a:t> </a:t>
            </a:r>
            <a:r>
              <a:rPr lang="en-US" altLang="ko-KR" sz="3200" dirty="0"/>
              <a:t>vs</a:t>
            </a:r>
            <a:r>
              <a:rPr lang="ko-KR" altLang="en-US" sz="3200" dirty="0"/>
              <a:t> </a:t>
            </a:r>
            <a:r>
              <a:rPr lang="en-US" altLang="ko-KR" sz="3200" dirty="0"/>
              <a:t>hooks</a:t>
            </a:r>
            <a:r>
              <a:rPr lang="ko-KR" altLang="en-US" sz="3200" dirty="0"/>
              <a:t> </a:t>
            </a:r>
            <a:r>
              <a:rPr lang="en-US" altLang="ko-KR" sz="3200" dirty="0"/>
              <a:t>: </a:t>
            </a:r>
            <a:r>
              <a:rPr lang="en-US" altLang="ko-KR" sz="3200" dirty="0" err="1"/>
              <a:t>componentDidMount</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43</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Class type</a:t>
            </a:r>
          </a:p>
          <a:p>
            <a:pPr marL="0" indent="0">
              <a:buNone/>
            </a:pPr>
            <a:r>
              <a:rPr lang="en-US" altLang="ko-KR" sz="1800" dirty="0"/>
              <a:t>Class Example extends </a:t>
            </a:r>
            <a:r>
              <a:rPr lang="en-US" altLang="ko-KR" sz="1800" dirty="0" err="1"/>
              <a:t>React.Component</a:t>
            </a:r>
            <a:r>
              <a:rPr lang="en-US" altLang="ko-KR" sz="1800" dirty="0"/>
              <a:t> {</a:t>
            </a:r>
          </a:p>
          <a:p>
            <a:pPr marL="0" indent="0">
              <a:buNone/>
            </a:pPr>
            <a:r>
              <a:rPr lang="en-US" altLang="ko-KR" sz="1800" dirty="0"/>
              <a:t>   </a:t>
            </a:r>
            <a:r>
              <a:rPr lang="en-US" altLang="ko-KR" sz="1800" dirty="0" err="1"/>
              <a:t>componentDidMount</a:t>
            </a:r>
            <a:r>
              <a:rPr lang="en-US" altLang="ko-KR" sz="1800" dirty="0"/>
              <a:t>( ) {</a:t>
            </a:r>
          </a:p>
          <a:p>
            <a:pPr marL="0" indent="0">
              <a:buNone/>
            </a:pPr>
            <a:r>
              <a:rPr lang="en-US" altLang="ko-KR" sz="1800" dirty="0"/>
              <a:t>      ….</a:t>
            </a:r>
          </a:p>
          <a:p>
            <a:pPr marL="0" indent="0">
              <a:buNone/>
            </a:pPr>
            <a:r>
              <a:rPr lang="en-US" altLang="ko-KR" sz="1800" dirty="0"/>
              <a:t>   }</a:t>
            </a:r>
          </a:p>
          <a:p>
            <a:pPr marL="0" indent="0">
              <a:buNone/>
            </a:pPr>
            <a:r>
              <a:rPr lang="en-US" altLang="ko-KR" sz="1800" dirty="0"/>
              <a:t>   render ( ) {</a:t>
            </a:r>
          </a:p>
          <a:p>
            <a:pPr marL="0" indent="0">
              <a:buNone/>
            </a:pPr>
            <a:r>
              <a:rPr lang="en-US" altLang="ko-KR" sz="1800" dirty="0"/>
              <a:t>      return ( );</a:t>
            </a:r>
          </a:p>
          <a:p>
            <a:pPr marL="0" indent="0">
              <a:buNone/>
            </a:pPr>
            <a:r>
              <a:rPr lang="en-US" altLang="ko-KR" sz="1800" dirty="0"/>
              <a:t>   }</a:t>
            </a:r>
          </a:p>
          <a:p>
            <a:pPr marL="0" indent="0">
              <a:buNone/>
            </a:pPr>
            <a:r>
              <a:rPr lang="en-US" altLang="ko-KR" sz="1800" dirty="0"/>
              <a:t>}</a:t>
            </a:r>
          </a:p>
          <a:p>
            <a:pPr marL="0" indent="0">
              <a:buNone/>
            </a:pPr>
            <a:endParaRPr lang="en-US" altLang="ko-KR" sz="18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hooks type</a:t>
            </a:r>
          </a:p>
          <a:p>
            <a:pPr marL="0" indent="0">
              <a:buNone/>
            </a:pPr>
            <a:r>
              <a:rPr lang="en-US" altLang="ko-KR" sz="1800" dirty="0"/>
              <a:t>const Example = ( ) =&gt; {</a:t>
            </a:r>
          </a:p>
          <a:p>
            <a:pPr marL="0" indent="0">
              <a:buNone/>
            </a:pPr>
            <a:r>
              <a:rPr lang="en-US" altLang="ko-KR" sz="1800" dirty="0"/>
              <a:t>   </a:t>
            </a:r>
            <a:r>
              <a:rPr lang="en-US" altLang="ko-KR" sz="1800" dirty="0" err="1"/>
              <a:t>useEffect</a:t>
            </a:r>
            <a:r>
              <a:rPr lang="en-US" altLang="ko-KR" sz="1800" dirty="0"/>
              <a:t>(( ) =&gt; {</a:t>
            </a:r>
          </a:p>
          <a:p>
            <a:pPr marL="0" indent="0">
              <a:buNone/>
            </a:pPr>
            <a:r>
              <a:rPr lang="en-US" altLang="ko-KR" sz="1800" dirty="0"/>
              <a:t>      ….</a:t>
            </a:r>
          </a:p>
          <a:p>
            <a:pPr marL="0" indent="0">
              <a:buNone/>
            </a:pPr>
            <a:r>
              <a:rPr lang="en-US" altLang="ko-KR" sz="1800" dirty="0"/>
              <a:t>   }, [ ]);</a:t>
            </a:r>
          </a:p>
          <a:p>
            <a:pPr marL="0" indent="0">
              <a:buNone/>
            </a:pPr>
            <a:r>
              <a:rPr lang="en-US" altLang="ko-KR" sz="1800" dirty="0"/>
              <a:t>   return ( );</a:t>
            </a:r>
          </a:p>
          <a:p>
            <a:pPr marL="0" indent="0">
              <a:buNone/>
            </a:pPr>
            <a:r>
              <a:rPr lang="en-US" altLang="ko-KR" sz="1800" dirty="0"/>
              <a:t>}</a:t>
            </a:r>
          </a:p>
        </p:txBody>
      </p:sp>
    </p:spTree>
    <p:extLst>
      <p:ext uri="{BB962C8B-B14F-4D97-AF65-F5344CB8AC3E}">
        <p14:creationId xmlns:p14="http://schemas.microsoft.com/office/powerpoint/2010/main" val="3890959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Lifecycle class</a:t>
            </a:r>
            <a:r>
              <a:rPr lang="ko-KR" altLang="en-US" sz="3200" dirty="0"/>
              <a:t> </a:t>
            </a:r>
            <a:r>
              <a:rPr lang="en-US" altLang="ko-KR" sz="3200" dirty="0"/>
              <a:t>vs</a:t>
            </a:r>
            <a:r>
              <a:rPr lang="ko-KR" altLang="en-US" sz="3200" dirty="0"/>
              <a:t> </a:t>
            </a:r>
            <a:r>
              <a:rPr lang="en-US" altLang="ko-KR" sz="3200" dirty="0"/>
              <a:t>hooks</a:t>
            </a:r>
            <a:r>
              <a:rPr lang="ko-KR" altLang="en-US" sz="3200" dirty="0"/>
              <a:t> </a:t>
            </a:r>
            <a:r>
              <a:rPr lang="en-US" altLang="ko-KR" sz="3200" dirty="0"/>
              <a:t>: </a:t>
            </a:r>
            <a:r>
              <a:rPr lang="en-US" altLang="ko-KR" sz="3200" dirty="0" err="1"/>
              <a:t>shouldComponentUpdate</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44</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Class type</a:t>
            </a:r>
          </a:p>
          <a:p>
            <a:pPr marL="0" indent="0">
              <a:buNone/>
            </a:pPr>
            <a:r>
              <a:rPr lang="en-US" altLang="ko-KR" sz="1800" dirty="0"/>
              <a:t>Class Example extends </a:t>
            </a:r>
            <a:r>
              <a:rPr lang="en-US" altLang="ko-KR" sz="1800" dirty="0" err="1"/>
              <a:t>React.Component</a:t>
            </a:r>
            <a:r>
              <a:rPr lang="en-US" altLang="ko-KR" sz="1800" dirty="0"/>
              <a:t> {</a:t>
            </a:r>
          </a:p>
          <a:p>
            <a:pPr marL="0" indent="0">
              <a:buNone/>
            </a:pPr>
            <a:r>
              <a:rPr lang="en-US" altLang="ko-KR" sz="1800" dirty="0"/>
              <a:t>   </a:t>
            </a:r>
            <a:r>
              <a:rPr lang="en-US" altLang="ko-KR" sz="1800" dirty="0" err="1"/>
              <a:t>shouldComponentUpdate</a:t>
            </a:r>
            <a:r>
              <a:rPr lang="en-US" altLang="ko-KR" sz="1800" dirty="0"/>
              <a:t>(</a:t>
            </a:r>
            <a:r>
              <a:rPr lang="en-US" altLang="ko-KR" sz="1800" dirty="0" err="1"/>
              <a:t>nextProps</a:t>
            </a:r>
            <a:r>
              <a:rPr lang="en-US" altLang="ko-KR" sz="1800" dirty="0"/>
              <a:t>) {</a:t>
            </a:r>
          </a:p>
          <a:p>
            <a:pPr marL="0" indent="0">
              <a:buNone/>
            </a:pPr>
            <a:r>
              <a:rPr lang="en-US" altLang="ko-KR" sz="1800" dirty="0"/>
              <a:t>      ….</a:t>
            </a:r>
          </a:p>
          <a:p>
            <a:pPr marL="0" indent="0">
              <a:buNone/>
            </a:pPr>
            <a:r>
              <a:rPr lang="en-US" altLang="ko-KR" sz="1800" dirty="0"/>
              <a:t>      return </a:t>
            </a:r>
            <a:r>
              <a:rPr lang="en-US" altLang="ko-KR" sz="1800" dirty="0" err="1"/>
              <a:t>nextProps.value</a:t>
            </a:r>
            <a:r>
              <a:rPr lang="en-US" altLang="ko-KR" sz="1800" dirty="0"/>
              <a:t> !== </a:t>
            </a:r>
            <a:r>
              <a:rPr lang="en-US" altLang="ko-KR" sz="1800" dirty="0" err="1"/>
              <a:t>this.props.value</a:t>
            </a:r>
            <a:r>
              <a:rPr lang="en-US" altLang="ko-KR" sz="1800" dirty="0"/>
              <a:t>;</a:t>
            </a:r>
          </a:p>
          <a:p>
            <a:pPr marL="0" indent="0">
              <a:buNone/>
            </a:pPr>
            <a:r>
              <a:rPr lang="en-US" altLang="ko-KR" sz="1800" dirty="0"/>
              <a:t>   }</a:t>
            </a:r>
          </a:p>
          <a:p>
            <a:pPr marL="0" indent="0">
              <a:buNone/>
            </a:pPr>
            <a:r>
              <a:rPr lang="en-US" altLang="ko-KR" sz="1800" dirty="0"/>
              <a:t>   render ( ) {</a:t>
            </a:r>
          </a:p>
          <a:p>
            <a:pPr marL="0" indent="0">
              <a:buNone/>
            </a:pPr>
            <a:r>
              <a:rPr lang="en-US" altLang="ko-KR" sz="1800" dirty="0"/>
              <a:t>      return ( );</a:t>
            </a:r>
          </a:p>
          <a:p>
            <a:pPr marL="0" indent="0">
              <a:buNone/>
            </a:pPr>
            <a:r>
              <a:rPr lang="en-US" altLang="ko-KR" sz="1800" dirty="0"/>
              <a:t>   }</a:t>
            </a:r>
          </a:p>
          <a:p>
            <a:pPr marL="0" indent="0">
              <a:buNone/>
            </a:pPr>
            <a:r>
              <a:rPr lang="en-US" altLang="ko-KR" sz="1800" dirty="0"/>
              <a:t>}</a:t>
            </a:r>
          </a:p>
          <a:p>
            <a:pPr marL="0" indent="0">
              <a:buNone/>
            </a:pPr>
            <a:endParaRPr lang="en-US" altLang="ko-KR" sz="18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hooks type</a:t>
            </a:r>
          </a:p>
          <a:p>
            <a:pPr marL="0" indent="0">
              <a:buNone/>
            </a:pPr>
            <a:r>
              <a:rPr lang="en-US" altLang="ko-KR" sz="1800" dirty="0"/>
              <a:t>const Example = </a:t>
            </a:r>
            <a:r>
              <a:rPr lang="en-US" altLang="ko-KR" sz="1800" dirty="0" err="1"/>
              <a:t>React.memo</a:t>
            </a:r>
            <a:r>
              <a:rPr lang="en-US" altLang="ko-KR" sz="1800" dirty="0"/>
              <a:t>(( ) =&gt; {</a:t>
            </a:r>
          </a:p>
          <a:p>
            <a:pPr marL="0" indent="0">
              <a:buNone/>
            </a:pPr>
            <a:r>
              <a:rPr lang="en-US" altLang="ko-KR" sz="1800" dirty="0"/>
              <a:t>   .…</a:t>
            </a:r>
          </a:p>
          <a:p>
            <a:pPr marL="0" indent="0">
              <a:buNone/>
            </a:pPr>
            <a:r>
              <a:rPr lang="en-US" altLang="ko-KR" sz="1800" dirty="0"/>
              <a:t>   }, (</a:t>
            </a:r>
            <a:r>
              <a:rPr lang="en-US" altLang="ko-KR" sz="1800" dirty="0" err="1"/>
              <a:t>prevProps</a:t>
            </a:r>
            <a:r>
              <a:rPr lang="en-US" altLang="ko-KR" sz="1800" dirty="0"/>
              <a:t>, </a:t>
            </a:r>
            <a:r>
              <a:rPr lang="en-US" altLang="ko-KR" sz="1800" dirty="0" err="1"/>
              <a:t>nextProps</a:t>
            </a:r>
            <a:r>
              <a:rPr lang="en-US" altLang="ko-KR" sz="1800" dirty="0"/>
              <a:t>) =&gt; {</a:t>
            </a:r>
          </a:p>
          <a:p>
            <a:pPr marL="0" indent="0">
              <a:buNone/>
            </a:pPr>
            <a:r>
              <a:rPr lang="en-US" altLang="ko-KR" sz="1800" dirty="0"/>
              <a:t>      return </a:t>
            </a:r>
            <a:r>
              <a:rPr lang="en-US" altLang="ko-KR" sz="1800" dirty="0" err="1"/>
              <a:t>nextProps.value</a:t>
            </a:r>
            <a:r>
              <a:rPr lang="en-US" altLang="ko-KR" sz="1800" dirty="0"/>
              <a:t> === </a:t>
            </a:r>
            <a:r>
              <a:rPr lang="en-US" altLang="ko-KR" sz="1800" dirty="0" err="1"/>
              <a:t>prevProps.value</a:t>
            </a:r>
            <a:r>
              <a:rPr lang="en-US" altLang="ko-KR" sz="1800" dirty="0"/>
              <a:t>;</a:t>
            </a:r>
          </a:p>
          <a:p>
            <a:pPr marL="0" indent="0">
              <a:buNone/>
            </a:pPr>
            <a:r>
              <a:rPr lang="en-US" altLang="ko-KR" sz="1800" dirty="0"/>
              <a:t>   })</a:t>
            </a:r>
          </a:p>
        </p:txBody>
      </p:sp>
      <p:sp>
        <p:nvSpPr>
          <p:cNvPr id="3" name="직사각형 2">
            <a:extLst>
              <a:ext uri="{FF2B5EF4-FFF2-40B4-BE49-F238E27FC236}">
                <a16:creationId xmlns:a16="http://schemas.microsoft.com/office/drawing/2014/main" id="{E8550EAA-853E-4154-AA42-3E8B12D06893}"/>
              </a:ext>
            </a:extLst>
          </p:cNvPr>
          <p:cNvSpPr/>
          <p:nvPr/>
        </p:nvSpPr>
        <p:spPr>
          <a:xfrm>
            <a:off x="6385111" y="5257170"/>
            <a:ext cx="5459506" cy="830997"/>
          </a:xfrm>
          <a:prstGeom prst="rect">
            <a:avLst/>
          </a:prstGeom>
        </p:spPr>
        <p:txBody>
          <a:bodyPr wrap="square">
            <a:spAutoFit/>
          </a:bodyPr>
          <a:lstStyle/>
          <a:p>
            <a:r>
              <a:rPr lang="en-US" altLang="ko-KR" sz="1600" dirty="0" err="1">
                <a:solidFill>
                  <a:srgbClr val="FF0000"/>
                </a:solidFill>
                <a:latin typeface="-apple-system"/>
              </a:rPr>
              <a:t>shouldComponentUpdate</a:t>
            </a:r>
            <a:r>
              <a:rPr lang="en-US" altLang="ko-KR" sz="1600" dirty="0">
                <a:solidFill>
                  <a:srgbClr val="FF0000"/>
                </a:solidFill>
                <a:latin typeface="-apple-system"/>
              </a:rPr>
              <a:t>() </a:t>
            </a:r>
            <a:r>
              <a:rPr lang="ko-KR" altLang="en-US" sz="1600" dirty="0">
                <a:solidFill>
                  <a:srgbClr val="FF0000"/>
                </a:solidFill>
                <a:latin typeface="-apple-system"/>
              </a:rPr>
              <a:t>메서드와 달리</a:t>
            </a:r>
            <a:r>
              <a:rPr lang="en-US" altLang="ko-KR" sz="1600" dirty="0">
                <a:solidFill>
                  <a:srgbClr val="FF0000"/>
                </a:solidFill>
                <a:latin typeface="-apple-system"/>
              </a:rPr>
              <a:t>, </a:t>
            </a:r>
          </a:p>
          <a:p>
            <a:r>
              <a:rPr lang="en-US" altLang="ko-KR" sz="1600" dirty="0">
                <a:solidFill>
                  <a:srgbClr val="FF0000"/>
                </a:solidFill>
                <a:latin typeface="-apple-system"/>
              </a:rPr>
              <a:t>false</a:t>
            </a:r>
            <a:r>
              <a:rPr lang="ko-KR" altLang="en-US" sz="1600" dirty="0">
                <a:solidFill>
                  <a:srgbClr val="FF0000"/>
                </a:solidFill>
                <a:latin typeface="-apple-system"/>
              </a:rPr>
              <a:t> 일</a:t>
            </a:r>
            <a:r>
              <a:rPr lang="en-US" altLang="ko-KR" sz="1600" dirty="0">
                <a:solidFill>
                  <a:srgbClr val="FF0000"/>
                </a:solidFill>
                <a:latin typeface="-apple-system"/>
              </a:rPr>
              <a:t> </a:t>
            </a:r>
            <a:r>
              <a:rPr lang="ko-KR" altLang="en-US" sz="1600" dirty="0">
                <a:solidFill>
                  <a:srgbClr val="FF0000"/>
                </a:solidFill>
                <a:latin typeface="-apple-system"/>
              </a:rPr>
              <a:t>때에만 </a:t>
            </a:r>
            <a:r>
              <a:rPr lang="en-US" altLang="ko-KR" sz="1600" dirty="0">
                <a:solidFill>
                  <a:srgbClr val="FF0000"/>
                </a:solidFill>
                <a:latin typeface="-apple-system"/>
              </a:rPr>
              <a:t>rendering </a:t>
            </a:r>
            <a:r>
              <a:rPr lang="ko-KR" altLang="en-US" sz="1600" dirty="0">
                <a:solidFill>
                  <a:srgbClr val="FF0000"/>
                </a:solidFill>
                <a:latin typeface="-apple-system"/>
              </a:rPr>
              <a:t>함</a:t>
            </a:r>
            <a:r>
              <a:rPr lang="en-US" altLang="ko-KR" sz="1600" dirty="0">
                <a:solidFill>
                  <a:srgbClr val="FF0000"/>
                </a:solidFill>
                <a:latin typeface="-apple-system"/>
              </a:rPr>
              <a:t>. </a:t>
            </a:r>
          </a:p>
          <a:p>
            <a:r>
              <a:rPr lang="ko-KR" altLang="en-US" sz="1600" dirty="0">
                <a:solidFill>
                  <a:srgbClr val="FF0000"/>
                </a:solidFill>
                <a:latin typeface="-apple-system"/>
              </a:rPr>
              <a:t>이것은 </a:t>
            </a:r>
            <a:r>
              <a:rPr lang="en-US" altLang="ko-KR" sz="1600" dirty="0" err="1">
                <a:solidFill>
                  <a:srgbClr val="FF0000"/>
                </a:solidFill>
                <a:latin typeface="-apple-system"/>
              </a:rPr>
              <a:t>shouldComponentUpdate</a:t>
            </a:r>
            <a:r>
              <a:rPr lang="ko-KR" altLang="en-US" sz="1600" dirty="0">
                <a:solidFill>
                  <a:srgbClr val="FF0000"/>
                </a:solidFill>
                <a:latin typeface="-apple-system"/>
              </a:rPr>
              <a:t>와 정반대의 동작</a:t>
            </a:r>
            <a:r>
              <a:rPr lang="en-US" altLang="ko-KR" sz="1600" dirty="0">
                <a:solidFill>
                  <a:srgbClr val="FF0000"/>
                </a:solidFill>
                <a:latin typeface="-apple-system"/>
              </a:rPr>
              <a:t>.</a:t>
            </a:r>
            <a:endParaRPr lang="ko-KR" altLang="en-US" sz="1600" dirty="0">
              <a:solidFill>
                <a:srgbClr val="FF0000"/>
              </a:solidFill>
            </a:endParaRPr>
          </a:p>
        </p:txBody>
      </p:sp>
    </p:spTree>
    <p:extLst>
      <p:ext uri="{BB962C8B-B14F-4D97-AF65-F5344CB8AC3E}">
        <p14:creationId xmlns:p14="http://schemas.microsoft.com/office/powerpoint/2010/main" val="3580835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Lifecycle class</a:t>
            </a:r>
            <a:r>
              <a:rPr lang="ko-KR" altLang="en-US" sz="3200" dirty="0"/>
              <a:t> </a:t>
            </a:r>
            <a:r>
              <a:rPr lang="en-US" altLang="ko-KR" sz="3200" dirty="0"/>
              <a:t>vs</a:t>
            </a:r>
            <a:r>
              <a:rPr lang="ko-KR" altLang="en-US" sz="3200" dirty="0"/>
              <a:t> </a:t>
            </a:r>
            <a:r>
              <a:rPr lang="en-US" altLang="ko-KR" sz="3200" dirty="0"/>
              <a:t>hooks</a:t>
            </a:r>
            <a:r>
              <a:rPr lang="ko-KR" altLang="en-US" sz="3200" dirty="0"/>
              <a:t> </a:t>
            </a:r>
            <a:r>
              <a:rPr lang="en-US" altLang="ko-KR" sz="3200" dirty="0"/>
              <a:t>: </a:t>
            </a:r>
            <a:r>
              <a:rPr lang="en-US" altLang="ko-KR" sz="3200" dirty="0" err="1"/>
              <a:t>componentDidUpdate</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45</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Class type</a:t>
            </a:r>
          </a:p>
          <a:p>
            <a:pPr marL="0" indent="0">
              <a:buNone/>
            </a:pPr>
            <a:r>
              <a:rPr lang="en-US" altLang="ko-KR" sz="1800" dirty="0"/>
              <a:t>Class Example extends </a:t>
            </a:r>
            <a:r>
              <a:rPr lang="en-US" altLang="ko-KR" sz="1800" dirty="0" err="1"/>
              <a:t>React.Component</a:t>
            </a:r>
            <a:r>
              <a:rPr lang="en-US" altLang="ko-KR" sz="1800" dirty="0"/>
              <a:t> {</a:t>
            </a:r>
          </a:p>
          <a:p>
            <a:pPr marL="0" indent="0">
              <a:buNone/>
            </a:pPr>
            <a:r>
              <a:rPr lang="en-US" altLang="ko-KR" sz="1800" dirty="0"/>
              <a:t>   </a:t>
            </a:r>
            <a:r>
              <a:rPr lang="en-US" altLang="ko-KR" sz="1800" dirty="0" err="1"/>
              <a:t>componentDidUpdate</a:t>
            </a:r>
            <a:r>
              <a:rPr lang="en-US" altLang="ko-KR" sz="1800" dirty="0"/>
              <a:t>( ) {</a:t>
            </a:r>
          </a:p>
          <a:p>
            <a:pPr marL="0" indent="0">
              <a:buNone/>
            </a:pPr>
            <a:r>
              <a:rPr lang="en-US" altLang="ko-KR" sz="1800" dirty="0"/>
              <a:t>      ….</a:t>
            </a:r>
          </a:p>
          <a:p>
            <a:pPr marL="0" indent="0">
              <a:buNone/>
            </a:pPr>
            <a:r>
              <a:rPr lang="en-US" altLang="ko-KR" sz="1800" dirty="0"/>
              <a:t>   }</a:t>
            </a:r>
          </a:p>
          <a:p>
            <a:pPr marL="0" indent="0">
              <a:buNone/>
            </a:pPr>
            <a:r>
              <a:rPr lang="en-US" altLang="ko-KR" sz="1800" dirty="0"/>
              <a:t>   render ( ) {</a:t>
            </a:r>
          </a:p>
          <a:p>
            <a:pPr marL="0" indent="0">
              <a:buNone/>
            </a:pPr>
            <a:r>
              <a:rPr lang="en-US" altLang="ko-KR" sz="1800" dirty="0"/>
              <a:t>      return ( );</a:t>
            </a:r>
          </a:p>
          <a:p>
            <a:pPr marL="0" indent="0">
              <a:buNone/>
            </a:pPr>
            <a:r>
              <a:rPr lang="en-US" altLang="ko-KR" sz="1800" dirty="0"/>
              <a:t>   }</a:t>
            </a:r>
          </a:p>
          <a:p>
            <a:pPr marL="0" indent="0">
              <a:buNone/>
            </a:pPr>
            <a:r>
              <a:rPr lang="en-US" altLang="ko-KR" sz="1800" dirty="0"/>
              <a:t>}</a:t>
            </a:r>
          </a:p>
          <a:p>
            <a:pPr marL="0" indent="0">
              <a:buNone/>
            </a:pPr>
            <a:endParaRPr lang="en-US" altLang="ko-KR" sz="18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hooks type</a:t>
            </a:r>
          </a:p>
          <a:p>
            <a:pPr marL="0" indent="0">
              <a:buNone/>
            </a:pPr>
            <a:r>
              <a:rPr lang="en-US" altLang="ko-KR" sz="1800" dirty="0"/>
              <a:t>const Example = ( ) =&gt; {</a:t>
            </a:r>
          </a:p>
          <a:p>
            <a:pPr marL="0" indent="0">
              <a:buNone/>
            </a:pPr>
            <a:r>
              <a:rPr lang="en-US" altLang="ko-KR" sz="1800" dirty="0"/>
              <a:t>   </a:t>
            </a:r>
            <a:r>
              <a:rPr lang="en-US" altLang="ko-KR" sz="1800" dirty="0" err="1"/>
              <a:t>useEffect</a:t>
            </a:r>
            <a:r>
              <a:rPr lang="en-US" altLang="ko-KR" sz="1800" dirty="0"/>
              <a:t>(( ) =&gt; {</a:t>
            </a:r>
          </a:p>
          <a:p>
            <a:pPr marL="0" indent="0">
              <a:buNone/>
            </a:pPr>
            <a:r>
              <a:rPr lang="en-US" altLang="ko-KR" sz="1800" dirty="0"/>
              <a:t>      ….</a:t>
            </a:r>
          </a:p>
          <a:p>
            <a:pPr marL="0" indent="0">
              <a:buNone/>
            </a:pPr>
            <a:r>
              <a:rPr lang="en-US" altLang="ko-KR" sz="1800" dirty="0"/>
              <a:t>   });</a:t>
            </a:r>
          </a:p>
          <a:p>
            <a:pPr marL="0" indent="0">
              <a:buNone/>
            </a:pPr>
            <a:r>
              <a:rPr lang="en-US" altLang="ko-KR" sz="1800" dirty="0"/>
              <a:t>   return ( );</a:t>
            </a:r>
          </a:p>
          <a:p>
            <a:pPr marL="0" indent="0">
              <a:buNone/>
            </a:pPr>
            <a:r>
              <a:rPr lang="en-US" altLang="ko-KR" sz="1800" dirty="0"/>
              <a:t>}</a:t>
            </a:r>
          </a:p>
        </p:txBody>
      </p:sp>
    </p:spTree>
    <p:extLst>
      <p:ext uri="{BB962C8B-B14F-4D97-AF65-F5344CB8AC3E}">
        <p14:creationId xmlns:p14="http://schemas.microsoft.com/office/powerpoint/2010/main" val="2229127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Lifecycle class</a:t>
            </a:r>
            <a:r>
              <a:rPr lang="ko-KR" altLang="en-US" sz="3200" dirty="0"/>
              <a:t> </a:t>
            </a:r>
            <a:r>
              <a:rPr lang="en-US" altLang="ko-KR" sz="3200" dirty="0"/>
              <a:t>vs</a:t>
            </a:r>
            <a:r>
              <a:rPr lang="ko-KR" altLang="en-US" sz="3200" dirty="0"/>
              <a:t> </a:t>
            </a:r>
            <a:r>
              <a:rPr lang="en-US" altLang="ko-KR" sz="3200" dirty="0"/>
              <a:t>hooks</a:t>
            </a:r>
            <a:r>
              <a:rPr lang="ko-KR" altLang="en-US" sz="3200" dirty="0"/>
              <a:t> </a:t>
            </a:r>
            <a:r>
              <a:rPr lang="en-US" altLang="ko-KR" sz="3200" dirty="0"/>
              <a:t>: </a:t>
            </a:r>
            <a:r>
              <a:rPr lang="en-US" altLang="ko-KR" sz="3200" dirty="0" err="1"/>
              <a:t>componentWillUnmount</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46</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Class type</a:t>
            </a:r>
          </a:p>
          <a:p>
            <a:pPr marL="0" indent="0">
              <a:buNone/>
            </a:pPr>
            <a:r>
              <a:rPr lang="en-US" altLang="ko-KR" sz="1800" dirty="0"/>
              <a:t>Class Example extends </a:t>
            </a:r>
            <a:r>
              <a:rPr lang="en-US" altLang="ko-KR" sz="1800" dirty="0" err="1"/>
              <a:t>React.Component</a:t>
            </a:r>
            <a:r>
              <a:rPr lang="en-US" altLang="ko-KR" sz="1800" dirty="0"/>
              <a:t> {</a:t>
            </a:r>
          </a:p>
          <a:p>
            <a:pPr marL="0" indent="0">
              <a:buNone/>
            </a:pPr>
            <a:r>
              <a:rPr lang="en-US" altLang="ko-KR" sz="1800" dirty="0"/>
              <a:t>   </a:t>
            </a:r>
            <a:r>
              <a:rPr lang="en-US" altLang="ko-KR" sz="1800" dirty="0" err="1"/>
              <a:t>componentWillUnmount</a:t>
            </a:r>
            <a:r>
              <a:rPr lang="en-US" altLang="ko-KR" sz="1800" dirty="0"/>
              <a:t>( ) {</a:t>
            </a:r>
          </a:p>
          <a:p>
            <a:pPr marL="0" indent="0">
              <a:buNone/>
            </a:pPr>
            <a:r>
              <a:rPr lang="en-US" altLang="ko-KR" sz="1800" dirty="0"/>
              <a:t>      ….</a:t>
            </a:r>
          </a:p>
          <a:p>
            <a:pPr marL="0" indent="0">
              <a:buNone/>
            </a:pPr>
            <a:r>
              <a:rPr lang="en-US" altLang="ko-KR" sz="1800" dirty="0"/>
              <a:t>   }</a:t>
            </a:r>
          </a:p>
          <a:p>
            <a:pPr marL="0" indent="0">
              <a:buNone/>
            </a:pPr>
            <a:r>
              <a:rPr lang="en-US" altLang="ko-KR" sz="1800" dirty="0"/>
              <a:t>   render ( ) {</a:t>
            </a:r>
          </a:p>
          <a:p>
            <a:pPr marL="0" indent="0">
              <a:buNone/>
            </a:pPr>
            <a:r>
              <a:rPr lang="en-US" altLang="ko-KR" sz="1800" dirty="0"/>
              <a:t>      return ( );</a:t>
            </a:r>
          </a:p>
          <a:p>
            <a:pPr marL="0" indent="0">
              <a:buNone/>
            </a:pPr>
            <a:r>
              <a:rPr lang="en-US" altLang="ko-KR" sz="1800" dirty="0"/>
              <a:t>   }</a:t>
            </a:r>
          </a:p>
          <a:p>
            <a:pPr marL="0" indent="0">
              <a:buNone/>
            </a:pPr>
            <a:r>
              <a:rPr lang="en-US" altLang="ko-KR" sz="1800" dirty="0"/>
              <a:t>}</a:t>
            </a:r>
          </a:p>
          <a:p>
            <a:pPr marL="0" indent="0">
              <a:buNone/>
            </a:pPr>
            <a:endParaRPr lang="en-US" altLang="ko-KR" sz="18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marL="0" indent="0">
              <a:buNone/>
            </a:pPr>
            <a:r>
              <a:rPr lang="en-US" altLang="ko-KR" sz="1800" dirty="0"/>
              <a:t>// hooks type</a:t>
            </a:r>
          </a:p>
          <a:p>
            <a:pPr marL="0" indent="0">
              <a:buNone/>
            </a:pPr>
            <a:r>
              <a:rPr lang="en-US" altLang="ko-KR" sz="1800" dirty="0"/>
              <a:t>const Example = ( ) =&gt; {</a:t>
            </a:r>
          </a:p>
          <a:p>
            <a:pPr marL="0" indent="0">
              <a:buNone/>
            </a:pPr>
            <a:r>
              <a:rPr lang="en-US" altLang="ko-KR" sz="1800" dirty="0"/>
              <a:t>   </a:t>
            </a:r>
            <a:r>
              <a:rPr lang="en-US" altLang="ko-KR" sz="1800" dirty="0" err="1"/>
              <a:t>useEffect</a:t>
            </a:r>
            <a:r>
              <a:rPr lang="en-US" altLang="ko-KR" sz="1800" dirty="0"/>
              <a:t>(( ) =&gt; {</a:t>
            </a:r>
          </a:p>
          <a:p>
            <a:pPr marL="0" indent="0">
              <a:buNone/>
            </a:pPr>
            <a:r>
              <a:rPr lang="en-US" altLang="ko-KR" sz="1800" dirty="0"/>
              <a:t>      return ( ) =&gt; {</a:t>
            </a:r>
          </a:p>
          <a:p>
            <a:pPr marL="0" indent="0">
              <a:buNone/>
            </a:pPr>
            <a:r>
              <a:rPr lang="en-US" altLang="ko-KR" sz="1800" dirty="0"/>
              <a:t>         ….</a:t>
            </a:r>
          </a:p>
          <a:p>
            <a:pPr marL="0" indent="0">
              <a:buNone/>
            </a:pPr>
            <a:r>
              <a:rPr lang="en-US" altLang="ko-KR" sz="1800" dirty="0"/>
              <a:t>      };</a:t>
            </a:r>
          </a:p>
          <a:p>
            <a:pPr marL="0" indent="0">
              <a:buNone/>
            </a:pPr>
            <a:r>
              <a:rPr lang="en-US" altLang="ko-KR" sz="1800" dirty="0"/>
              <a:t>   }, [ ]);</a:t>
            </a:r>
          </a:p>
          <a:p>
            <a:pPr marL="0" indent="0">
              <a:buNone/>
            </a:pPr>
            <a:r>
              <a:rPr lang="en-US" altLang="ko-KR" sz="1800" dirty="0"/>
              <a:t>   return ( );</a:t>
            </a:r>
          </a:p>
          <a:p>
            <a:pPr marL="0" indent="0">
              <a:buNone/>
            </a:pPr>
            <a:r>
              <a:rPr lang="en-US" altLang="ko-KR" sz="1800" dirty="0"/>
              <a:t>}</a:t>
            </a:r>
          </a:p>
        </p:txBody>
      </p:sp>
    </p:spTree>
    <p:extLst>
      <p:ext uri="{BB962C8B-B14F-4D97-AF65-F5344CB8AC3E}">
        <p14:creationId xmlns:p14="http://schemas.microsoft.com/office/powerpoint/2010/main" val="3629552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Hooks API Reference</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47</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a:p>
            <a:pPr>
              <a:buFontTx/>
              <a:buChar char="-"/>
            </a:pPr>
            <a:r>
              <a:rPr lang="ko-KR" altLang="en-US" sz="1800" dirty="0"/>
              <a:t>기본 </a:t>
            </a:r>
            <a:r>
              <a:rPr lang="en-US" altLang="ko-KR" sz="1800" dirty="0"/>
              <a:t>Hooks</a:t>
            </a:r>
          </a:p>
          <a:p>
            <a:pPr lvl="1">
              <a:buFontTx/>
              <a:buChar char="-"/>
            </a:pPr>
            <a:r>
              <a:rPr lang="en-US" altLang="ko-KR" sz="1400" dirty="0" err="1"/>
              <a:t>useState</a:t>
            </a:r>
            <a:endParaRPr lang="en-US" altLang="ko-KR" sz="1400" dirty="0"/>
          </a:p>
          <a:p>
            <a:pPr lvl="1">
              <a:buFontTx/>
              <a:buChar char="-"/>
            </a:pPr>
            <a:r>
              <a:rPr lang="en-US" altLang="ko-KR" sz="1400" dirty="0" err="1"/>
              <a:t>useEffect</a:t>
            </a:r>
            <a:endParaRPr lang="en-US" altLang="ko-KR" sz="1400" dirty="0"/>
          </a:p>
          <a:p>
            <a:pPr lvl="1">
              <a:buFontTx/>
              <a:buChar char="-"/>
            </a:pPr>
            <a:r>
              <a:rPr lang="en-US" altLang="ko-KR" sz="1400" dirty="0" err="1"/>
              <a:t>useContext</a:t>
            </a:r>
            <a:endParaRPr lang="en-US" altLang="ko-KR" sz="1400" dirty="0"/>
          </a:p>
          <a:p>
            <a:pPr lvl="1">
              <a:buFontTx/>
              <a:buChar char="-"/>
            </a:pPr>
            <a:endParaRPr lang="en-US" altLang="ko-KR" sz="1400" dirty="0"/>
          </a:p>
          <a:p>
            <a:pPr>
              <a:buFontTx/>
              <a:buChar char="-"/>
            </a:pPr>
            <a:r>
              <a:rPr lang="ko-KR" altLang="en-US" sz="1800" dirty="0"/>
              <a:t>추가</a:t>
            </a:r>
            <a:r>
              <a:rPr lang="en-US" altLang="ko-KR" sz="1800" dirty="0"/>
              <a:t> Hooks</a:t>
            </a:r>
          </a:p>
          <a:p>
            <a:pPr lvl="1">
              <a:buFontTx/>
              <a:buChar char="-"/>
            </a:pPr>
            <a:r>
              <a:rPr lang="en-US" altLang="ko-KR" sz="1400" dirty="0" err="1"/>
              <a:t>useCallback</a:t>
            </a:r>
            <a:endParaRPr lang="en-US" altLang="ko-KR" sz="1400" dirty="0"/>
          </a:p>
          <a:p>
            <a:pPr lvl="1">
              <a:buFontTx/>
              <a:buChar char="-"/>
            </a:pPr>
            <a:r>
              <a:rPr lang="en-US" altLang="ko-KR" sz="1400" dirty="0" err="1"/>
              <a:t>useMemo</a:t>
            </a:r>
            <a:endParaRPr lang="en-US" altLang="ko-KR" sz="1400" dirty="0"/>
          </a:p>
          <a:p>
            <a:pPr lvl="1">
              <a:buFontTx/>
              <a:buChar char="-"/>
            </a:pPr>
            <a:r>
              <a:rPr lang="en-US" altLang="ko-KR" sz="1400" dirty="0" err="1"/>
              <a:t>useRef</a:t>
            </a:r>
            <a:endParaRPr lang="en-US" altLang="ko-KR" sz="1400" dirty="0"/>
          </a:p>
          <a:p>
            <a:pPr lvl="1">
              <a:buFontTx/>
              <a:buChar char="-"/>
            </a:pPr>
            <a:r>
              <a:rPr lang="en-US" altLang="ko-KR" sz="1400" dirty="0" err="1"/>
              <a:t>useReducer</a:t>
            </a:r>
            <a:endParaRPr lang="en-US" altLang="ko-KR" sz="1400" dirty="0"/>
          </a:p>
          <a:p>
            <a:pPr lvl="1">
              <a:buFontTx/>
              <a:buChar char="-"/>
            </a:pPr>
            <a:r>
              <a:rPr lang="en-US" altLang="ko-KR" sz="1400" dirty="0"/>
              <a:t>…..</a:t>
            </a:r>
          </a:p>
          <a:p>
            <a:pPr lvl="1">
              <a:buFontTx/>
              <a:buChar char="-"/>
            </a:pPr>
            <a:endParaRPr lang="en-US" altLang="ko-KR" sz="1400" dirty="0"/>
          </a:p>
          <a:p>
            <a:pPr marL="0" indent="0">
              <a:buNone/>
            </a:pPr>
            <a:endParaRPr lang="en-US" altLang="ko-KR" sz="18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800" dirty="0"/>
          </a:p>
        </p:txBody>
      </p:sp>
    </p:spTree>
    <p:extLst>
      <p:ext uri="{BB962C8B-B14F-4D97-AF65-F5344CB8AC3E}">
        <p14:creationId xmlns:p14="http://schemas.microsoft.com/office/powerpoint/2010/main" val="2848978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 Context API</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48</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React, { </a:t>
            </a:r>
            <a:r>
              <a:rPr lang="en-US" altLang="ko-KR" sz="1400" dirty="0" err="1"/>
              <a:t>createContext</a:t>
            </a:r>
            <a:r>
              <a:rPr lang="en-US" altLang="ko-KR" sz="1400" dirty="0"/>
              <a:t>, </a:t>
            </a:r>
            <a:r>
              <a:rPr lang="en-US" altLang="ko-KR" sz="1400" dirty="0" err="1"/>
              <a:t>useContext</a:t>
            </a:r>
            <a:r>
              <a:rPr lang="en-US" altLang="ko-KR" sz="1400" dirty="0"/>
              <a:t> } from 'react';</a:t>
            </a:r>
          </a:p>
          <a:p>
            <a:pPr marL="0" indent="0">
              <a:buNone/>
            </a:pPr>
            <a:br>
              <a:rPr lang="en-US" altLang="ko-KR" sz="1400" dirty="0"/>
            </a:br>
            <a:r>
              <a:rPr lang="en-US" altLang="ko-KR" sz="1400" dirty="0"/>
              <a:t>const </a:t>
            </a:r>
            <a:r>
              <a:rPr lang="en-US" altLang="ko-KR" sz="1400" dirty="0" err="1"/>
              <a:t>ColorContext</a:t>
            </a:r>
            <a:r>
              <a:rPr lang="en-US" altLang="ko-KR" sz="1400" dirty="0"/>
              <a:t> = </a:t>
            </a:r>
            <a:r>
              <a:rPr lang="en-US" altLang="ko-KR" sz="1400" dirty="0" err="1"/>
              <a:t>createContext</a:t>
            </a:r>
            <a:r>
              <a:rPr lang="en-US" altLang="ko-KR" sz="1400" dirty="0"/>
              <a:t>({color: 'cyan'});</a:t>
            </a:r>
          </a:p>
          <a:p>
            <a:pPr marL="0" indent="0">
              <a:buNone/>
            </a:pPr>
            <a:br>
              <a:rPr lang="en-US" altLang="ko-KR" sz="1400" dirty="0"/>
            </a:br>
            <a:r>
              <a:rPr lang="en-US" altLang="ko-KR" sz="1400" dirty="0"/>
              <a:t>function App() {</a:t>
            </a:r>
          </a:p>
          <a:p>
            <a:pPr marL="0" indent="0">
              <a:buNone/>
            </a:pPr>
            <a:r>
              <a:rPr lang="en-US" altLang="ko-KR" sz="1400" dirty="0"/>
              <a:t>  return (</a:t>
            </a:r>
          </a:p>
          <a:p>
            <a:pPr marL="0" indent="0">
              <a:buNone/>
            </a:pPr>
            <a:r>
              <a:rPr lang="en-US" altLang="ko-KR" sz="1400" dirty="0"/>
              <a:t>    &lt;</a:t>
            </a:r>
            <a:r>
              <a:rPr lang="en-US" altLang="ko-KR" sz="1400" dirty="0" err="1"/>
              <a:t>ColorContext.Provider</a:t>
            </a:r>
            <a:r>
              <a:rPr lang="en-US" altLang="ko-KR" sz="1400" dirty="0"/>
              <a:t> </a:t>
            </a:r>
            <a:r>
              <a:rPr lang="en-US" altLang="ko-KR" sz="1400" i="1" dirty="0"/>
              <a:t>value</a:t>
            </a:r>
            <a:r>
              <a:rPr lang="en-US" altLang="ko-KR" sz="1400" dirty="0"/>
              <a:t>={{color: 'red'}}&gt;</a:t>
            </a:r>
          </a:p>
          <a:p>
            <a:pPr marL="0" indent="0">
              <a:buNone/>
            </a:pPr>
            <a:r>
              <a:rPr lang="en-US" altLang="ko-KR" sz="1400" dirty="0"/>
              <a:t>      &lt;div&gt;</a:t>
            </a:r>
          </a:p>
          <a:p>
            <a:pPr marL="0" indent="0">
              <a:buNone/>
            </a:pPr>
            <a:r>
              <a:rPr lang="en-US" altLang="ko-KR" sz="1400" dirty="0"/>
              <a:t>        &lt;</a:t>
            </a:r>
            <a:r>
              <a:rPr lang="en-US" altLang="ko-KR" sz="1400" dirty="0" err="1"/>
              <a:t>ColorBox</a:t>
            </a:r>
            <a:r>
              <a:rPr lang="en-US" altLang="ko-KR" sz="1400" dirty="0"/>
              <a:t> /&gt;</a:t>
            </a:r>
          </a:p>
          <a:p>
            <a:pPr marL="0" indent="0">
              <a:buNone/>
            </a:pPr>
            <a:r>
              <a:rPr lang="en-US" altLang="ko-KR" sz="1400" dirty="0"/>
              <a:t>      &lt;/div&gt;</a:t>
            </a:r>
          </a:p>
          <a:p>
            <a:pPr marL="0" indent="0">
              <a:buNone/>
            </a:pPr>
            <a:r>
              <a:rPr lang="en-US" altLang="ko-KR" sz="1400" dirty="0"/>
              <a:t>    &lt;/</a:t>
            </a:r>
            <a:r>
              <a:rPr lang="en-US" altLang="ko-KR" sz="1400" dirty="0" err="1"/>
              <a:t>ColorContext.Provider</a:t>
            </a:r>
            <a:r>
              <a:rPr lang="en-US" altLang="ko-KR" sz="1400" dirty="0"/>
              <a:t>&gt;</a:t>
            </a:r>
          </a:p>
          <a:p>
            <a:pPr marL="0" indent="0">
              <a:buNone/>
            </a:pPr>
            <a:r>
              <a:rPr lang="en-US" altLang="ko-KR" sz="1400" dirty="0"/>
              <a:t>  );</a:t>
            </a:r>
          </a:p>
          <a:p>
            <a:pPr marL="0" indent="0">
              <a:buNone/>
            </a:pPr>
            <a:r>
              <a:rPr lang="en-US" altLang="ko-KR" sz="1400" dirty="0"/>
              <a:t>}</a:t>
            </a: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function </a:t>
            </a:r>
            <a:r>
              <a:rPr lang="en-US" altLang="ko-KR" sz="1400" dirty="0" err="1"/>
              <a:t>ColorBox</a:t>
            </a:r>
            <a:r>
              <a:rPr lang="en-US" altLang="ko-KR" sz="1400" dirty="0"/>
              <a:t>() {</a:t>
            </a:r>
          </a:p>
          <a:p>
            <a:pPr marL="0" indent="0">
              <a:buNone/>
            </a:pPr>
            <a:r>
              <a:rPr lang="en-US" altLang="ko-KR" sz="1400" dirty="0"/>
              <a:t>  return (</a:t>
            </a:r>
          </a:p>
          <a:p>
            <a:pPr marL="0" indent="0">
              <a:buNone/>
            </a:pPr>
            <a:r>
              <a:rPr lang="en-US" altLang="ko-KR" sz="1400" dirty="0"/>
              <a:t>    &lt;</a:t>
            </a:r>
            <a:r>
              <a:rPr lang="en-US" altLang="ko-KR" sz="1400" dirty="0" err="1"/>
              <a:t>ColorContext.Consumer</a:t>
            </a:r>
            <a:r>
              <a:rPr lang="en-US" altLang="ko-KR" sz="1400" dirty="0"/>
              <a:t>&gt;</a:t>
            </a:r>
          </a:p>
          <a:p>
            <a:pPr marL="0" indent="0">
              <a:buNone/>
            </a:pPr>
            <a:r>
              <a:rPr lang="en-US" altLang="ko-KR" sz="1400" dirty="0"/>
              <a:t>      {</a:t>
            </a:r>
            <a:r>
              <a:rPr lang="en-US" altLang="ko-KR" sz="1400" i="1" dirty="0"/>
              <a:t>value</a:t>
            </a:r>
            <a:r>
              <a:rPr lang="en-US" altLang="ko-KR" sz="1400" dirty="0"/>
              <a:t> =&gt; (</a:t>
            </a:r>
          </a:p>
          <a:p>
            <a:pPr marL="0" indent="0">
              <a:buNone/>
            </a:pPr>
            <a:r>
              <a:rPr lang="en-US" altLang="ko-KR" sz="1400" dirty="0"/>
              <a:t>        &lt;div</a:t>
            </a:r>
          </a:p>
          <a:p>
            <a:pPr marL="0" indent="0">
              <a:buNone/>
            </a:pPr>
            <a:r>
              <a:rPr lang="en-US" altLang="ko-KR" sz="1400" dirty="0"/>
              <a:t>          </a:t>
            </a:r>
            <a:r>
              <a:rPr lang="en-US" altLang="ko-KR" sz="1400" i="1" dirty="0"/>
              <a:t>style</a:t>
            </a:r>
            <a:r>
              <a:rPr lang="en-US" altLang="ko-KR" sz="1400" dirty="0"/>
              <a:t>={{</a:t>
            </a:r>
          </a:p>
          <a:p>
            <a:pPr marL="0" indent="0">
              <a:buNone/>
            </a:pPr>
            <a:r>
              <a:rPr lang="en-US" altLang="ko-KR" sz="1400" dirty="0"/>
              <a:t>            width: '64px',</a:t>
            </a:r>
          </a:p>
          <a:p>
            <a:pPr marL="0" indent="0">
              <a:buNone/>
            </a:pPr>
            <a:r>
              <a:rPr lang="en-US" altLang="ko-KR" sz="1400" dirty="0"/>
              <a:t>            height: '64px',</a:t>
            </a:r>
          </a:p>
          <a:p>
            <a:pPr marL="0" indent="0">
              <a:buNone/>
            </a:pPr>
            <a:r>
              <a:rPr lang="en-US" altLang="ko-KR" sz="1400" dirty="0"/>
              <a:t>            background: </a:t>
            </a:r>
            <a:r>
              <a:rPr lang="en-US" altLang="ko-KR" sz="1400" i="1" dirty="0" err="1"/>
              <a:t>value</a:t>
            </a:r>
            <a:r>
              <a:rPr lang="en-US" altLang="ko-KR" sz="1400" dirty="0" err="1"/>
              <a:t>.color</a:t>
            </a:r>
            <a:endParaRPr lang="en-US" altLang="ko-KR" sz="1400" dirty="0"/>
          </a:p>
          <a:p>
            <a:pPr marL="0" indent="0">
              <a:buNone/>
            </a:pPr>
            <a:r>
              <a:rPr lang="en-US" altLang="ko-KR" sz="1400" dirty="0"/>
              <a:t>          }}</a:t>
            </a:r>
          </a:p>
          <a:p>
            <a:pPr marL="0" indent="0">
              <a:buNone/>
            </a:pPr>
            <a:r>
              <a:rPr lang="en-US" altLang="ko-KR" sz="1400" dirty="0"/>
              <a:t>        /&gt;</a:t>
            </a:r>
          </a:p>
          <a:p>
            <a:pPr marL="0" indent="0">
              <a:buNone/>
            </a:pPr>
            <a:r>
              <a:rPr lang="en-US" altLang="ko-KR" sz="1400" dirty="0"/>
              <a:t>      )}</a:t>
            </a:r>
          </a:p>
          <a:p>
            <a:pPr marL="0" indent="0">
              <a:buNone/>
            </a:pPr>
            <a:r>
              <a:rPr lang="en-US" altLang="ko-KR" sz="1400" dirty="0"/>
              <a:t>    &lt;/</a:t>
            </a:r>
            <a:r>
              <a:rPr lang="en-US" altLang="ko-KR" sz="1400" dirty="0" err="1"/>
              <a:t>ColorContext.Consumer</a:t>
            </a:r>
            <a:r>
              <a:rPr lang="en-US" altLang="ko-KR" sz="1400" dirty="0"/>
              <a:t>&gt;</a:t>
            </a:r>
          </a:p>
          <a:p>
            <a:pPr marL="0" indent="0">
              <a:buNone/>
            </a:pPr>
            <a:r>
              <a:rPr lang="en-US" altLang="ko-KR" sz="1400" dirty="0"/>
              <a:t>  );</a:t>
            </a:r>
          </a:p>
          <a:p>
            <a:pPr marL="0" indent="0">
              <a:buNone/>
            </a:pPr>
            <a:r>
              <a:rPr lang="en-US" altLang="ko-KR" sz="1400" dirty="0"/>
              <a:t>}</a:t>
            </a:r>
          </a:p>
          <a:p>
            <a:pPr marL="0" indent="0">
              <a:buNone/>
            </a:pPr>
            <a:br>
              <a:rPr lang="en-US" altLang="ko-KR" sz="1400" dirty="0"/>
            </a:br>
            <a:r>
              <a:rPr lang="en-US" altLang="ko-KR" sz="1400" dirty="0"/>
              <a:t>export default App;</a:t>
            </a:r>
          </a:p>
        </p:txBody>
      </p:sp>
    </p:spTree>
    <p:extLst>
      <p:ext uri="{BB962C8B-B14F-4D97-AF65-F5344CB8AC3E}">
        <p14:creationId xmlns:p14="http://schemas.microsoft.com/office/powerpoint/2010/main" val="3386341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a:t>
            </a:r>
            <a:r>
              <a:rPr lang="en-US" altLang="ko-KR" sz="3200" dirty="0" err="1"/>
              <a:t>useContext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49</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React, { </a:t>
            </a:r>
            <a:r>
              <a:rPr lang="en-US" altLang="ko-KR" sz="1400" dirty="0" err="1"/>
              <a:t>createContext</a:t>
            </a:r>
            <a:r>
              <a:rPr lang="en-US" altLang="ko-KR" sz="1400" dirty="0"/>
              <a:t>, </a:t>
            </a:r>
            <a:r>
              <a:rPr lang="en-US" altLang="ko-KR" sz="1400" dirty="0" err="1"/>
              <a:t>useContext</a:t>
            </a:r>
            <a:r>
              <a:rPr lang="en-US" altLang="ko-KR" sz="1400" dirty="0"/>
              <a:t> } from 'react';</a:t>
            </a:r>
          </a:p>
          <a:p>
            <a:pPr marL="0" indent="0">
              <a:buNone/>
            </a:pPr>
            <a:br>
              <a:rPr lang="en-US" altLang="ko-KR" sz="1400" dirty="0"/>
            </a:br>
            <a:r>
              <a:rPr lang="en-US" altLang="ko-KR" sz="1400" dirty="0"/>
              <a:t>const </a:t>
            </a:r>
            <a:r>
              <a:rPr lang="en-US" altLang="ko-KR" sz="1400" dirty="0" err="1"/>
              <a:t>ColorContext</a:t>
            </a:r>
            <a:r>
              <a:rPr lang="en-US" altLang="ko-KR" sz="1400" dirty="0"/>
              <a:t> = </a:t>
            </a:r>
            <a:r>
              <a:rPr lang="en-US" altLang="ko-KR" sz="1400" dirty="0" err="1"/>
              <a:t>createContext</a:t>
            </a:r>
            <a:r>
              <a:rPr lang="en-US" altLang="ko-KR" sz="1400" dirty="0"/>
              <a:t>({color: 'cyan'});</a:t>
            </a:r>
          </a:p>
          <a:p>
            <a:pPr marL="0" indent="0">
              <a:buNone/>
            </a:pPr>
            <a:br>
              <a:rPr lang="en-US" altLang="ko-KR" sz="1400" dirty="0"/>
            </a:br>
            <a:r>
              <a:rPr lang="en-US" altLang="ko-KR" sz="1400" dirty="0"/>
              <a:t>function App() {</a:t>
            </a:r>
          </a:p>
          <a:p>
            <a:pPr marL="0" indent="0">
              <a:buNone/>
            </a:pPr>
            <a:r>
              <a:rPr lang="en-US" altLang="ko-KR" sz="1400" dirty="0"/>
              <a:t>  return (</a:t>
            </a:r>
          </a:p>
          <a:p>
            <a:pPr marL="0" indent="0">
              <a:buNone/>
            </a:pPr>
            <a:r>
              <a:rPr lang="en-US" altLang="ko-KR" sz="1400" dirty="0"/>
              <a:t>    &lt;</a:t>
            </a:r>
            <a:r>
              <a:rPr lang="en-US" altLang="ko-KR" sz="1400" dirty="0" err="1"/>
              <a:t>ColorContext.Provider</a:t>
            </a:r>
            <a:r>
              <a:rPr lang="en-US" altLang="ko-KR" sz="1400" dirty="0"/>
              <a:t> </a:t>
            </a:r>
            <a:r>
              <a:rPr lang="en-US" altLang="ko-KR" sz="1400" i="1" dirty="0"/>
              <a:t>value</a:t>
            </a:r>
            <a:r>
              <a:rPr lang="en-US" altLang="ko-KR" sz="1400" dirty="0"/>
              <a:t>={{color: 'red'}}&gt;</a:t>
            </a:r>
          </a:p>
          <a:p>
            <a:pPr marL="0" indent="0">
              <a:buNone/>
            </a:pPr>
            <a:r>
              <a:rPr lang="en-US" altLang="ko-KR" sz="1400" dirty="0"/>
              <a:t>      &lt;div&gt;</a:t>
            </a:r>
          </a:p>
          <a:p>
            <a:pPr marL="0" indent="0">
              <a:buNone/>
            </a:pPr>
            <a:r>
              <a:rPr lang="en-US" altLang="ko-KR" sz="1400" dirty="0"/>
              <a:t>        &lt;</a:t>
            </a:r>
            <a:r>
              <a:rPr lang="en-US" altLang="ko-KR" sz="1400" dirty="0" err="1"/>
              <a:t>ColorBox</a:t>
            </a:r>
            <a:r>
              <a:rPr lang="en-US" altLang="ko-KR" sz="1400" dirty="0"/>
              <a:t> /&gt;</a:t>
            </a:r>
          </a:p>
          <a:p>
            <a:pPr marL="0" indent="0">
              <a:buNone/>
            </a:pPr>
            <a:r>
              <a:rPr lang="en-US" altLang="ko-KR" sz="1400" dirty="0"/>
              <a:t>      &lt;/div&gt;</a:t>
            </a:r>
          </a:p>
          <a:p>
            <a:pPr marL="0" indent="0">
              <a:buNone/>
            </a:pPr>
            <a:r>
              <a:rPr lang="en-US" altLang="ko-KR" sz="1400" dirty="0"/>
              <a:t>    &lt;/</a:t>
            </a:r>
            <a:r>
              <a:rPr lang="en-US" altLang="ko-KR" sz="1400" dirty="0" err="1"/>
              <a:t>ColorContext.Provider</a:t>
            </a:r>
            <a:r>
              <a:rPr lang="en-US" altLang="ko-KR" sz="1400" dirty="0"/>
              <a:t>&gt;</a:t>
            </a:r>
          </a:p>
          <a:p>
            <a:pPr marL="0" indent="0">
              <a:buNone/>
            </a:pPr>
            <a:r>
              <a:rPr lang="en-US" altLang="ko-KR" sz="1400" dirty="0"/>
              <a:t>  );</a:t>
            </a:r>
          </a:p>
          <a:p>
            <a:pPr marL="0" indent="0">
              <a:buNone/>
            </a:pPr>
            <a:r>
              <a:rPr lang="en-US" altLang="ko-KR" sz="1400" dirty="0"/>
              <a:t>}</a:t>
            </a: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function </a:t>
            </a:r>
            <a:r>
              <a:rPr lang="en-US" altLang="ko-KR" sz="1400" dirty="0" err="1"/>
              <a:t>ColorBox</a:t>
            </a:r>
            <a:r>
              <a:rPr lang="en-US" altLang="ko-KR" sz="1400" dirty="0"/>
              <a:t>() {</a:t>
            </a:r>
          </a:p>
          <a:p>
            <a:pPr marL="0" indent="0">
              <a:buNone/>
            </a:pPr>
            <a:r>
              <a:rPr lang="en-US" altLang="ko-KR" sz="1400" dirty="0"/>
              <a:t>  const xxx = </a:t>
            </a:r>
            <a:r>
              <a:rPr lang="en-US" altLang="ko-KR" sz="1400" dirty="0" err="1"/>
              <a:t>useContext</a:t>
            </a:r>
            <a:r>
              <a:rPr lang="en-US" altLang="ko-KR" sz="1400" dirty="0"/>
              <a:t>(</a:t>
            </a:r>
            <a:r>
              <a:rPr lang="en-US" altLang="ko-KR" sz="1400" dirty="0" err="1"/>
              <a:t>ColorContext</a:t>
            </a:r>
            <a:r>
              <a:rPr lang="en-US" altLang="ko-KR" sz="1400" dirty="0"/>
              <a:t>);</a:t>
            </a:r>
          </a:p>
          <a:p>
            <a:pPr marL="0" indent="0">
              <a:buNone/>
            </a:pPr>
            <a:r>
              <a:rPr lang="en-US" altLang="ko-KR" sz="1400" dirty="0"/>
              <a:t>  return (</a:t>
            </a:r>
          </a:p>
          <a:p>
            <a:pPr marL="0" indent="0">
              <a:buNone/>
            </a:pPr>
            <a:r>
              <a:rPr lang="en-US" altLang="ko-KR" sz="1400" dirty="0"/>
              <a:t>    &lt;&gt;      </a:t>
            </a:r>
          </a:p>
          <a:p>
            <a:pPr marL="0" indent="0">
              <a:buNone/>
            </a:pPr>
            <a:r>
              <a:rPr lang="en-US" altLang="ko-KR" sz="1400" dirty="0"/>
              <a:t>      &lt;div</a:t>
            </a:r>
          </a:p>
          <a:p>
            <a:pPr marL="0" indent="0">
              <a:buNone/>
            </a:pPr>
            <a:r>
              <a:rPr lang="en-US" altLang="ko-KR" sz="1400" dirty="0"/>
              <a:t>        </a:t>
            </a:r>
            <a:r>
              <a:rPr lang="en-US" altLang="ko-KR" sz="1400" i="1" dirty="0"/>
              <a:t>style</a:t>
            </a:r>
            <a:r>
              <a:rPr lang="en-US" altLang="ko-KR" sz="1400" dirty="0"/>
              <a:t>={{</a:t>
            </a:r>
          </a:p>
          <a:p>
            <a:pPr marL="0" indent="0">
              <a:buNone/>
            </a:pPr>
            <a:r>
              <a:rPr lang="en-US" altLang="ko-KR" sz="1400" dirty="0"/>
              <a:t>          width: '64px',</a:t>
            </a:r>
          </a:p>
          <a:p>
            <a:pPr marL="0" indent="0">
              <a:buNone/>
            </a:pPr>
            <a:r>
              <a:rPr lang="en-US" altLang="ko-KR" sz="1400" dirty="0"/>
              <a:t>          height: '64px',</a:t>
            </a:r>
          </a:p>
          <a:p>
            <a:pPr marL="0" indent="0">
              <a:buNone/>
            </a:pPr>
            <a:r>
              <a:rPr lang="en-US" altLang="ko-KR" sz="1400" dirty="0"/>
              <a:t>          background: </a:t>
            </a:r>
            <a:r>
              <a:rPr lang="en-US" altLang="ko-KR" sz="1400" dirty="0" err="1"/>
              <a:t>xxx.color</a:t>
            </a:r>
            <a:endParaRPr lang="en-US" altLang="ko-KR" sz="1400" dirty="0"/>
          </a:p>
          <a:p>
            <a:pPr marL="0" indent="0">
              <a:buNone/>
            </a:pPr>
            <a:r>
              <a:rPr lang="en-US" altLang="ko-KR" sz="1400" dirty="0"/>
              <a:t>        }}</a:t>
            </a:r>
          </a:p>
          <a:p>
            <a:pPr marL="0" indent="0">
              <a:buNone/>
            </a:pPr>
            <a:r>
              <a:rPr lang="en-US" altLang="ko-KR" sz="1400" dirty="0"/>
              <a:t>      /&gt;</a:t>
            </a:r>
          </a:p>
          <a:p>
            <a:pPr marL="0" indent="0">
              <a:buNone/>
            </a:pPr>
            <a:r>
              <a:rPr lang="en-US" altLang="ko-KR" sz="1400" dirty="0"/>
              <a:t>    &lt;/&gt;</a:t>
            </a:r>
          </a:p>
          <a:p>
            <a:pPr marL="0" indent="0">
              <a:buNone/>
            </a:pPr>
            <a:r>
              <a:rPr lang="en-US" altLang="ko-KR" sz="1400" dirty="0"/>
              <a:t>  );</a:t>
            </a:r>
          </a:p>
          <a:p>
            <a:pPr marL="0" indent="0">
              <a:buNone/>
            </a:pPr>
            <a:r>
              <a:rPr lang="en-US" altLang="ko-KR" sz="1400" dirty="0"/>
              <a:t>}</a:t>
            </a:r>
            <a:br>
              <a:rPr lang="en-US" altLang="ko-KR" sz="1400" dirty="0"/>
            </a:br>
            <a:r>
              <a:rPr lang="en-US" altLang="ko-KR" sz="1400" dirty="0"/>
              <a:t>export default App;</a:t>
            </a:r>
          </a:p>
        </p:txBody>
      </p:sp>
    </p:spTree>
    <p:extLst>
      <p:ext uri="{BB962C8B-B14F-4D97-AF65-F5344CB8AC3E}">
        <p14:creationId xmlns:p14="http://schemas.microsoft.com/office/powerpoint/2010/main" val="270041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 : </a:t>
            </a:r>
            <a:r>
              <a:rPr lang="ko-KR" altLang="en-US" sz="3200" dirty="0"/>
              <a:t>기본 구조</a:t>
            </a:r>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11573934" cy="5171017"/>
          </a:xfrm>
        </p:spPr>
        <p:txBody>
          <a:bodyPr>
            <a:normAutofit/>
          </a:bodyPr>
          <a:lstStyle/>
          <a:p>
            <a:pPr marL="0" indent="0">
              <a:buNone/>
            </a:pPr>
            <a:r>
              <a:rPr lang="en-US" altLang="ko-KR" sz="1600" dirty="0"/>
              <a:t>Index.html </a:t>
            </a:r>
            <a:r>
              <a:rPr lang="ko-KR" altLang="en-US" sz="1600" dirty="0"/>
              <a:t>의미  </a:t>
            </a:r>
            <a:r>
              <a:rPr lang="en-US" altLang="ko-KR" sz="1600" dirty="0"/>
              <a:t>:  “root”</a:t>
            </a:r>
          </a:p>
          <a:p>
            <a:pPr marL="0" indent="0">
              <a:buNone/>
            </a:pPr>
            <a:r>
              <a:rPr lang="en-US" altLang="ko-KR" sz="1600" dirty="0"/>
              <a:t>Index.html </a:t>
            </a:r>
            <a:r>
              <a:rPr lang="ko-KR" altLang="en-US" sz="1600" dirty="0"/>
              <a:t>위치</a:t>
            </a:r>
            <a:endParaRPr lang="en-US" altLang="ko-KR" sz="1600" dirty="0"/>
          </a:p>
          <a:p>
            <a:pPr marL="0" indent="0">
              <a:buNone/>
            </a:pPr>
            <a:endParaRPr lang="en-US" altLang="ko-KR" sz="1600" dirty="0"/>
          </a:p>
          <a:p>
            <a:pPr marL="0" indent="0">
              <a:buNone/>
            </a:pPr>
            <a:r>
              <a:rPr lang="en-US" altLang="ko-KR" sz="1600" dirty="0" err="1"/>
              <a:t>src</a:t>
            </a:r>
            <a:r>
              <a:rPr lang="en-US" altLang="ko-KR" sz="1600" dirty="0"/>
              <a:t> </a:t>
            </a:r>
            <a:r>
              <a:rPr lang="ko-KR" altLang="en-US" sz="1600" dirty="0"/>
              <a:t>폴더 </a:t>
            </a:r>
            <a:r>
              <a:rPr lang="en-US" altLang="ko-KR" sz="1600" dirty="0"/>
              <a:t>:</a:t>
            </a:r>
          </a:p>
          <a:p>
            <a:pPr marL="0" indent="0">
              <a:buNone/>
            </a:pPr>
            <a:r>
              <a:rPr lang="en-US" altLang="ko-KR" sz="1600" dirty="0"/>
              <a:t>    index.js  :  App, root</a:t>
            </a:r>
          </a:p>
          <a:p>
            <a:pPr marL="0" indent="0">
              <a:buNone/>
            </a:pPr>
            <a:r>
              <a:rPr lang="en-US" altLang="ko-KR" sz="1600" dirty="0"/>
              <a:t>    index.css</a:t>
            </a:r>
          </a:p>
          <a:p>
            <a:pPr marL="0" indent="0">
              <a:buNone/>
            </a:pPr>
            <a:r>
              <a:rPr lang="en-US" altLang="ko-KR" sz="1600" dirty="0"/>
              <a:t>    App.js    :  App()</a:t>
            </a:r>
          </a:p>
          <a:p>
            <a:pPr marL="0" indent="0">
              <a:buNone/>
            </a:pPr>
            <a:r>
              <a:rPr lang="en-US" altLang="ko-KR" sz="1600" dirty="0"/>
              <a:t>    App.css</a:t>
            </a:r>
          </a:p>
          <a:p>
            <a:pPr marL="0" indent="0">
              <a:buNone/>
            </a:pPr>
            <a:endParaRPr lang="en-US" altLang="ko-KR" sz="1600" dirty="0"/>
          </a:p>
          <a:p>
            <a:pPr marL="0" indent="0">
              <a:buNone/>
            </a:pPr>
            <a:r>
              <a:rPr lang="ko-KR" altLang="en-US" sz="1600" dirty="0"/>
              <a:t>실습을 위해 </a:t>
            </a:r>
            <a:r>
              <a:rPr lang="en-US" altLang="ko-KR" sz="1600" dirty="0"/>
              <a:t>App.css, index.css </a:t>
            </a:r>
            <a:r>
              <a:rPr lang="ko-KR" altLang="en-US" sz="1600" dirty="0"/>
              <a:t>파일 삭제</a:t>
            </a:r>
            <a:endParaRPr lang="en-US" altLang="ko-KR" sz="1600" dirty="0"/>
          </a:p>
          <a:p>
            <a:pPr marL="0" indent="0">
              <a:buNone/>
            </a:pPr>
            <a:endParaRPr lang="en-US" altLang="ko-KR" sz="16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a:t>
            </a:fld>
            <a:endParaRPr lang="ko-KR" altLang="en-US" dirty="0"/>
          </a:p>
        </p:txBody>
      </p:sp>
    </p:spTree>
    <p:extLst>
      <p:ext uri="{BB962C8B-B14F-4D97-AF65-F5344CB8AC3E}">
        <p14:creationId xmlns:p14="http://schemas.microsoft.com/office/powerpoint/2010/main" val="1816112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a:t>
            </a:r>
            <a:r>
              <a:rPr lang="en-US" altLang="ko-KR" sz="3200" dirty="0" err="1"/>
              <a:t>useContext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50</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5921188"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t>import React, { </a:t>
            </a:r>
            <a:r>
              <a:rPr lang="en-US" altLang="ko-KR" sz="1600" dirty="0" err="1"/>
              <a:t>createContext</a:t>
            </a:r>
            <a:r>
              <a:rPr lang="en-US" altLang="ko-KR" sz="1600" dirty="0"/>
              <a:t>, </a:t>
            </a:r>
            <a:r>
              <a:rPr lang="en-US" altLang="ko-KR" sz="1600" dirty="0" err="1"/>
              <a:t>useContext</a:t>
            </a:r>
            <a:r>
              <a:rPr lang="en-US" altLang="ko-KR" sz="1600" dirty="0"/>
              <a:t> } from 'react';</a:t>
            </a:r>
          </a:p>
          <a:p>
            <a:pPr marL="0" indent="0">
              <a:buNone/>
            </a:pPr>
            <a:br>
              <a:rPr lang="en-US" altLang="ko-KR" sz="1600" dirty="0"/>
            </a:br>
            <a:r>
              <a:rPr lang="en-US" altLang="ko-KR" sz="1600" dirty="0"/>
              <a:t>const Name = </a:t>
            </a:r>
            <a:r>
              <a:rPr lang="en-US" altLang="ko-KR" sz="1600" dirty="0" err="1"/>
              <a:t>createContext</a:t>
            </a:r>
            <a:r>
              <a:rPr lang="en-US" altLang="ko-KR" sz="1600" dirty="0"/>
              <a:t>('default');</a:t>
            </a:r>
          </a:p>
          <a:p>
            <a:pPr marL="0" indent="0">
              <a:buNone/>
            </a:pPr>
            <a:br>
              <a:rPr lang="en-US" altLang="ko-KR" sz="1600" dirty="0"/>
            </a:br>
            <a:r>
              <a:rPr lang="en-US" altLang="ko-KR" sz="1600" dirty="0"/>
              <a:t>function App() {</a:t>
            </a:r>
          </a:p>
          <a:p>
            <a:pPr marL="0" indent="0">
              <a:buNone/>
            </a:pPr>
            <a:r>
              <a:rPr lang="en-US" altLang="ko-KR" sz="1600" dirty="0"/>
              <a:t>  return(</a:t>
            </a:r>
          </a:p>
          <a:p>
            <a:pPr marL="0" indent="0">
              <a:buNone/>
            </a:pPr>
            <a:r>
              <a:rPr lang="en-US" altLang="ko-KR" sz="1600" dirty="0"/>
              <a:t>    &lt;</a:t>
            </a:r>
            <a:r>
              <a:rPr lang="en-US" altLang="ko-KR" sz="1600" dirty="0" err="1"/>
              <a:t>Name.Provider</a:t>
            </a:r>
            <a:r>
              <a:rPr lang="en-US" altLang="ko-KR" sz="1600" dirty="0"/>
              <a:t> </a:t>
            </a:r>
            <a:r>
              <a:rPr lang="en-US" altLang="ko-KR" sz="1600" i="1" dirty="0"/>
              <a:t>value</a:t>
            </a:r>
            <a:r>
              <a:rPr lang="en-US" altLang="ko-KR" sz="1600" dirty="0"/>
              <a:t>="</a:t>
            </a:r>
            <a:r>
              <a:rPr lang="en-US" altLang="ko-KR" sz="1600" dirty="0" err="1"/>
              <a:t>racos</a:t>
            </a:r>
            <a:r>
              <a:rPr lang="en-US" altLang="ko-KR" sz="1600" dirty="0"/>
              <a:t>"&gt;</a:t>
            </a:r>
          </a:p>
          <a:p>
            <a:pPr marL="0" indent="0">
              <a:buNone/>
            </a:pPr>
            <a:r>
              <a:rPr lang="en-US" altLang="ko-KR" sz="1600" dirty="0"/>
              <a:t>      &lt;</a:t>
            </a:r>
            <a:r>
              <a:rPr lang="en-US" altLang="ko-KR" sz="1600" dirty="0" err="1"/>
              <a:t>GrandParent</a:t>
            </a:r>
            <a:r>
              <a:rPr lang="en-US" altLang="ko-KR" sz="1600" dirty="0"/>
              <a:t> /&gt;</a:t>
            </a:r>
          </a:p>
          <a:p>
            <a:pPr marL="0" indent="0">
              <a:buNone/>
            </a:pPr>
            <a:r>
              <a:rPr lang="en-US" altLang="ko-KR" sz="1600" dirty="0"/>
              <a:t>    &lt;/</a:t>
            </a:r>
            <a:r>
              <a:rPr lang="en-US" altLang="ko-KR" sz="1600" dirty="0" err="1"/>
              <a:t>Name.Provider</a:t>
            </a:r>
            <a:r>
              <a:rPr lang="en-US" altLang="ko-KR" sz="1600" dirty="0"/>
              <a:t>&gt;</a:t>
            </a:r>
          </a:p>
          <a:p>
            <a:pPr marL="0" indent="0">
              <a:buNone/>
            </a:pPr>
            <a:r>
              <a:rPr lang="en-US" altLang="ko-KR" sz="1600" dirty="0"/>
              <a:t>  )</a:t>
            </a:r>
          </a:p>
          <a:p>
            <a:pPr marL="0" indent="0">
              <a:buNone/>
            </a:pPr>
            <a:r>
              <a:rPr lang="en-US" altLang="ko-KR" sz="1600" dirty="0"/>
              <a:t>}</a:t>
            </a:r>
          </a:p>
          <a:p>
            <a:pPr marL="0" indent="0">
              <a:buNone/>
            </a:pPr>
            <a:br>
              <a:rPr lang="en-US" altLang="ko-KR" sz="1600" dirty="0"/>
            </a:br>
            <a:br>
              <a:rPr lang="en-US" altLang="ko-KR" sz="1600" dirty="0"/>
            </a:br>
            <a:endParaRPr lang="en-US" altLang="ko-KR" sz="16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6212541" y="1185331"/>
            <a:ext cx="580464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t>function </a:t>
            </a:r>
            <a:r>
              <a:rPr lang="en-US" altLang="ko-KR" sz="1600" dirty="0" err="1"/>
              <a:t>GrandParent</a:t>
            </a:r>
            <a:r>
              <a:rPr lang="en-US" altLang="ko-KR" sz="1600" dirty="0"/>
              <a:t>() {</a:t>
            </a:r>
          </a:p>
          <a:p>
            <a:pPr marL="0" indent="0">
              <a:buNone/>
            </a:pPr>
            <a:r>
              <a:rPr lang="en-US" altLang="ko-KR" sz="1600" dirty="0"/>
              <a:t>  return &lt;Parent /&gt;</a:t>
            </a:r>
          </a:p>
          <a:p>
            <a:pPr marL="0" indent="0">
              <a:buNone/>
            </a:pPr>
            <a:r>
              <a:rPr lang="en-US" altLang="ko-KR" sz="1600" dirty="0"/>
              <a:t>}</a:t>
            </a:r>
          </a:p>
          <a:p>
            <a:pPr marL="0" indent="0">
              <a:buNone/>
            </a:pPr>
            <a:br>
              <a:rPr lang="en-US" altLang="ko-KR" sz="1600" dirty="0"/>
            </a:br>
            <a:r>
              <a:rPr lang="en-US" altLang="ko-KR" sz="1600" dirty="0"/>
              <a:t>function Parent() {</a:t>
            </a:r>
          </a:p>
          <a:p>
            <a:pPr marL="0" indent="0">
              <a:buNone/>
            </a:pPr>
            <a:r>
              <a:rPr lang="en-US" altLang="ko-KR" sz="1600" dirty="0"/>
              <a:t>  return &lt;Child /&gt;</a:t>
            </a:r>
          </a:p>
          <a:p>
            <a:pPr marL="0" indent="0">
              <a:buNone/>
            </a:pPr>
            <a:r>
              <a:rPr lang="en-US" altLang="ko-KR" sz="1600" dirty="0"/>
              <a:t>}</a:t>
            </a:r>
          </a:p>
          <a:p>
            <a:pPr marL="0" indent="0">
              <a:buNone/>
            </a:pPr>
            <a:br>
              <a:rPr lang="en-US" altLang="ko-KR" sz="1600" dirty="0"/>
            </a:br>
            <a:r>
              <a:rPr lang="en-US" altLang="ko-KR" sz="1600" dirty="0"/>
              <a:t>function Child() {</a:t>
            </a:r>
          </a:p>
          <a:p>
            <a:pPr marL="0" indent="0">
              <a:buNone/>
            </a:pPr>
            <a:r>
              <a:rPr lang="en-US" altLang="ko-KR" sz="1600" dirty="0"/>
              <a:t>  const text = </a:t>
            </a:r>
            <a:r>
              <a:rPr lang="en-US" altLang="ko-KR" sz="1600" dirty="0" err="1"/>
              <a:t>useContext</a:t>
            </a:r>
            <a:r>
              <a:rPr lang="en-US" altLang="ko-KR" sz="1600" dirty="0"/>
              <a:t>(Name);</a:t>
            </a:r>
          </a:p>
          <a:p>
            <a:pPr marL="0" indent="0">
              <a:buNone/>
            </a:pPr>
            <a:r>
              <a:rPr lang="en-US" altLang="ko-KR" sz="1600" dirty="0"/>
              <a:t>  return &lt;div&gt; Hello {text} &lt;/div&gt;</a:t>
            </a:r>
          </a:p>
          <a:p>
            <a:pPr marL="0" indent="0">
              <a:buNone/>
            </a:pPr>
            <a:r>
              <a:rPr lang="en-US" altLang="ko-KR" sz="1600" dirty="0"/>
              <a:t>}</a:t>
            </a:r>
          </a:p>
          <a:p>
            <a:pPr marL="0" indent="0">
              <a:buNone/>
            </a:pPr>
            <a:endParaRPr lang="en-US" altLang="ko-KR" sz="1600" dirty="0"/>
          </a:p>
          <a:p>
            <a:pPr marL="0" indent="0">
              <a:buNone/>
            </a:pPr>
            <a:r>
              <a:rPr lang="en-US" altLang="ko-KR" sz="1600" dirty="0"/>
              <a:t>export default App;</a:t>
            </a:r>
          </a:p>
        </p:txBody>
      </p:sp>
    </p:spTree>
    <p:extLst>
      <p:ext uri="{BB962C8B-B14F-4D97-AF65-F5344CB8AC3E}">
        <p14:creationId xmlns:p14="http://schemas.microsoft.com/office/powerpoint/2010/main" val="131699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a:t>
            </a:r>
            <a:r>
              <a:rPr lang="en-US" altLang="ko-KR" sz="3200" dirty="0" err="1"/>
              <a:t>useCallback</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51</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4496776"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React, { </a:t>
            </a:r>
            <a:r>
              <a:rPr lang="en-US" altLang="ko-KR" sz="1400" dirty="0" err="1"/>
              <a:t>useState</a:t>
            </a:r>
            <a:r>
              <a:rPr lang="en-US" altLang="ko-KR" sz="1400" dirty="0"/>
              <a:t>, </a:t>
            </a:r>
            <a:r>
              <a:rPr lang="en-US" altLang="ko-KR" sz="1400" dirty="0" err="1"/>
              <a:t>useCallback</a:t>
            </a:r>
            <a:r>
              <a:rPr lang="en-US" altLang="ko-KR" sz="1400" dirty="0"/>
              <a:t> } from 'react’;</a:t>
            </a:r>
          </a:p>
          <a:p>
            <a:pPr marL="0" indent="0">
              <a:buNone/>
            </a:pPr>
            <a:endParaRPr lang="en-US" altLang="ko-KR" sz="1400" dirty="0"/>
          </a:p>
          <a:p>
            <a:pPr marL="0" indent="0">
              <a:buNone/>
            </a:pPr>
            <a:r>
              <a:rPr lang="en-US" altLang="ko-KR" sz="1400" dirty="0"/>
              <a:t>function App() {</a:t>
            </a:r>
          </a:p>
          <a:p>
            <a:pPr marL="0" indent="0">
              <a:buNone/>
            </a:pPr>
            <a:r>
              <a:rPr lang="en-US" altLang="ko-KR" sz="1400" dirty="0"/>
              <a:t>  return (</a:t>
            </a:r>
          </a:p>
          <a:p>
            <a:pPr marL="0" indent="0">
              <a:buNone/>
            </a:pPr>
            <a:r>
              <a:rPr lang="en-US" altLang="ko-KR" sz="1400" dirty="0"/>
              <a:t>      &lt;div&gt;</a:t>
            </a:r>
          </a:p>
          <a:p>
            <a:pPr marL="0" indent="0">
              <a:buNone/>
            </a:pPr>
            <a:r>
              <a:rPr lang="en-US" altLang="ko-KR" sz="1400" dirty="0"/>
              <a:t>        &lt;Component /&gt;</a:t>
            </a:r>
          </a:p>
          <a:p>
            <a:pPr marL="0" indent="0">
              <a:buNone/>
            </a:pPr>
            <a:r>
              <a:rPr lang="en-US" altLang="ko-KR" sz="1400" dirty="0"/>
              <a:t>      &lt;/div&gt;</a:t>
            </a:r>
          </a:p>
          <a:p>
            <a:pPr marL="0" indent="0">
              <a:buNone/>
            </a:pPr>
            <a:r>
              <a:rPr lang="en-US" altLang="ko-KR" sz="1400" dirty="0"/>
              <a:t>  );</a:t>
            </a:r>
          </a:p>
          <a:p>
            <a:pPr marL="0" indent="0">
              <a:buNone/>
            </a:pPr>
            <a:r>
              <a:rPr lang="en-US" altLang="ko-KR" sz="1400" dirty="0"/>
              <a:t>}</a:t>
            </a:r>
          </a:p>
          <a:p>
            <a:pPr marL="0" indent="0">
              <a:buNone/>
            </a:pP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4762123" y="1185331"/>
            <a:ext cx="7255065"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function Component() {</a:t>
            </a:r>
          </a:p>
          <a:p>
            <a:pPr marL="0" indent="0">
              <a:buNone/>
            </a:pPr>
            <a:r>
              <a:rPr lang="en-US" altLang="ko-KR" sz="1400" dirty="0"/>
              <a:t>  const [count, </a:t>
            </a:r>
            <a:r>
              <a:rPr lang="en-US" altLang="ko-KR" sz="1400" dirty="0" err="1"/>
              <a:t>setCount</a:t>
            </a:r>
            <a:r>
              <a:rPr lang="en-US" altLang="ko-KR" sz="1400" dirty="0"/>
              <a:t>] = </a:t>
            </a:r>
            <a:r>
              <a:rPr lang="en-US" altLang="ko-KR" sz="1400" dirty="0" err="1"/>
              <a:t>useState</a:t>
            </a:r>
            <a:r>
              <a:rPr lang="en-US" altLang="ko-KR" sz="1400" dirty="0"/>
              <a:t>(0);</a:t>
            </a:r>
          </a:p>
          <a:p>
            <a:pPr marL="0" indent="0">
              <a:buNone/>
            </a:pPr>
            <a:r>
              <a:rPr lang="en-US" altLang="ko-KR" sz="1400" dirty="0"/>
              <a:t>  </a:t>
            </a:r>
            <a:r>
              <a:rPr lang="en-US" altLang="ko-KR" sz="1400" i="1" dirty="0"/>
              <a:t>const </a:t>
            </a:r>
            <a:r>
              <a:rPr lang="en-US" altLang="ko-KR" sz="1400" i="1" dirty="0" err="1"/>
              <a:t>handleClick</a:t>
            </a:r>
            <a:r>
              <a:rPr lang="en-US" altLang="ko-KR" sz="1400" i="1" dirty="0"/>
              <a:t> = ( ) =&gt; console.log('clicked!', count);</a:t>
            </a:r>
            <a:endParaRPr lang="en-US" altLang="ko-KR" sz="1400" dirty="0"/>
          </a:p>
          <a:p>
            <a:pPr marL="0" indent="0">
              <a:buNone/>
            </a:pPr>
            <a:r>
              <a:rPr lang="en-US" altLang="ko-KR" sz="1400" dirty="0"/>
              <a:t>  // const </a:t>
            </a:r>
            <a:r>
              <a:rPr lang="en-US" altLang="ko-KR" sz="1400" dirty="0" err="1"/>
              <a:t>handleClick</a:t>
            </a:r>
            <a:r>
              <a:rPr lang="en-US" altLang="ko-KR" sz="1400" dirty="0"/>
              <a:t> = </a:t>
            </a:r>
            <a:r>
              <a:rPr lang="en-US" altLang="ko-KR" sz="1400" dirty="0" err="1">
                <a:solidFill>
                  <a:srgbClr val="FF0000"/>
                </a:solidFill>
              </a:rPr>
              <a:t>useCallback</a:t>
            </a:r>
            <a:r>
              <a:rPr lang="en-US" altLang="ko-KR" sz="1400" dirty="0">
                <a:solidFill>
                  <a:srgbClr val="FF0000"/>
                </a:solidFill>
              </a:rPr>
              <a:t>(( ) =&gt; console.log('clicked!', count), [count]);</a:t>
            </a:r>
          </a:p>
          <a:p>
            <a:pPr marL="0" indent="0">
              <a:buNone/>
            </a:pPr>
            <a:br>
              <a:rPr lang="en-US" altLang="ko-KR" sz="1400" dirty="0"/>
            </a:br>
            <a:r>
              <a:rPr lang="en-US" altLang="ko-KR" sz="1400" dirty="0"/>
              <a:t>  return (</a:t>
            </a:r>
          </a:p>
          <a:p>
            <a:pPr marL="0" indent="0">
              <a:buNone/>
            </a:pPr>
            <a:r>
              <a:rPr lang="en-US" altLang="ko-KR" sz="1400" dirty="0"/>
              <a:t>    &lt;&gt;</a:t>
            </a:r>
          </a:p>
          <a:p>
            <a:pPr marL="0" indent="0">
              <a:buNone/>
            </a:pPr>
            <a:r>
              <a:rPr lang="en-US" altLang="ko-KR" sz="1400" dirty="0"/>
              <a:t>      &lt;button </a:t>
            </a:r>
            <a:r>
              <a:rPr lang="en-US" altLang="ko-KR" sz="1400" i="1" dirty="0" err="1"/>
              <a:t>onClick</a:t>
            </a:r>
            <a:r>
              <a:rPr lang="en-US" altLang="ko-KR" sz="1400" dirty="0"/>
              <a:t>={() =&gt; </a:t>
            </a:r>
            <a:r>
              <a:rPr lang="en-US" altLang="ko-KR" sz="1400" dirty="0" err="1"/>
              <a:t>setCount</a:t>
            </a:r>
            <a:r>
              <a:rPr lang="en-US" altLang="ko-KR" sz="1400" dirty="0"/>
              <a:t>(count + 1)}&gt;</a:t>
            </a:r>
            <a:r>
              <a:rPr lang="ko-KR" altLang="en-US" sz="1400" dirty="0"/>
              <a:t>카운트 올리기</a:t>
            </a:r>
            <a:r>
              <a:rPr lang="en-US" altLang="ko-KR" sz="1400" dirty="0"/>
              <a:t>&lt;/button&gt;</a:t>
            </a:r>
          </a:p>
          <a:p>
            <a:pPr marL="0" indent="0">
              <a:buNone/>
            </a:pPr>
            <a:r>
              <a:rPr lang="en-US" altLang="ko-KR" sz="1400" dirty="0"/>
              <a:t>      &lt;button </a:t>
            </a:r>
            <a:r>
              <a:rPr lang="en-US" altLang="ko-KR" sz="1400" i="1" dirty="0" err="1"/>
              <a:t>onClick</a:t>
            </a:r>
            <a:r>
              <a:rPr lang="en-US" altLang="ko-KR" sz="1400" dirty="0"/>
              <a:t>={</a:t>
            </a:r>
            <a:r>
              <a:rPr lang="en-US" altLang="ko-KR" sz="1400" dirty="0" err="1"/>
              <a:t>handleClick</a:t>
            </a:r>
            <a:r>
              <a:rPr lang="en-US" altLang="ko-KR" sz="1400" dirty="0"/>
              <a:t>}&gt;</a:t>
            </a:r>
            <a:r>
              <a:rPr lang="ko-KR" altLang="en-US" sz="1400" dirty="0"/>
              <a:t>클릭해보세요</a:t>
            </a:r>
            <a:r>
              <a:rPr lang="en-US" altLang="ko-KR" sz="1400" dirty="0"/>
              <a:t>!&lt;/button&gt;</a:t>
            </a:r>
          </a:p>
          <a:p>
            <a:pPr marL="0" indent="0">
              <a:buNone/>
            </a:pPr>
            <a:r>
              <a:rPr lang="en-US" altLang="ko-KR" sz="1400" dirty="0"/>
              <a:t>    &lt;/&gt;</a:t>
            </a:r>
          </a:p>
          <a:p>
            <a:pPr marL="0" indent="0">
              <a:buNone/>
            </a:pPr>
            <a:r>
              <a:rPr lang="en-US" altLang="ko-KR" sz="1400" dirty="0"/>
              <a:t>  );</a:t>
            </a:r>
          </a:p>
          <a:p>
            <a:pPr marL="0" indent="0">
              <a:buNone/>
            </a:pPr>
            <a:r>
              <a:rPr lang="en-US" altLang="ko-KR" sz="1400" dirty="0"/>
              <a:t>}</a:t>
            </a:r>
          </a:p>
          <a:p>
            <a:pPr marL="0" indent="0">
              <a:buNone/>
            </a:pPr>
            <a:br>
              <a:rPr lang="en-US" altLang="ko-KR" sz="1400" dirty="0"/>
            </a:br>
            <a:r>
              <a:rPr lang="en-US" altLang="ko-KR" sz="1400" dirty="0"/>
              <a:t>export default App;</a:t>
            </a:r>
          </a:p>
        </p:txBody>
      </p:sp>
    </p:spTree>
    <p:extLst>
      <p:ext uri="{BB962C8B-B14F-4D97-AF65-F5344CB8AC3E}">
        <p14:creationId xmlns:p14="http://schemas.microsoft.com/office/powerpoint/2010/main" val="3305706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a:t>
            </a:r>
            <a:r>
              <a:rPr lang="en-US" altLang="ko-KR" sz="3200" dirty="0" err="1"/>
              <a:t>useMemo</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52</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4496776"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React, { </a:t>
            </a:r>
            <a:r>
              <a:rPr lang="en-US" altLang="ko-KR" sz="1400" dirty="0" err="1"/>
              <a:t>useState</a:t>
            </a:r>
            <a:r>
              <a:rPr lang="en-US" altLang="ko-KR" sz="1400" dirty="0"/>
              <a:t>, </a:t>
            </a:r>
            <a:r>
              <a:rPr lang="en-US" altLang="ko-KR" sz="1400" dirty="0" err="1"/>
              <a:t>useMemo</a:t>
            </a:r>
            <a:r>
              <a:rPr lang="en-US" altLang="ko-KR" sz="1400" dirty="0"/>
              <a:t> } from 'react’;</a:t>
            </a:r>
          </a:p>
          <a:p>
            <a:pPr marL="0" indent="0">
              <a:buNone/>
            </a:pPr>
            <a:endParaRPr lang="en-US" altLang="ko-KR" sz="1400" dirty="0"/>
          </a:p>
          <a:p>
            <a:pPr marL="0" indent="0">
              <a:buNone/>
            </a:pPr>
            <a:r>
              <a:rPr lang="en-US" altLang="ko-KR" sz="1400" dirty="0"/>
              <a:t>function App() {</a:t>
            </a:r>
          </a:p>
          <a:p>
            <a:pPr marL="0" indent="0">
              <a:buNone/>
            </a:pPr>
            <a:r>
              <a:rPr lang="en-US" altLang="ko-KR" sz="1400" dirty="0"/>
              <a:t>  return (</a:t>
            </a:r>
          </a:p>
          <a:p>
            <a:pPr marL="0" indent="0">
              <a:buNone/>
            </a:pPr>
            <a:r>
              <a:rPr lang="en-US" altLang="ko-KR" sz="1400" dirty="0"/>
              <a:t>      &lt;div&gt;</a:t>
            </a:r>
          </a:p>
          <a:p>
            <a:pPr marL="0" indent="0">
              <a:buNone/>
            </a:pPr>
            <a:r>
              <a:rPr lang="en-US" altLang="ko-KR" sz="1400" dirty="0"/>
              <a:t>        &lt;Component /&gt;</a:t>
            </a:r>
          </a:p>
          <a:p>
            <a:pPr marL="0" indent="0">
              <a:buNone/>
            </a:pPr>
            <a:r>
              <a:rPr lang="en-US" altLang="ko-KR" sz="1400" dirty="0"/>
              <a:t>      &lt;/div&gt;</a:t>
            </a:r>
          </a:p>
          <a:p>
            <a:pPr marL="0" indent="0">
              <a:buNone/>
            </a:pPr>
            <a:r>
              <a:rPr lang="en-US" altLang="ko-KR" sz="1400" dirty="0"/>
              <a:t>  );</a:t>
            </a:r>
          </a:p>
          <a:p>
            <a:pPr marL="0" indent="0">
              <a:buNone/>
            </a:pPr>
            <a:r>
              <a:rPr lang="en-US" altLang="ko-KR" sz="1400" dirty="0"/>
              <a:t>}</a:t>
            </a:r>
          </a:p>
          <a:p>
            <a:pPr marL="0" indent="0">
              <a:buNone/>
            </a:pP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4762123" y="1185331"/>
            <a:ext cx="7255065"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function Component() {</a:t>
            </a:r>
          </a:p>
          <a:p>
            <a:pPr marL="0" indent="0">
              <a:buNone/>
            </a:pPr>
            <a:r>
              <a:rPr lang="en-US" altLang="ko-KR" sz="1400" dirty="0"/>
              <a:t>  const [count, </a:t>
            </a:r>
            <a:r>
              <a:rPr lang="en-US" altLang="ko-KR" sz="1400" dirty="0" err="1"/>
              <a:t>setCount</a:t>
            </a:r>
            <a:r>
              <a:rPr lang="en-US" altLang="ko-KR" sz="1400" dirty="0"/>
              <a:t>] = </a:t>
            </a:r>
            <a:r>
              <a:rPr lang="en-US" altLang="ko-KR" sz="1400" dirty="0" err="1"/>
              <a:t>useState</a:t>
            </a:r>
            <a:r>
              <a:rPr lang="en-US" altLang="ko-KR" sz="1400" dirty="0"/>
              <a:t>(0);</a:t>
            </a:r>
          </a:p>
          <a:p>
            <a:pPr marL="0" indent="0">
              <a:buNone/>
            </a:pPr>
            <a:r>
              <a:rPr lang="en-US" altLang="ko-KR" sz="1400" dirty="0"/>
              <a:t>  </a:t>
            </a:r>
            <a:r>
              <a:rPr lang="en-US" altLang="ko-KR" sz="1400" i="1" dirty="0"/>
              <a:t>const </a:t>
            </a:r>
            <a:r>
              <a:rPr lang="en-US" altLang="ko-KR" sz="1400" i="1" dirty="0" err="1"/>
              <a:t>doubleCount</a:t>
            </a:r>
            <a:r>
              <a:rPr lang="en-US" altLang="ko-KR" sz="1400" i="1" dirty="0"/>
              <a:t> = count * 2;</a:t>
            </a:r>
            <a:endParaRPr lang="en-US" altLang="ko-KR" sz="1400" dirty="0"/>
          </a:p>
          <a:p>
            <a:pPr marL="0" indent="0">
              <a:buNone/>
            </a:pPr>
            <a:r>
              <a:rPr lang="en-US" altLang="ko-KR" sz="1400" dirty="0"/>
              <a:t>  // const </a:t>
            </a:r>
            <a:r>
              <a:rPr lang="en-US" altLang="ko-KR" sz="1400" dirty="0" err="1"/>
              <a:t>doubleCount</a:t>
            </a:r>
            <a:r>
              <a:rPr lang="en-US" altLang="ko-KR" sz="1400" dirty="0"/>
              <a:t> = </a:t>
            </a:r>
            <a:r>
              <a:rPr lang="en-US" altLang="ko-KR" sz="1400" dirty="0" err="1"/>
              <a:t>useMemo</a:t>
            </a:r>
            <a:r>
              <a:rPr lang="en-US" altLang="ko-KR" sz="1400" dirty="0"/>
              <a:t>(() =&gt; count * 2, [count]);</a:t>
            </a:r>
          </a:p>
          <a:p>
            <a:pPr marL="0" indent="0">
              <a:buNone/>
            </a:pPr>
            <a:br>
              <a:rPr lang="en-US" altLang="ko-KR" sz="1400" dirty="0"/>
            </a:br>
            <a:r>
              <a:rPr lang="en-US" altLang="ko-KR" sz="1400" dirty="0"/>
              <a:t>  console.log(</a:t>
            </a:r>
            <a:r>
              <a:rPr lang="en-US" altLang="ko-KR" sz="1400" dirty="0" err="1"/>
              <a:t>doubleCount</a:t>
            </a:r>
            <a:r>
              <a:rPr lang="en-US" altLang="ko-KR" sz="1400" dirty="0"/>
              <a:t>);</a:t>
            </a:r>
          </a:p>
          <a:p>
            <a:pPr marL="0" indent="0">
              <a:buNone/>
            </a:pPr>
            <a:br>
              <a:rPr lang="en-US" altLang="ko-KR" sz="1400" dirty="0"/>
            </a:br>
            <a:r>
              <a:rPr lang="en-US" altLang="ko-KR" sz="1400" dirty="0"/>
              <a:t>  return (</a:t>
            </a:r>
          </a:p>
          <a:p>
            <a:pPr marL="0" indent="0">
              <a:buNone/>
            </a:pPr>
            <a:r>
              <a:rPr lang="en-US" altLang="ko-KR" sz="1400" dirty="0"/>
              <a:t>    &lt;&gt;</a:t>
            </a:r>
          </a:p>
          <a:p>
            <a:pPr marL="0" indent="0">
              <a:buNone/>
            </a:pPr>
            <a:r>
              <a:rPr lang="en-US" altLang="ko-KR" sz="1400" dirty="0"/>
              <a:t>      &lt;button </a:t>
            </a:r>
            <a:r>
              <a:rPr lang="en-US" altLang="ko-KR" sz="1400" i="1" dirty="0" err="1"/>
              <a:t>onClick</a:t>
            </a:r>
            <a:r>
              <a:rPr lang="en-US" altLang="ko-KR" sz="1400" dirty="0"/>
              <a:t>={() =&gt; </a:t>
            </a:r>
            <a:r>
              <a:rPr lang="en-US" altLang="ko-KR" sz="1400" dirty="0" err="1"/>
              <a:t>setCount</a:t>
            </a:r>
            <a:r>
              <a:rPr lang="en-US" altLang="ko-KR" sz="1400" dirty="0"/>
              <a:t>(count + 1)}&gt;</a:t>
            </a:r>
            <a:r>
              <a:rPr lang="ko-KR" altLang="en-US" sz="1400" dirty="0"/>
              <a:t>카운트 올리기</a:t>
            </a:r>
            <a:r>
              <a:rPr lang="en-US" altLang="ko-KR" sz="1400" dirty="0"/>
              <a:t>&lt;/button&gt;</a:t>
            </a:r>
          </a:p>
          <a:p>
            <a:pPr marL="0" indent="0">
              <a:buNone/>
            </a:pPr>
            <a:r>
              <a:rPr lang="en-US" altLang="ko-KR" sz="1400" dirty="0"/>
              <a:t>    &lt;/&gt;</a:t>
            </a:r>
          </a:p>
          <a:p>
            <a:pPr marL="0" indent="0">
              <a:buNone/>
            </a:pPr>
            <a:r>
              <a:rPr lang="en-US" altLang="ko-KR" sz="1400" dirty="0"/>
              <a:t>  );</a:t>
            </a:r>
          </a:p>
          <a:p>
            <a:pPr marL="0" indent="0">
              <a:buNone/>
            </a:pPr>
            <a:r>
              <a:rPr lang="en-US" altLang="ko-KR" sz="1400" dirty="0"/>
              <a:t>}</a:t>
            </a:r>
          </a:p>
          <a:p>
            <a:pPr marL="0" indent="0">
              <a:buNone/>
            </a:pPr>
            <a:br>
              <a:rPr lang="en-US" altLang="ko-KR" sz="1400" dirty="0"/>
            </a:br>
            <a:r>
              <a:rPr lang="en-US" altLang="ko-KR" sz="1400" dirty="0"/>
              <a:t>export default App;</a:t>
            </a:r>
          </a:p>
        </p:txBody>
      </p:sp>
    </p:spTree>
    <p:extLst>
      <p:ext uri="{BB962C8B-B14F-4D97-AF65-F5344CB8AC3E}">
        <p14:creationId xmlns:p14="http://schemas.microsoft.com/office/powerpoint/2010/main" val="801246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without </a:t>
            </a:r>
            <a:r>
              <a:rPr lang="en-US" altLang="ko-KR" sz="3200" dirty="0" err="1"/>
              <a:t>useRef</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53</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3391499"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a:t>
            </a:r>
            <a:r>
              <a:rPr lang="en-US" altLang="ko-KR" sz="1200" dirty="0" err="1"/>
              <a:t>useState</a:t>
            </a:r>
            <a:r>
              <a:rPr lang="en-US" altLang="ko-KR" sz="1200" dirty="0"/>
              <a:t>, </a:t>
            </a:r>
            <a:r>
              <a:rPr lang="en-US" altLang="ko-KR" sz="1200" dirty="0" err="1"/>
              <a:t>useRef</a:t>
            </a:r>
            <a:r>
              <a:rPr lang="en-US" altLang="ko-KR" sz="1200" dirty="0"/>
              <a:t> } from 'react’;</a:t>
            </a:r>
          </a:p>
          <a:p>
            <a:pPr marL="0" indent="0">
              <a:buNone/>
            </a:pPr>
            <a:endParaRPr lang="en-US" altLang="ko-KR" sz="1200" dirty="0"/>
          </a:p>
          <a:p>
            <a:pPr marL="0" indent="0">
              <a:buNone/>
            </a:pPr>
            <a:r>
              <a:rPr lang="en-US" altLang="ko-KR" sz="1200" dirty="0"/>
              <a:t>function App() {</a:t>
            </a:r>
          </a:p>
          <a:p>
            <a:pPr marL="0" indent="0">
              <a:buNone/>
            </a:pPr>
            <a:r>
              <a:rPr lang="en-US" altLang="ko-KR" sz="1200" dirty="0"/>
              <a:t>  return (</a:t>
            </a:r>
          </a:p>
          <a:p>
            <a:pPr marL="0" indent="0">
              <a:buNone/>
            </a:pPr>
            <a:r>
              <a:rPr lang="en-US" altLang="ko-KR" sz="1200" dirty="0"/>
              <a:t>      &lt;div&gt;</a:t>
            </a:r>
          </a:p>
          <a:p>
            <a:pPr marL="0" indent="0">
              <a:buNone/>
            </a:pPr>
            <a:r>
              <a:rPr lang="en-US" altLang="ko-KR" sz="1200" dirty="0"/>
              <a:t>        &lt;User /&gt;</a:t>
            </a:r>
          </a:p>
          <a:p>
            <a:pPr marL="0" indent="0">
              <a:buNone/>
            </a:pPr>
            <a:r>
              <a:rPr lang="en-US" altLang="ko-KR" sz="1200" dirty="0"/>
              <a:t>      &lt;/div&gt;</a:t>
            </a:r>
          </a:p>
          <a:p>
            <a:pPr marL="0" indent="0">
              <a:buNone/>
            </a:pPr>
            <a:r>
              <a:rPr lang="en-US" altLang="ko-KR" sz="1200" dirty="0"/>
              <a:t>  );</a:t>
            </a:r>
          </a:p>
          <a:p>
            <a:pPr marL="0" indent="0">
              <a:buNone/>
            </a:pPr>
            <a:r>
              <a:rPr lang="en-US" altLang="ko-KR" sz="1200" dirty="0"/>
              <a:t>}</a:t>
            </a:r>
          </a:p>
          <a:p>
            <a:pPr marL="0" indent="0">
              <a:buNone/>
            </a:pPr>
            <a:br>
              <a:rPr lang="en-US" altLang="ko-KR" sz="1200" dirty="0"/>
            </a:br>
            <a:br>
              <a:rPr lang="en-US" altLang="ko-KR" sz="1200" dirty="0"/>
            </a:br>
            <a:endParaRPr lang="en-US" altLang="ko-KR" sz="12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3656847" y="1185330"/>
            <a:ext cx="4953754"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100" dirty="0"/>
              <a:t>import React from ‘react’;</a:t>
            </a:r>
          </a:p>
          <a:p>
            <a:pPr marL="0" indent="0">
              <a:buNone/>
            </a:pPr>
            <a:endParaRPr lang="en-US" altLang="ko-KR" sz="1100" dirty="0"/>
          </a:p>
          <a:p>
            <a:pPr marL="0" indent="0">
              <a:buNone/>
            </a:pPr>
            <a:r>
              <a:rPr lang="en-US" altLang="ko-KR" sz="1100" dirty="0"/>
              <a:t>const User = () =&gt; {</a:t>
            </a:r>
          </a:p>
          <a:p>
            <a:pPr marL="0" indent="0">
              <a:buNone/>
            </a:pPr>
            <a:r>
              <a:rPr lang="en-US" altLang="ko-KR" sz="1100" dirty="0"/>
              <a:t>  const </a:t>
            </a:r>
            <a:r>
              <a:rPr lang="en-US" altLang="ko-KR" sz="1100" dirty="0" err="1"/>
              <a:t>requestToLogin</a:t>
            </a:r>
            <a:r>
              <a:rPr lang="en-US" altLang="ko-KR" sz="1100" dirty="0"/>
              <a:t> = </a:t>
            </a:r>
            <a:r>
              <a:rPr lang="en-US" altLang="ko-KR" sz="1100" i="1" dirty="0"/>
              <a:t>event</a:t>
            </a:r>
            <a:r>
              <a:rPr lang="en-US" altLang="ko-KR" sz="1100" dirty="0"/>
              <a:t> =&gt; {</a:t>
            </a:r>
          </a:p>
          <a:p>
            <a:pPr marL="0" indent="0">
              <a:buNone/>
            </a:pPr>
            <a:r>
              <a:rPr lang="en-US" altLang="ko-KR" sz="1100" dirty="0"/>
              <a:t>    </a:t>
            </a:r>
            <a:r>
              <a:rPr lang="en-US" altLang="ko-KR" sz="1100" i="1" dirty="0" err="1"/>
              <a:t>event</a:t>
            </a:r>
            <a:r>
              <a:rPr lang="en-US" altLang="ko-KR" sz="1100" dirty="0" err="1"/>
              <a:t>.preventDefault</a:t>
            </a:r>
            <a:r>
              <a:rPr lang="en-US" altLang="ko-KR" sz="1100" dirty="0"/>
              <a:t>();</a:t>
            </a:r>
          </a:p>
          <a:p>
            <a:pPr marL="0" indent="0">
              <a:buNone/>
            </a:pPr>
            <a:br>
              <a:rPr lang="en-US" altLang="ko-KR" sz="1100" dirty="0"/>
            </a:br>
            <a:r>
              <a:rPr lang="en-US" altLang="ko-KR" sz="1100" dirty="0"/>
              <a:t>    const </a:t>
            </a:r>
            <a:r>
              <a:rPr lang="en-US" altLang="ko-KR" sz="1100" dirty="0" err="1"/>
              <a:t>idReference</a:t>
            </a:r>
            <a:r>
              <a:rPr lang="en-US" altLang="ko-KR" sz="1100" dirty="0"/>
              <a:t> = </a:t>
            </a:r>
            <a:r>
              <a:rPr lang="en-US" altLang="ko-KR" sz="1100" dirty="0" err="1"/>
              <a:t>document.getElementById</a:t>
            </a:r>
            <a:r>
              <a:rPr lang="en-US" altLang="ko-KR" sz="1100" dirty="0"/>
              <a:t>('id');</a:t>
            </a:r>
          </a:p>
          <a:p>
            <a:pPr marL="0" indent="0">
              <a:buNone/>
            </a:pPr>
            <a:r>
              <a:rPr lang="en-US" altLang="ko-KR" sz="1100" dirty="0"/>
              <a:t>    const </a:t>
            </a:r>
            <a:r>
              <a:rPr lang="en-US" altLang="ko-KR" sz="1100" dirty="0" err="1"/>
              <a:t>passwordReferenece</a:t>
            </a:r>
            <a:r>
              <a:rPr lang="en-US" altLang="ko-KR" sz="1100" dirty="0"/>
              <a:t> = </a:t>
            </a:r>
            <a:r>
              <a:rPr lang="en-US" altLang="ko-KR" sz="1100" dirty="0" err="1"/>
              <a:t>document.getElementById</a:t>
            </a:r>
            <a:r>
              <a:rPr lang="en-US" altLang="ko-KR" sz="1100" dirty="0"/>
              <a:t>('password');</a:t>
            </a:r>
          </a:p>
          <a:p>
            <a:pPr marL="0" indent="0">
              <a:buNone/>
            </a:pPr>
            <a:br>
              <a:rPr lang="en-US" altLang="ko-KR" sz="1100" dirty="0"/>
            </a:br>
            <a:r>
              <a:rPr lang="en-US" altLang="ko-KR" sz="1100" dirty="0"/>
              <a:t>    const id = </a:t>
            </a:r>
            <a:r>
              <a:rPr lang="en-US" altLang="ko-KR" sz="1100" dirty="0" err="1"/>
              <a:t>idReference.value</a:t>
            </a:r>
            <a:r>
              <a:rPr lang="en-US" altLang="ko-KR" sz="1100" dirty="0"/>
              <a:t>;</a:t>
            </a:r>
          </a:p>
          <a:p>
            <a:pPr marL="0" indent="0">
              <a:buNone/>
            </a:pPr>
            <a:r>
              <a:rPr lang="en-US" altLang="ko-KR" sz="1100" dirty="0"/>
              <a:t>    const password = </a:t>
            </a:r>
            <a:r>
              <a:rPr lang="en-US" altLang="ko-KR" sz="1100" dirty="0" err="1"/>
              <a:t>passwordReferenece.value</a:t>
            </a:r>
            <a:r>
              <a:rPr lang="en-US" altLang="ko-KR" sz="1100" dirty="0"/>
              <a:t>;</a:t>
            </a:r>
          </a:p>
          <a:p>
            <a:pPr marL="0" indent="0">
              <a:buNone/>
            </a:pPr>
            <a:r>
              <a:rPr lang="en-US" altLang="ko-KR" sz="1100" dirty="0"/>
              <a:t>    console.log(id, password);</a:t>
            </a:r>
          </a:p>
          <a:p>
            <a:pPr marL="0" indent="0">
              <a:buNone/>
            </a:pPr>
            <a:r>
              <a:rPr lang="en-US" altLang="ko-KR" sz="1100" dirty="0"/>
              <a:t>  }</a:t>
            </a:r>
          </a:p>
        </p:txBody>
      </p:sp>
      <p:sp>
        <p:nvSpPr>
          <p:cNvPr id="6" name="내용 개체 틀 2">
            <a:extLst>
              <a:ext uri="{FF2B5EF4-FFF2-40B4-BE49-F238E27FC236}">
                <a16:creationId xmlns:a16="http://schemas.microsoft.com/office/drawing/2014/main" id="{E300FDBE-D830-4905-ACAB-5EF1DB7F59AD}"/>
              </a:ext>
            </a:extLst>
          </p:cNvPr>
          <p:cNvSpPr txBox="1">
            <a:spLocks/>
          </p:cNvSpPr>
          <p:nvPr/>
        </p:nvSpPr>
        <p:spPr>
          <a:xfrm>
            <a:off x="8701135" y="1185330"/>
            <a:ext cx="3295461"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altLang="ko-KR" sz="1100" dirty="0"/>
            </a:br>
            <a:r>
              <a:rPr lang="en-US" altLang="ko-KR" sz="1100" dirty="0"/>
              <a:t>  return (</a:t>
            </a:r>
          </a:p>
          <a:p>
            <a:pPr marL="0" indent="0">
              <a:buNone/>
            </a:pPr>
            <a:r>
              <a:rPr lang="en-US" altLang="ko-KR" sz="1100" dirty="0"/>
              <a:t>    &lt;form </a:t>
            </a:r>
            <a:r>
              <a:rPr lang="en-US" altLang="ko-KR" sz="1100" i="1" dirty="0" err="1"/>
              <a:t>onSubmit</a:t>
            </a:r>
            <a:r>
              <a:rPr lang="en-US" altLang="ko-KR" sz="1100" dirty="0"/>
              <a:t>={</a:t>
            </a:r>
            <a:r>
              <a:rPr lang="en-US" altLang="ko-KR" sz="1100" dirty="0" err="1"/>
              <a:t>requestToLogin</a:t>
            </a:r>
            <a:r>
              <a:rPr lang="en-US" altLang="ko-KR" sz="1100" dirty="0"/>
              <a:t>}&gt;</a:t>
            </a:r>
          </a:p>
          <a:p>
            <a:pPr marL="0" indent="0">
              <a:buNone/>
            </a:pPr>
            <a:r>
              <a:rPr lang="en-US" altLang="ko-KR" sz="1100" dirty="0"/>
              <a:t>      &lt;label&gt;</a:t>
            </a:r>
          </a:p>
          <a:p>
            <a:pPr marL="0" indent="0">
              <a:buNone/>
            </a:pPr>
            <a:r>
              <a:rPr lang="en-US" altLang="ko-KR" sz="1100" dirty="0"/>
              <a:t>        id:</a:t>
            </a:r>
          </a:p>
          <a:p>
            <a:pPr marL="0" indent="0">
              <a:buNone/>
            </a:pPr>
            <a:r>
              <a:rPr lang="en-US" altLang="ko-KR" sz="1100" dirty="0"/>
              <a:t>        &lt;input </a:t>
            </a:r>
            <a:r>
              <a:rPr lang="en-US" altLang="ko-KR" sz="1100" i="1" dirty="0"/>
              <a:t>id</a:t>
            </a:r>
            <a:r>
              <a:rPr lang="en-US" altLang="ko-KR" sz="1100" dirty="0"/>
              <a:t>='id' </a:t>
            </a:r>
            <a:r>
              <a:rPr lang="en-US" altLang="ko-KR" sz="1100" i="1" dirty="0"/>
              <a:t>type</a:t>
            </a:r>
            <a:r>
              <a:rPr lang="en-US" altLang="ko-KR" sz="1100" dirty="0"/>
              <a:t>='text' /&gt;</a:t>
            </a:r>
          </a:p>
          <a:p>
            <a:pPr marL="0" indent="0">
              <a:buNone/>
            </a:pPr>
            <a:r>
              <a:rPr lang="en-US" altLang="ko-KR" sz="1100" dirty="0"/>
              <a:t>      &lt;/label&gt;</a:t>
            </a:r>
          </a:p>
          <a:p>
            <a:pPr marL="0" indent="0">
              <a:buNone/>
            </a:pPr>
            <a:r>
              <a:rPr lang="en-US" altLang="ko-KR" sz="1100" dirty="0"/>
              <a:t>      &lt;label&gt;</a:t>
            </a:r>
          </a:p>
          <a:p>
            <a:pPr marL="0" indent="0">
              <a:buNone/>
            </a:pPr>
            <a:r>
              <a:rPr lang="en-US" altLang="ko-KR" sz="1100" dirty="0"/>
              <a:t>        password:</a:t>
            </a:r>
          </a:p>
          <a:p>
            <a:pPr marL="0" indent="0">
              <a:buNone/>
            </a:pPr>
            <a:r>
              <a:rPr lang="en-US" altLang="ko-KR" sz="1100" dirty="0"/>
              <a:t>        &lt;input </a:t>
            </a:r>
            <a:r>
              <a:rPr lang="en-US" altLang="ko-KR" sz="1100" i="1" dirty="0"/>
              <a:t>id</a:t>
            </a:r>
            <a:r>
              <a:rPr lang="en-US" altLang="ko-KR" sz="1100" dirty="0"/>
              <a:t>='password' </a:t>
            </a:r>
            <a:r>
              <a:rPr lang="en-US" altLang="ko-KR" sz="1100" i="1" dirty="0"/>
              <a:t>type</a:t>
            </a:r>
            <a:r>
              <a:rPr lang="en-US" altLang="ko-KR" sz="1100" dirty="0"/>
              <a:t>='password' /&gt;</a:t>
            </a:r>
          </a:p>
          <a:p>
            <a:pPr marL="0" indent="0">
              <a:buNone/>
            </a:pPr>
            <a:r>
              <a:rPr lang="en-US" altLang="ko-KR" sz="1100" dirty="0"/>
              <a:t>      &lt;/label&gt;</a:t>
            </a:r>
          </a:p>
          <a:p>
            <a:pPr marL="0" indent="0">
              <a:buNone/>
            </a:pPr>
            <a:r>
              <a:rPr lang="en-US" altLang="ko-KR" sz="1100" dirty="0"/>
              <a:t>      &lt;button </a:t>
            </a:r>
            <a:r>
              <a:rPr lang="en-US" altLang="ko-KR" sz="1100" i="1" dirty="0"/>
              <a:t>type</a:t>
            </a:r>
            <a:r>
              <a:rPr lang="en-US" altLang="ko-KR" sz="1100" dirty="0"/>
              <a:t>='submit’&gt;</a:t>
            </a:r>
            <a:r>
              <a:rPr lang="ko-KR" altLang="en-US" sz="1100" dirty="0"/>
              <a:t>로그인</a:t>
            </a:r>
            <a:r>
              <a:rPr lang="en-US" altLang="ko-KR" sz="1100" dirty="0"/>
              <a:t>!&lt;/button&gt;</a:t>
            </a:r>
          </a:p>
          <a:p>
            <a:pPr marL="0" indent="0">
              <a:buNone/>
            </a:pPr>
            <a:r>
              <a:rPr lang="en-US" altLang="ko-KR" sz="1100" dirty="0"/>
              <a:t>    &lt;/form&gt;</a:t>
            </a:r>
          </a:p>
          <a:p>
            <a:pPr marL="0" indent="0">
              <a:buNone/>
            </a:pPr>
            <a:r>
              <a:rPr lang="en-US" altLang="ko-KR" sz="1100" dirty="0"/>
              <a:t>  )</a:t>
            </a:r>
          </a:p>
          <a:p>
            <a:pPr marL="0" indent="0">
              <a:buNone/>
            </a:pPr>
            <a:r>
              <a:rPr lang="en-US" altLang="ko-KR" sz="1100" dirty="0"/>
              <a:t>}</a:t>
            </a:r>
          </a:p>
          <a:p>
            <a:pPr marL="0" indent="0">
              <a:buNone/>
            </a:pPr>
            <a:br>
              <a:rPr lang="en-US" altLang="ko-KR" sz="1100" dirty="0"/>
            </a:br>
            <a:r>
              <a:rPr lang="en-US" altLang="ko-KR" sz="1100" dirty="0"/>
              <a:t>export default App;</a:t>
            </a:r>
          </a:p>
        </p:txBody>
      </p:sp>
    </p:spTree>
    <p:extLst>
      <p:ext uri="{BB962C8B-B14F-4D97-AF65-F5344CB8AC3E}">
        <p14:creationId xmlns:p14="http://schemas.microsoft.com/office/powerpoint/2010/main" val="3638215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with </a:t>
            </a:r>
            <a:r>
              <a:rPr lang="en-US" altLang="ko-KR" sz="3200" dirty="0" err="1"/>
              <a:t>useRef</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54</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3391499"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import React, { </a:t>
            </a:r>
            <a:r>
              <a:rPr lang="en-US" altLang="ko-KR" sz="1200" dirty="0" err="1"/>
              <a:t>useRef</a:t>
            </a:r>
            <a:r>
              <a:rPr lang="en-US" altLang="ko-KR" sz="1200" dirty="0"/>
              <a:t> } from 'react’;</a:t>
            </a:r>
          </a:p>
          <a:p>
            <a:pPr marL="0" indent="0">
              <a:buNone/>
            </a:pPr>
            <a:endParaRPr lang="en-US" altLang="ko-KR" sz="1200" dirty="0"/>
          </a:p>
          <a:p>
            <a:pPr marL="0" indent="0">
              <a:buNone/>
            </a:pPr>
            <a:r>
              <a:rPr lang="en-US" altLang="ko-KR" sz="1200" dirty="0"/>
              <a:t>function App() {</a:t>
            </a:r>
          </a:p>
          <a:p>
            <a:pPr marL="0" indent="0">
              <a:buNone/>
            </a:pPr>
            <a:r>
              <a:rPr lang="en-US" altLang="ko-KR" sz="1200" dirty="0"/>
              <a:t>  return (</a:t>
            </a:r>
          </a:p>
          <a:p>
            <a:pPr marL="0" indent="0">
              <a:buNone/>
            </a:pPr>
            <a:r>
              <a:rPr lang="en-US" altLang="ko-KR" sz="1200" dirty="0"/>
              <a:t>      &lt;div&gt;</a:t>
            </a:r>
          </a:p>
          <a:p>
            <a:pPr marL="0" indent="0">
              <a:buNone/>
            </a:pPr>
            <a:r>
              <a:rPr lang="en-US" altLang="ko-KR" sz="1200" dirty="0"/>
              <a:t>        &lt;User /&gt;</a:t>
            </a:r>
          </a:p>
          <a:p>
            <a:pPr marL="0" indent="0">
              <a:buNone/>
            </a:pPr>
            <a:r>
              <a:rPr lang="en-US" altLang="ko-KR" sz="1200" dirty="0"/>
              <a:t>      &lt;/div&gt;</a:t>
            </a:r>
          </a:p>
          <a:p>
            <a:pPr marL="0" indent="0">
              <a:buNone/>
            </a:pPr>
            <a:r>
              <a:rPr lang="en-US" altLang="ko-KR" sz="1200" dirty="0"/>
              <a:t>  );</a:t>
            </a:r>
          </a:p>
          <a:p>
            <a:pPr marL="0" indent="0">
              <a:buNone/>
            </a:pPr>
            <a:r>
              <a:rPr lang="en-US" altLang="ko-KR" sz="1200" dirty="0"/>
              <a:t>}</a:t>
            </a:r>
          </a:p>
          <a:p>
            <a:pPr marL="0" indent="0">
              <a:buNone/>
            </a:pPr>
            <a:br>
              <a:rPr lang="en-US" altLang="ko-KR" sz="1200" dirty="0"/>
            </a:br>
            <a:br>
              <a:rPr lang="en-US" altLang="ko-KR" sz="1200" dirty="0"/>
            </a:br>
            <a:endParaRPr lang="en-US" altLang="ko-KR" sz="12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3656848" y="1185330"/>
            <a:ext cx="401143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const User = () =&gt; {</a:t>
            </a:r>
          </a:p>
          <a:p>
            <a:pPr marL="0" indent="0">
              <a:buNone/>
            </a:pPr>
            <a:br>
              <a:rPr lang="en-US" altLang="ko-KR" sz="1200" dirty="0"/>
            </a:br>
            <a:r>
              <a:rPr lang="en-US" altLang="ko-KR" sz="1200" dirty="0"/>
              <a:t>  const </a:t>
            </a:r>
            <a:r>
              <a:rPr lang="en-US" altLang="ko-KR" sz="1200" dirty="0" err="1"/>
              <a:t>idReferenece</a:t>
            </a:r>
            <a:r>
              <a:rPr lang="en-US" altLang="ko-KR" sz="1200" dirty="0"/>
              <a:t> = </a:t>
            </a:r>
            <a:r>
              <a:rPr lang="en-US" altLang="ko-KR" sz="1200" dirty="0" err="1"/>
              <a:t>useRef</a:t>
            </a:r>
            <a:r>
              <a:rPr lang="en-US" altLang="ko-KR" sz="1200" dirty="0"/>
              <a:t>();</a:t>
            </a:r>
          </a:p>
          <a:p>
            <a:pPr marL="0" indent="0">
              <a:buNone/>
            </a:pPr>
            <a:r>
              <a:rPr lang="en-US" altLang="ko-KR" sz="1200" dirty="0"/>
              <a:t>  const </a:t>
            </a:r>
            <a:r>
              <a:rPr lang="en-US" altLang="ko-KR" sz="1200" dirty="0" err="1"/>
              <a:t>passwordReference</a:t>
            </a:r>
            <a:r>
              <a:rPr lang="en-US" altLang="ko-KR" sz="1200" dirty="0"/>
              <a:t> = </a:t>
            </a:r>
            <a:r>
              <a:rPr lang="en-US" altLang="ko-KR" sz="1200" dirty="0" err="1"/>
              <a:t>useRef</a:t>
            </a:r>
            <a:r>
              <a:rPr lang="en-US" altLang="ko-KR" sz="1200" dirty="0"/>
              <a:t>();</a:t>
            </a:r>
          </a:p>
          <a:p>
            <a:pPr marL="0" indent="0">
              <a:buNone/>
            </a:pPr>
            <a:br>
              <a:rPr lang="en-US" altLang="ko-KR" sz="1200" dirty="0"/>
            </a:br>
            <a:r>
              <a:rPr lang="en-US" altLang="ko-KR" sz="1200" dirty="0"/>
              <a:t>  const </a:t>
            </a:r>
            <a:r>
              <a:rPr lang="en-US" altLang="ko-KR" sz="1200" dirty="0" err="1"/>
              <a:t>requestToLogin</a:t>
            </a:r>
            <a:r>
              <a:rPr lang="en-US" altLang="ko-KR" sz="1200" dirty="0"/>
              <a:t> = </a:t>
            </a:r>
            <a:r>
              <a:rPr lang="en-US" altLang="ko-KR" sz="1200" i="1" dirty="0"/>
              <a:t>event</a:t>
            </a:r>
            <a:r>
              <a:rPr lang="en-US" altLang="ko-KR" sz="1200" dirty="0"/>
              <a:t> =&gt; {</a:t>
            </a:r>
          </a:p>
          <a:p>
            <a:pPr marL="0" indent="0">
              <a:buNone/>
            </a:pPr>
            <a:r>
              <a:rPr lang="en-US" altLang="ko-KR" sz="1200" dirty="0"/>
              <a:t>    </a:t>
            </a:r>
            <a:r>
              <a:rPr lang="en-US" altLang="ko-KR" sz="1200" i="1" dirty="0" err="1"/>
              <a:t>event</a:t>
            </a:r>
            <a:r>
              <a:rPr lang="en-US" altLang="ko-KR" sz="1200" dirty="0" err="1"/>
              <a:t>.preventDefault</a:t>
            </a:r>
            <a:r>
              <a:rPr lang="en-US" altLang="ko-KR" sz="1200" dirty="0"/>
              <a:t>();</a:t>
            </a:r>
          </a:p>
          <a:p>
            <a:pPr marL="0" indent="0">
              <a:buNone/>
            </a:pPr>
            <a:br>
              <a:rPr lang="en-US" altLang="ko-KR" sz="1200" dirty="0"/>
            </a:br>
            <a:r>
              <a:rPr lang="en-US" altLang="ko-KR" sz="1200" dirty="0"/>
              <a:t>    const id = </a:t>
            </a:r>
            <a:r>
              <a:rPr lang="en-US" altLang="ko-KR" sz="1200" dirty="0" err="1"/>
              <a:t>idReferenece.current.value</a:t>
            </a:r>
            <a:r>
              <a:rPr lang="en-US" altLang="ko-KR" sz="1200" dirty="0"/>
              <a:t>;</a:t>
            </a:r>
          </a:p>
          <a:p>
            <a:pPr marL="0" indent="0">
              <a:buNone/>
            </a:pPr>
            <a:r>
              <a:rPr lang="en-US" altLang="ko-KR" sz="1200" dirty="0"/>
              <a:t>    const password = </a:t>
            </a:r>
            <a:r>
              <a:rPr lang="en-US" altLang="ko-KR" sz="1200" dirty="0" err="1"/>
              <a:t>passwordReference.current.value</a:t>
            </a:r>
            <a:r>
              <a:rPr lang="en-US" altLang="ko-KR" sz="1200" dirty="0"/>
              <a:t>;</a:t>
            </a:r>
          </a:p>
          <a:p>
            <a:pPr marL="0" indent="0">
              <a:buNone/>
            </a:pPr>
            <a:r>
              <a:rPr lang="en-US" altLang="ko-KR" sz="1200" dirty="0"/>
              <a:t>    console.log(id, password);</a:t>
            </a:r>
          </a:p>
          <a:p>
            <a:pPr marL="0" indent="0">
              <a:buNone/>
            </a:pPr>
            <a:r>
              <a:rPr lang="en-US" altLang="ko-KR" sz="1200" dirty="0"/>
              <a:t>  }</a:t>
            </a:r>
          </a:p>
        </p:txBody>
      </p:sp>
      <p:sp>
        <p:nvSpPr>
          <p:cNvPr id="6" name="내용 개체 틀 2">
            <a:extLst>
              <a:ext uri="{FF2B5EF4-FFF2-40B4-BE49-F238E27FC236}">
                <a16:creationId xmlns:a16="http://schemas.microsoft.com/office/drawing/2014/main" id="{E300FDBE-D830-4905-ACAB-5EF1DB7F59AD}"/>
              </a:ext>
            </a:extLst>
          </p:cNvPr>
          <p:cNvSpPr txBox="1">
            <a:spLocks/>
          </p:cNvSpPr>
          <p:nvPr/>
        </p:nvSpPr>
        <p:spPr>
          <a:xfrm>
            <a:off x="7758822" y="1185330"/>
            <a:ext cx="4327554"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altLang="ko-KR" sz="1200" dirty="0"/>
            </a:br>
            <a:r>
              <a:rPr lang="en-US" altLang="ko-KR" sz="1200" dirty="0"/>
              <a:t>  return (</a:t>
            </a:r>
          </a:p>
          <a:p>
            <a:pPr marL="0" indent="0">
              <a:buNone/>
            </a:pPr>
            <a:r>
              <a:rPr lang="en-US" altLang="ko-KR" sz="1200" dirty="0"/>
              <a:t>    &lt;form </a:t>
            </a:r>
            <a:r>
              <a:rPr lang="en-US" altLang="ko-KR" sz="1200" i="1" dirty="0" err="1"/>
              <a:t>onSubmit</a:t>
            </a:r>
            <a:r>
              <a:rPr lang="en-US" altLang="ko-KR" sz="1200" dirty="0"/>
              <a:t>={</a:t>
            </a:r>
            <a:r>
              <a:rPr lang="en-US" altLang="ko-KR" sz="1200" dirty="0" err="1"/>
              <a:t>requestToLogin</a:t>
            </a:r>
            <a:r>
              <a:rPr lang="en-US" altLang="ko-KR" sz="1200" dirty="0"/>
              <a:t>}&gt;</a:t>
            </a:r>
          </a:p>
          <a:p>
            <a:pPr marL="0" indent="0">
              <a:buNone/>
            </a:pPr>
            <a:r>
              <a:rPr lang="en-US" altLang="ko-KR" sz="1200" dirty="0"/>
              <a:t>      &lt;label&gt;</a:t>
            </a:r>
          </a:p>
          <a:p>
            <a:pPr marL="0" indent="0">
              <a:buNone/>
            </a:pPr>
            <a:r>
              <a:rPr lang="en-US" altLang="ko-KR" sz="1200" dirty="0"/>
              <a:t>        id:</a:t>
            </a:r>
          </a:p>
          <a:p>
            <a:pPr marL="0" indent="0">
              <a:buNone/>
            </a:pPr>
            <a:r>
              <a:rPr lang="en-US" altLang="ko-KR" sz="1200" dirty="0"/>
              <a:t>        &lt;input </a:t>
            </a:r>
            <a:r>
              <a:rPr lang="en-US" altLang="ko-KR" sz="1200" i="1" dirty="0"/>
              <a:t>ref</a:t>
            </a:r>
            <a:r>
              <a:rPr lang="en-US" altLang="ko-KR" sz="1200" dirty="0"/>
              <a:t>={</a:t>
            </a:r>
            <a:r>
              <a:rPr lang="en-US" altLang="ko-KR" sz="1200" dirty="0" err="1"/>
              <a:t>idReferenece</a:t>
            </a:r>
            <a:r>
              <a:rPr lang="en-US" altLang="ko-KR" sz="1200" dirty="0"/>
              <a:t>} </a:t>
            </a:r>
            <a:r>
              <a:rPr lang="en-US" altLang="ko-KR" sz="1200" i="1" dirty="0"/>
              <a:t>type</a:t>
            </a:r>
            <a:r>
              <a:rPr lang="en-US" altLang="ko-KR" sz="1200" dirty="0"/>
              <a:t>='text' /&gt;</a:t>
            </a:r>
          </a:p>
          <a:p>
            <a:pPr marL="0" indent="0">
              <a:buNone/>
            </a:pPr>
            <a:r>
              <a:rPr lang="en-US" altLang="ko-KR" sz="1200" dirty="0"/>
              <a:t>      &lt;/label&gt;</a:t>
            </a:r>
          </a:p>
          <a:p>
            <a:pPr marL="0" indent="0">
              <a:buNone/>
            </a:pPr>
            <a:r>
              <a:rPr lang="en-US" altLang="ko-KR" sz="1200" dirty="0"/>
              <a:t>      &lt;label&gt;</a:t>
            </a:r>
          </a:p>
          <a:p>
            <a:pPr marL="0" indent="0">
              <a:buNone/>
            </a:pPr>
            <a:r>
              <a:rPr lang="en-US" altLang="ko-KR" sz="1200" dirty="0"/>
              <a:t>        password:</a:t>
            </a:r>
          </a:p>
          <a:p>
            <a:pPr marL="0" indent="0">
              <a:buNone/>
            </a:pPr>
            <a:r>
              <a:rPr lang="en-US" altLang="ko-KR" sz="1200" dirty="0"/>
              <a:t>        &lt;input </a:t>
            </a:r>
            <a:r>
              <a:rPr lang="en-US" altLang="ko-KR" sz="1200" i="1" dirty="0"/>
              <a:t>ref</a:t>
            </a:r>
            <a:r>
              <a:rPr lang="en-US" altLang="ko-KR" sz="1200" dirty="0"/>
              <a:t>={</a:t>
            </a:r>
            <a:r>
              <a:rPr lang="en-US" altLang="ko-KR" sz="1200" dirty="0" err="1"/>
              <a:t>passwordReference</a:t>
            </a:r>
            <a:r>
              <a:rPr lang="en-US" altLang="ko-KR" sz="1200" dirty="0"/>
              <a:t>} </a:t>
            </a:r>
            <a:r>
              <a:rPr lang="en-US" altLang="ko-KR" sz="1200" i="1" dirty="0"/>
              <a:t>type</a:t>
            </a:r>
            <a:r>
              <a:rPr lang="en-US" altLang="ko-KR" sz="1200" dirty="0"/>
              <a:t>='password' /&gt;</a:t>
            </a:r>
          </a:p>
          <a:p>
            <a:pPr marL="0" indent="0">
              <a:buNone/>
            </a:pPr>
            <a:r>
              <a:rPr lang="en-US" altLang="ko-KR" sz="1200" dirty="0"/>
              <a:t>      &lt;/label&gt;</a:t>
            </a:r>
          </a:p>
          <a:p>
            <a:pPr marL="0" indent="0">
              <a:buNone/>
            </a:pPr>
            <a:r>
              <a:rPr lang="en-US" altLang="ko-KR" sz="1200" dirty="0"/>
              <a:t>      &lt;button </a:t>
            </a:r>
            <a:r>
              <a:rPr lang="en-US" altLang="ko-KR" sz="1200" i="1" dirty="0"/>
              <a:t>type</a:t>
            </a:r>
            <a:r>
              <a:rPr lang="en-US" altLang="ko-KR" sz="1200" dirty="0"/>
              <a:t>='submit'&gt;</a:t>
            </a:r>
            <a:r>
              <a:rPr lang="ko-KR" altLang="en-US" sz="1200" dirty="0"/>
              <a:t>로그인</a:t>
            </a:r>
            <a:r>
              <a:rPr lang="en-US" altLang="ko-KR" sz="1200" dirty="0"/>
              <a:t>!&lt;/button&gt;</a:t>
            </a:r>
          </a:p>
          <a:p>
            <a:pPr marL="0" indent="0">
              <a:buNone/>
            </a:pPr>
            <a:r>
              <a:rPr lang="en-US" altLang="ko-KR" sz="1200" dirty="0"/>
              <a:t>    &lt;/form&gt;</a:t>
            </a:r>
          </a:p>
          <a:p>
            <a:pPr marL="0" indent="0">
              <a:buNone/>
            </a:pPr>
            <a:r>
              <a:rPr lang="en-US" altLang="ko-KR" sz="1200" dirty="0"/>
              <a:t>  )</a:t>
            </a:r>
          </a:p>
          <a:p>
            <a:pPr marL="0" indent="0">
              <a:buNone/>
            </a:pPr>
            <a:r>
              <a:rPr lang="en-US" altLang="ko-KR" sz="1200" dirty="0"/>
              <a:t>}</a:t>
            </a:r>
          </a:p>
          <a:p>
            <a:pPr marL="0" indent="0">
              <a:buNone/>
            </a:pPr>
            <a:br>
              <a:rPr lang="en-US" altLang="ko-KR" sz="1200" dirty="0"/>
            </a:br>
            <a:r>
              <a:rPr lang="en-US" altLang="ko-KR" sz="1200" dirty="0"/>
              <a:t>export default App;</a:t>
            </a:r>
          </a:p>
        </p:txBody>
      </p:sp>
    </p:spTree>
    <p:extLst>
      <p:ext uri="{BB962C8B-B14F-4D97-AF65-F5344CB8AC3E}">
        <p14:creationId xmlns:p14="http://schemas.microsoft.com/office/powerpoint/2010/main" val="3972356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without </a:t>
            </a:r>
            <a:r>
              <a:rPr lang="en-US" altLang="ko-KR" sz="3200" dirty="0" err="1"/>
              <a:t>useReducer</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55</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4496776"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React, { </a:t>
            </a:r>
            <a:r>
              <a:rPr lang="en-US" altLang="ko-KR" sz="1400" dirty="0" err="1"/>
              <a:t>useState</a:t>
            </a:r>
            <a:r>
              <a:rPr lang="en-US" altLang="ko-KR" sz="1400" dirty="0"/>
              <a:t>, </a:t>
            </a:r>
            <a:r>
              <a:rPr lang="en-US" altLang="ko-KR" sz="1400" dirty="0" err="1"/>
              <a:t>useReducer</a:t>
            </a:r>
            <a:r>
              <a:rPr lang="en-US" altLang="ko-KR" sz="1400" dirty="0"/>
              <a:t> } from 'react’;</a:t>
            </a:r>
          </a:p>
          <a:p>
            <a:pPr marL="0" indent="0">
              <a:buNone/>
            </a:pPr>
            <a:endParaRPr lang="en-US" altLang="ko-KR" sz="1400" dirty="0"/>
          </a:p>
          <a:p>
            <a:pPr marL="0" indent="0">
              <a:buNone/>
            </a:pPr>
            <a:r>
              <a:rPr lang="en-US" altLang="ko-KR" sz="1400" dirty="0"/>
              <a:t>function App() {</a:t>
            </a:r>
          </a:p>
          <a:p>
            <a:pPr marL="0" indent="0">
              <a:buNone/>
            </a:pPr>
            <a:r>
              <a:rPr lang="en-US" altLang="ko-KR" sz="1400" dirty="0"/>
              <a:t>  return (</a:t>
            </a:r>
          </a:p>
          <a:p>
            <a:pPr marL="0" indent="0">
              <a:buNone/>
            </a:pPr>
            <a:r>
              <a:rPr lang="en-US" altLang="ko-KR" sz="1400" dirty="0"/>
              <a:t>      &lt;div&gt;</a:t>
            </a:r>
          </a:p>
          <a:p>
            <a:pPr marL="0" indent="0">
              <a:buNone/>
            </a:pPr>
            <a:r>
              <a:rPr lang="en-US" altLang="ko-KR" sz="1400" dirty="0"/>
              <a:t>        &lt;</a:t>
            </a:r>
            <a:r>
              <a:rPr lang="en-US" altLang="ko-KR" sz="1400" dirty="0" err="1"/>
              <a:t>Signin</a:t>
            </a:r>
            <a:r>
              <a:rPr lang="en-US" altLang="ko-KR" sz="1400" dirty="0"/>
              <a:t> /&gt;</a:t>
            </a:r>
          </a:p>
          <a:p>
            <a:pPr marL="0" indent="0">
              <a:buNone/>
            </a:pPr>
            <a:r>
              <a:rPr lang="en-US" altLang="ko-KR" sz="1400" dirty="0"/>
              <a:t>      &lt;/div&gt;</a:t>
            </a:r>
          </a:p>
          <a:p>
            <a:pPr marL="0" indent="0">
              <a:buNone/>
            </a:pPr>
            <a:r>
              <a:rPr lang="en-US" altLang="ko-KR" sz="1400" dirty="0"/>
              <a:t>  );</a:t>
            </a:r>
          </a:p>
          <a:p>
            <a:pPr marL="0" indent="0">
              <a:buNone/>
            </a:pPr>
            <a:r>
              <a:rPr lang="en-US" altLang="ko-KR" sz="1400" dirty="0"/>
              <a:t>}</a:t>
            </a:r>
          </a:p>
          <a:p>
            <a:pPr marL="0" indent="0">
              <a:buNone/>
            </a:pP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4762123" y="1185331"/>
            <a:ext cx="7255065"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t>function </a:t>
            </a:r>
            <a:r>
              <a:rPr lang="en-US" altLang="ko-KR" sz="1200" dirty="0" err="1"/>
              <a:t>Signin</a:t>
            </a:r>
            <a:r>
              <a:rPr lang="en-US" altLang="ko-KR" sz="1200" dirty="0"/>
              <a:t>() {</a:t>
            </a:r>
          </a:p>
          <a:p>
            <a:pPr marL="0" indent="0">
              <a:buNone/>
            </a:pPr>
            <a:r>
              <a:rPr lang="en-US" altLang="ko-KR" sz="1200" dirty="0"/>
              <a:t>  const [id, </a:t>
            </a:r>
            <a:r>
              <a:rPr lang="en-US" altLang="ko-KR" sz="1200" dirty="0" err="1"/>
              <a:t>setId</a:t>
            </a:r>
            <a:r>
              <a:rPr lang="en-US" altLang="ko-KR" sz="1200" dirty="0"/>
              <a:t>] = </a:t>
            </a:r>
            <a:r>
              <a:rPr lang="en-US" altLang="ko-KR" sz="1200" dirty="0" err="1"/>
              <a:t>useState</a:t>
            </a:r>
            <a:r>
              <a:rPr lang="en-US" altLang="ko-KR" sz="1200" dirty="0"/>
              <a:t>('')</a:t>
            </a:r>
          </a:p>
          <a:p>
            <a:pPr marL="0" indent="0">
              <a:buNone/>
            </a:pPr>
            <a:r>
              <a:rPr lang="en-US" altLang="ko-KR" sz="1200" dirty="0"/>
              <a:t>  const [password, </a:t>
            </a:r>
            <a:r>
              <a:rPr lang="en-US" altLang="ko-KR" sz="1200" dirty="0" err="1"/>
              <a:t>setPassword</a:t>
            </a:r>
            <a:r>
              <a:rPr lang="en-US" altLang="ko-KR" sz="1200" dirty="0"/>
              <a:t>] = </a:t>
            </a:r>
            <a:r>
              <a:rPr lang="en-US" altLang="ko-KR" sz="1200" dirty="0" err="1"/>
              <a:t>useState</a:t>
            </a:r>
            <a:r>
              <a:rPr lang="en-US" altLang="ko-KR" sz="1200" dirty="0"/>
              <a:t>('')</a:t>
            </a:r>
          </a:p>
          <a:p>
            <a:pPr marL="0" indent="0">
              <a:buNone/>
            </a:pPr>
            <a:r>
              <a:rPr lang="en-US" altLang="ko-KR" sz="1200" dirty="0"/>
              <a:t>  return (</a:t>
            </a:r>
          </a:p>
          <a:p>
            <a:pPr marL="0" indent="0">
              <a:buNone/>
            </a:pPr>
            <a:r>
              <a:rPr lang="en-US" altLang="ko-KR" sz="1200" dirty="0"/>
              <a:t>    &lt;form&gt;</a:t>
            </a:r>
          </a:p>
          <a:p>
            <a:pPr marL="0" indent="0">
              <a:buNone/>
            </a:pPr>
            <a:r>
              <a:rPr lang="en-US" altLang="ko-KR" sz="1200" dirty="0"/>
              <a:t>      &lt;h1&gt;</a:t>
            </a:r>
            <a:r>
              <a:rPr lang="ko-KR" altLang="en-US" sz="1200" dirty="0"/>
              <a:t>로그인</a:t>
            </a:r>
            <a:r>
              <a:rPr lang="en-US" altLang="ko-KR" sz="1200" dirty="0"/>
              <a:t>&lt;/h1&gt;</a:t>
            </a:r>
          </a:p>
          <a:p>
            <a:pPr marL="0" indent="0">
              <a:buNone/>
            </a:pPr>
            <a:r>
              <a:rPr lang="en-US" altLang="ko-KR" sz="1200" dirty="0"/>
              <a:t>      &lt;input </a:t>
            </a:r>
            <a:r>
              <a:rPr lang="en-US" altLang="ko-KR" sz="1200" i="1" dirty="0"/>
              <a:t>name</a:t>
            </a:r>
            <a:r>
              <a:rPr lang="en-US" altLang="ko-KR" sz="1200" dirty="0"/>
              <a:t>="id" </a:t>
            </a:r>
            <a:r>
              <a:rPr lang="en-US" altLang="ko-KR" sz="1200" i="1" dirty="0"/>
              <a:t>type</a:t>
            </a:r>
            <a:r>
              <a:rPr lang="en-US" altLang="ko-KR" sz="1200" dirty="0"/>
              <a:t>="text" </a:t>
            </a:r>
            <a:r>
              <a:rPr lang="en-US" altLang="ko-KR" sz="1200" i="1" dirty="0"/>
              <a:t>placeholder</a:t>
            </a:r>
            <a:r>
              <a:rPr lang="en-US" altLang="ko-KR" sz="1200" dirty="0"/>
              <a:t>="</a:t>
            </a:r>
            <a:r>
              <a:rPr lang="ko-KR" altLang="en-US" sz="1200" dirty="0"/>
              <a:t>아이디 입력</a:t>
            </a:r>
            <a:r>
              <a:rPr lang="en-US" altLang="ko-KR" sz="1200" dirty="0"/>
              <a:t>"</a:t>
            </a:r>
            <a:endParaRPr lang="ko-KR" altLang="en-US" sz="1200" dirty="0"/>
          </a:p>
          <a:p>
            <a:pPr marL="0" indent="0">
              <a:buNone/>
            </a:pPr>
            <a:r>
              <a:rPr lang="ko-KR" altLang="en-US" sz="1200" dirty="0"/>
              <a:t>        </a:t>
            </a:r>
            <a:r>
              <a:rPr lang="en-US" altLang="ko-KR" sz="1200" i="1" dirty="0"/>
              <a:t>value</a:t>
            </a:r>
            <a:r>
              <a:rPr lang="en-US" altLang="ko-KR" sz="1200" dirty="0"/>
              <a:t>={id} </a:t>
            </a:r>
            <a:r>
              <a:rPr lang="en-US" altLang="ko-KR" sz="1200" i="1" dirty="0" err="1"/>
              <a:t>onChange</a:t>
            </a:r>
            <a:r>
              <a:rPr lang="en-US" altLang="ko-KR" sz="1200" dirty="0"/>
              <a:t>={</a:t>
            </a:r>
            <a:r>
              <a:rPr lang="en-US" altLang="ko-KR" sz="1200" i="1" dirty="0"/>
              <a:t>event</a:t>
            </a:r>
            <a:r>
              <a:rPr lang="en-US" altLang="ko-KR" sz="1200" dirty="0"/>
              <a:t> =&gt; </a:t>
            </a:r>
            <a:r>
              <a:rPr lang="en-US" altLang="ko-KR" sz="1200" dirty="0" err="1"/>
              <a:t>setId</a:t>
            </a:r>
            <a:r>
              <a:rPr lang="en-US" altLang="ko-KR" sz="1200" dirty="0"/>
              <a:t>(</a:t>
            </a:r>
            <a:r>
              <a:rPr lang="en-US" altLang="ko-KR" sz="1200" i="1" dirty="0" err="1"/>
              <a:t>event</a:t>
            </a:r>
            <a:r>
              <a:rPr lang="en-US" altLang="ko-KR" sz="1200" dirty="0" err="1"/>
              <a:t>.target.value</a:t>
            </a:r>
            <a:r>
              <a:rPr lang="en-US" altLang="ko-KR" sz="1200" dirty="0"/>
              <a:t>)} /&gt;</a:t>
            </a:r>
          </a:p>
          <a:p>
            <a:pPr marL="0" indent="0">
              <a:buNone/>
            </a:pPr>
            <a:r>
              <a:rPr lang="en-US" altLang="ko-KR" sz="1200" dirty="0"/>
              <a:t>      &lt;input </a:t>
            </a:r>
            <a:r>
              <a:rPr lang="en-US" altLang="ko-KR" sz="1200" i="1" dirty="0"/>
              <a:t>name</a:t>
            </a:r>
            <a:r>
              <a:rPr lang="en-US" altLang="ko-KR" sz="1200" dirty="0"/>
              <a:t>="password" </a:t>
            </a:r>
            <a:r>
              <a:rPr lang="en-US" altLang="ko-KR" sz="1200" i="1" dirty="0"/>
              <a:t>type</a:t>
            </a:r>
            <a:r>
              <a:rPr lang="en-US" altLang="ko-KR" sz="1200" dirty="0"/>
              <a:t>="password" </a:t>
            </a:r>
            <a:r>
              <a:rPr lang="en-US" altLang="ko-KR" sz="1200" i="1" dirty="0"/>
              <a:t>placeholder</a:t>
            </a:r>
            <a:r>
              <a:rPr lang="en-US" altLang="ko-KR" sz="1200" dirty="0"/>
              <a:t>="</a:t>
            </a:r>
            <a:r>
              <a:rPr lang="ko-KR" altLang="en-US" sz="1200" dirty="0"/>
              <a:t>비밀번호 입력</a:t>
            </a:r>
            <a:r>
              <a:rPr lang="en-US" altLang="ko-KR" sz="1200" dirty="0"/>
              <a:t>"</a:t>
            </a:r>
            <a:endParaRPr lang="ko-KR" altLang="en-US" sz="1200" dirty="0"/>
          </a:p>
          <a:p>
            <a:pPr marL="0" indent="0">
              <a:buNone/>
            </a:pPr>
            <a:r>
              <a:rPr lang="ko-KR" altLang="en-US" sz="1200" dirty="0"/>
              <a:t>        </a:t>
            </a:r>
            <a:r>
              <a:rPr lang="en-US" altLang="ko-KR" sz="1200" i="1" dirty="0"/>
              <a:t>value</a:t>
            </a:r>
            <a:r>
              <a:rPr lang="en-US" altLang="ko-KR" sz="1200" dirty="0"/>
              <a:t>={password} </a:t>
            </a:r>
            <a:r>
              <a:rPr lang="en-US" altLang="ko-KR" sz="1200" i="1" dirty="0" err="1"/>
              <a:t>onChange</a:t>
            </a:r>
            <a:r>
              <a:rPr lang="en-US" altLang="ko-KR" sz="1200" dirty="0"/>
              <a:t>={</a:t>
            </a:r>
            <a:r>
              <a:rPr lang="en-US" altLang="ko-KR" sz="1200" i="1" dirty="0"/>
              <a:t>event</a:t>
            </a:r>
            <a:r>
              <a:rPr lang="en-US" altLang="ko-KR" sz="1200" dirty="0"/>
              <a:t> =&gt; </a:t>
            </a:r>
            <a:r>
              <a:rPr lang="en-US" altLang="ko-KR" sz="1200" dirty="0" err="1"/>
              <a:t>setPassword</a:t>
            </a:r>
            <a:r>
              <a:rPr lang="en-US" altLang="ko-KR" sz="1200" dirty="0"/>
              <a:t>(</a:t>
            </a:r>
            <a:r>
              <a:rPr lang="en-US" altLang="ko-KR" sz="1200" i="1" dirty="0" err="1"/>
              <a:t>event</a:t>
            </a:r>
            <a:r>
              <a:rPr lang="en-US" altLang="ko-KR" sz="1200" dirty="0" err="1"/>
              <a:t>.target.value</a:t>
            </a:r>
            <a:r>
              <a:rPr lang="en-US" altLang="ko-KR" sz="1200" dirty="0"/>
              <a:t>)} /&gt;</a:t>
            </a:r>
          </a:p>
          <a:p>
            <a:pPr marL="0" indent="0">
              <a:buNone/>
            </a:pPr>
            <a:r>
              <a:rPr lang="en-US" altLang="ko-KR" sz="1200" dirty="0"/>
              <a:t>    &lt;/form&gt;</a:t>
            </a:r>
          </a:p>
          <a:p>
            <a:pPr marL="0" indent="0">
              <a:buNone/>
            </a:pPr>
            <a:r>
              <a:rPr lang="en-US" altLang="ko-KR" sz="1200" dirty="0"/>
              <a:t>  )</a:t>
            </a:r>
          </a:p>
          <a:p>
            <a:pPr marL="0" indent="0">
              <a:buNone/>
            </a:pPr>
            <a:r>
              <a:rPr lang="en-US" altLang="ko-KR" sz="1200" dirty="0"/>
              <a:t>}</a:t>
            </a:r>
          </a:p>
          <a:p>
            <a:pPr marL="0" indent="0">
              <a:buNone/>
            </a:pPr>
            <a:br>
              <a:rPr lang="en-US" altLang="ko-KR" sz="1200" dirty="0"/>
            </a:br>
            <a:r>
              <a:rPr lang="en-US" altLang="ko-KR" sz="1200" dirty="0"/>
              <a:t>export default App;</a:t>
            </a:r>
          </a:p>
        </p:txBody>
      </p:sp>
    </p:spTree>
    <p:extLst>
      <p:ext uri="{BB962C8B-B14F-4D97-AF65-F5344CB8AC3E}">
        <p14:creationId xmlns:p14="http://schemas.microsoft.com/office/powerpoint/2010/main" val="6591942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Hooks : without </a:t>
            </a:r>
            <a:r>
              <a:rPr lang="en-US" altLang="ko-KR" sz="3200" dirty="0" err="1"/>
              <a:t>useReducer</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56</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4342867"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React, { </a:t>
            </a:r>
            <a:r>
              <a:rPr lang="en-US" altLang="ko-KR" sz="1400" dirty="0" err="1"/>
              <a:t>useState</a:t>
            </a:r>
            <a:r>
              <a:rPr lang="en-US" altLang="ko-KR" sz="1400" dirty="0"/>
              <a:t>, </a:t>
            </a:r>
            <a:r>
              <a:rPr lang="en-US" altLang="ko-KR" sz="1400" dirty="0" err="1"/>
              <a:t>useReducer</a:t>
            </a:r>
            <a:r>
              <a:rPr lang="en-US" altLang="ko-KR" sz="1400" dirty="0"/>
              <a:t> } from 'react’;</a:t>
            </a:r>
          </a:p>
          <a:p>
            <a:pPr marL="0" indent="0">
              <a:buNone/>
            </a:pPr>
            <a:endParaRPr lang="en-US" altLang="ko-KR" sz="1400" dirty="0"/>
          </a:p>
          <a:p>
            <a:pPr marL="0" indent="0">
              <a:buNone/>
            </a:pPr>
            <a:r>
              <a:rPr lang="en-US" altLang="ko-KR" sz="1400" dirty="0"/>
              <a:t>function App() {</a:t>
            </a:r>
          </a:p>
          <a:p>
            <a:pPr marL="0" indent="0">
              <a:buNone/>
            </a:pPr>
            <a:r>
              <a:rPr lang="en-US" altLang="ko-KR" sz="1400" dirty="0"/>
              <a:t>  return (</a:t>
            </a:r>
          </a:p>
          <a:p>
            <a:pPr marL="0" indent="0">
              <a:buNone/>
            </a:pPr>
            <a:r>
              <a:rPr lang="en-US" altLang="ko-KR" sz="1400" dirty="0"/>
              <a:t>      &lt;div&gt;</a:t>
            </a:r>
          </a:p>
          <a:p>
            <a:pPr marL="0" indent="0">
              <a:buNone/>
            </a:pPr>
            <a:r>
              <a:rPr lang="en-US" altLang="ko-KR" sz="1400" dirty="0"/>
              <a:t>        &lt;</a:t>
            </a:r>
            <a:r>
              <a:rPr lang="en-US" altLang="ko-KR" sz="1400" dirty="0" err="1"/>
              <a:t>Signin</a:t>
            </a:r>
            <a:r>
              <a:rPr lang="en-US" altLang="ko-KR" sz="1400" dirty="0"/>
              <a:t> /&gt;</a:t>
            </a:r>
          </a:p>
          <a:p>
            <a:pPr marL="0" indent="0">
              <a:buNone/>
            </a:pPr>
            <a:r>
              <a:rPr lang="en-US" altLang="ko-KR" sz="1400" dirty="0"/>
              <a:t>      &lt;/div&gt;</a:t>
            </a:r>
          </a:p>
          <a:p>
            <a:pPr marL="0" indent="0">
              <a:buNone/>
            </a:pPr>
            <a:r>
              <a:rPr lang="en-US" altLang="ko-KR" sz="1400" dirty="0"/>
              <a:t>  );</a:t>
            </a:r>
          </a:p>
          <a:p>
            <a:pPr marL="0" indent="0">
              <a:buNone/>
            </a:pPr>
            <a:r>
              <a:rPr lang="en-US" altLang="ko-KR" sz="1400" dirty="0"/>
              <a:t>}</a:t>
            </a:r>
          </a:p>
          <a:p>
            <a:pPr marL="0" indent="0">
              <a:buNone/>
            </a:pP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4671589" y="1185331"/>
            <a:ext cx="7345600"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function </a:t>
            </a:r>
            <a:r>
              <a:rPr lang="en-US" altLang="ko-KR" sz="1400" dirty="0" err="1"/>
              <a:t>Signin</a:t>
            </a:r>
            <a:r>
              <a:rPr lang="en-US" altLang="ko-KR" sz="1400" dirty="0"/>
              <a:t>() {</a:t>
            </a:r>
          </a:p>
          <a:p>
            <a:pPr marL="0" indent="0">
              <a:buNone/>
            </a:pPr>
            <a:r>
              <a:rPr lang="en-US" altLang="ko-KR" sz="1400" dirty="0"/>
              <a:t>  const [</a:t>
            </a:r>
            <a:r>
              <a:rPr lang="en-US" altLang="ko-KR" sz="1400" dirty="0" err="1"/>
              <a:t>inputValue</a:t>
            </a:r>
            <a:r>
              <a:rPr lang="en-US" altLang="ko-KR" sz="1400" dirty="0"/>
              <a:t>, </a:t>
            </a:r>
            <a:r>
              <a:rPr lang="en-US" altLang="ko-KR" sz="1400" dirty="0" err="1"/>
              <a:t>setInputValue</a:t>
            </a:r>
            <a:r>
              <a:rPr lang="en-US" altLang="ko-KR" sz="1400" dirty="0"/>
              <a:t>] = </a:t>
            </a:r>
            <a:r>
              <a:rPr lang="en-US" altLang="ko-KR" sz="1400" dirty="0" err="1"/>
              <a:t>useReducer</a:t>
            </a:r>
            <a:r>
              <a:rPr lang="en-US" altLang="ko-KR" sz="1400" dirty="0"/>
              <a:t>(reducer, { id: ’', password: ’' })</a:t>
            </a:r>
          </a:p>
          <a:p>
            <a:pPr marL="0" indent="0">
              <a:buNone/>
            </a:pPr>
            <a:br>
              <a:rPr lang="en-US" altLang="ko-KR" sz="1400" dirty="0"/>
            </a:br>
            <a:r>
              <a:rPr lang="en-US" altLang="ko-KR" sz="1400" dirty="0"/>
              <a:t>  return (</a:t>
            </a:r>
          </a:p>
          <a:p>
            <a:pPr marL="0" indent="0">
              <a:buNone/>
            </a:pPr>
            <a:r>
              <a:rPr lang="en-US" altLang="ko-KR" sz="1400" dirty="0"/>
              <a:t>    &lt;form&gt;</a:t>
            </a:r>
          </a:p>
          <a:p>
            <a:pPr marL="0" indent="0">
              <a:buNone/>
            </a:pPr>
            <a:r>
              <a:rPr lang="en-US" altLang="ko-KR" sz="1400" dirty="0"/>
              <a:t>      &lt;h1&gt;</a:t>
            </a:r>
            <a:r>
              <a:rPr lang="ko-KR" altLang="en-US" sz="1400" dirty="0"/>
              <a:t>로그인</a:t>
            </a:r>
            <a:r>
              <a:rPr lang="en-US" altLang="ko-KR" sz="1400" dirty="0"/>
              <a:t>&lt;/h1&gt;</a:t>
            </a:r>
          </a:p>
          <a:p>
            <a:pPr marL="0" indent="0">
              <a:buNone/>
            </a:pPr>
            <a:r>
              <a:rPr lang="en-US" altLang="ko-KR" sz="1400" dirty="0"/>
              <a:t>      &lt;input </a:t>
            </a:r>
            <a:r>
              <a:rPr lang="en-US" altLang="ko-KR" sz="1400" i="1" dirty="0"/>
              <a:t>name</a:t>
            </a:r>
            <a:r>
              <a:rPr lang="en-US" altLang="ko-KR" sz="1400" dirty="0"/>
              <a:t>="id" </a:t>
            </a:r>
            <a:r>
              <a:rPr lang="en-US" altLang="ko-KR" sz="1400" i="1" dirty="0"/>
              <a:t>type</a:t>
            </a:r>
            <a:r>
              <a:rPr lang="en-US" altLang="ko-KR" sz="1400" dirty="0"/>
              <a:t>="text" </a:t>
            </a:r>
            <a:r>
              <a:rPr lang="en-US" altLang="ko-KR" sz="1400" i="1" dirty="0"/>
              <a:t>placeholder</a:t>
            </a:r>
            <a:r>
              <a:rPr lang="en-US" altLang="ko-KR" sz="1400" dirty="0"/>
              <a:t>="</a:t>
            </a:r>
            <a:r>
              <a:rPr lang="ko-KR" altLang="en-US" sz="1400" dirty="0"/>
              <a:t>아이디 입력</a:t>
            </a:r>
            <a:r>
              <a:rPr lang="en-US" altLang="ko-KR" sz="1400" dirty="0"/>
              <a:t>"</a:t>
            </a:r>
            <a:endParaRPr lang="ko-KR" altLang="en-US" sz="1400" dirty="0"/>
          </a:p>
          <a:p>
            <a:pPr marL="0" indent="0">
              <a:buNone/>
            </a:pPr>
            <a:r>
              <a:rPr lang="ko-KR" altLang="en-US" sz="1400" dirty="0"/>
              <a:t>        </a:t>
            </a:r>
            <a:r>
              <a:rPr lang="en-US" altLang="ko-KR" sz="1400" i="1" dirty="0"/>
              <a:t>value</a:t>
            </a:r>
            <a:r>
              <a:rPr lang="en-US" altLang="ko-KR" sz="1400" dirty="0"/>
              <a:t>={inputValue.id}</a:t>
            </a:r>
          </a:p>
          <a:p>
            <a:pPr marL="0" indent="0">
              <a:buNone/>
            </a:pPr>
            <a:r>
              <a:rPr lang="en-US" altLang="ko-KR" sz="1400" dirty="0"/>
              <a:t>       </a:t>
            </a:r>
            <a:r>
              <a:rPr lang="en-US" altLang="ko-KR" sz="1400" i="1" dirty="0" err="1"/>
              <a:t>onChange</a:t>
            </a:r>
            <a:r>
              <a:rPr lang="en-US" altLang="ko-KR" sz="1400" dirty="0"/>
              <a:t>={</a:t>
            </a:r>
            <a:r>
              <a:rPr lang="en-US" altLang="ko-KR" sz="1400" i="1" dirty="0"/>
              <a:t>event</a:t>
            </a:r>
            <a:r>
              <a:rPr lang="en-US" altLang="ko-KR" sz="1400" dirty="0"/>
              <a:t> =&gt; </a:t>
            </a:r>
            <a:r>
              <a:rPr lang="en-US" altLang="ko-KR" sz="1400" dirty="0" err="1"/>
              <a:t>setInputValue</a:t>
            </a:r>
            <a:r>
              <a:rPr lang="en-US" altLang="ko-KR" sz="1400" dirty="0"/>
              <a:t>({ [</a:t>
            </a:r>
            <a:r>
              <a:rPr lang="en-US" altLang="ko-KR" sz="1400" i="1" dirty="0"/>
              <a:t>event</a:t>
            </a:r>
            <a:r>
              <a:rPr lang="en-US" altLang="ko-KR" sz="1400" dirty="0"/>
              <a:t>.target.name]: </a:t>
            </a:r>
            <a:r>
              <a:rPr lang="en-US" altLang="ko-KR" sz="1400" i="1" dirty="0" err="1"/>
              <a:t>event</a:t>
            </a:r>
            <a:r>
              <a:rPr lang="en-US" altLang="ko-KR" sz="1400" dirty="0" err="1"/>
              <a:t>.target.value</a:t>
            </a:r>
            <a:r>
              <a:rPr lang="en-US" altLang="ko-KR" sz="1400" dirty="0"/>
              <a:t> })} /&gt;</a:t>
            </a:r>
          </a:p>
          <a:p>
            <a:pPr marL="0" indent="0">
              <a:buNone/>
            </a:pPr>
            <a:r>
              <a:rPr lang="en-US" altLang="ko-KR" sz="1400" dirty="0"/>
              <a:t>      &lt;input </a:t>
            </a:r>
            <a:r>
              <a:rPr lang="en-US" altLang="ko-KR" sz="1400" i="1" dirty="0"/>
              <a:t>name</a:t>
            </a:r>
            <a:r>
              <a:rPr lang="en-US" altLang="ko-KR" sz="1400" dirty="0"/>
              <a:t>="password" </a:t>
            </a:r>
            <a:r>
              <a:rPr lang="en-US" altLang="ko-KR" sz="1400" i="1" dirty="0"/>
              <a:t>type</a:t>
            </a:r>
            <a:r>
              <a:rPr lang="en-US" altLang="ko-KR" sz="1400" dirty="0"/>
              <a:t>="password" </a:t>
            </a:r>
            <a:r>
              <a:rPr lang="en-US" altLang="ko-KR" sz="1400" i="1" dirty="0"/>
              <a:t>placeholder</a:t>
            </a:r>
            <a:r>
              <a:rPr lang="en-US" altLang="ko-KR" sz="1400" dirty="0"/>
              <a:t>="</a:t>
            </a:r>
            <a:r>
              <a:rPr lang="ko-KR" altLang="en-US" sz="1400" dirty="0"/>
              <a:t>비밀번호 입력</a:t>
            </a:r>
            <a:r>
              <a:rPr lang="en-US" altLang="ko-KR" sz="1400" dirty="0"/>
              <a:t>"</a:t>
            </a:r>
            <a:endParaRPr lang="ko-KR" altLang="en-US" sz="1400" dirty="0"/>
          </a:p>
          <a:p>
            <a:pPr marL="0" indent="0">
              <a:buNone/>
            </a:pPr>
            <a:r>
              <a:rPr lang="ko-KR" altLang="en-US" sz="1400" dirty="0"/>
              <a:t>        </a:t>
            </a:r>
            <a:r>
              <a:rPr lang="en-US" altLang="ko-KR" sz="1400" i="1" dirty="0"/>
              <a:t>value</a:t>
            </a:r>
            <a:r>
              <a:rPr lang="en-US" altLang="ko-KR" sz="1400" dirty="0"/>
              <a:t>={</a:t>
            </a:r>
            <a:r>
              <a:rPr lang="en-US" altLang="ko-KR" sz="1400" dirty="0" err="1"/>
              <a:t>inputValue.password</a:t>
            </a:r>
            <a:r>
              <a:rPr lang="en-US" altLang="ko-KR" sz="1400" dirty="0"/>
              <a:t>}</a:t>
            </a:r>
          </a:p>
          <a:p>
            <a:pPr marL="0" indent="0">
              <a:buNone/>
            </a:pPr>
            <a:r>
              <a:rPr lang="en-US" altLang="ko-KR" sz="1400" dirty="0"/>
              <a:t>        </a:t>
            </a:r>
            <a:r>
              <a:rPr lang="en-US" altLang="ko-KR" sz="1400" i="1" dirty="0" err="1"/>
              <a:t>onChange</a:t>
            </a:r>
            <a:r>
              <a:rPr lang="en-US" altLang="ko-KR" sz="1400" dirty="0"/>
              <a:t>={</a:t>
            </a:r>
            <a:r>
              <a:rPr lang="en-US" altLang="ko-KR" sz="1400" i="1" dirty="0"/>
              <a:t>event</a:t>
            </a:r>
            <a:r>
              <a:rPr lang="en-US" altLang="ko-KR" sz="1400" dirty="0"/>
              <a:t> =&gt; </a:t>
            </a:r>
            <a:r>
              <a:rPr lang="en-US" altLang="ko-KR" sz="1400" dirty="0" err="1"/>
              <a:t>setInputValue</a:t>
            </a:r>
            <a:r>
              <a:rPr lang="en-US" altLang="ko-KR" sz="1400" dirty="0"/>
              <a:t>({ [</a:t>
            </a:r>
            <a:r>
              <a:rPr lang="en-US" altLang="ko-KR" sz="1400" i="1" dirty="0"/>
              <a:t>event</a:t>
            </a:r>
            <a:r>
              <a:rPr lang="en-US" altLang="ko-KR" sz="1400" dirty="0"/>
              <a:t>.target.name]: </a:t>
            </a:r>
            <a:r>
              <a:rPr lang="en-US" altLang="ko-KR" sz="1400" i="1" dirty="0" err="1"/>
              <a:t>event</a:t>
            </a:r>
            <a:r>
              <a:rPr lang="en-US" altLang="ko-KR" sz="1400" dirty="0" err="1"/>
              <a:t>.target.value</a:t>
            </a:r>
            <a:r>
              <a:rPr lang="en-US" altLang="ko-KR" sz="1400" dirty="0"/>
              <a:t> })} /&gt;</a:t>
            </a:r>
          </a:p>
          <a:p>
            <a:pPr marL="0" indent="0">
              <a:buNone/>
            </a:pPr>
            <a:r>
              <a:rPr lang="en-US" altLang="ko-KR" sz="1400" dirty="0"/>
              <a:t>    &lt;/form&gt;</a:t>
            </a:r>
          </a:p>
          <a:p>
            <a:pPr marL="0" indent="0">
              <a:buNone/>
            </a:pPr>
            <a:r>
              <a:rPr lang="en-US" altLang="ko-KR" sz="1400" dirty="0"/>
              <a:t>  )</a:t>
            </a:r>
          </a:p>
          <a:p>
            <a:pPr marL="0" indent="0">
              <a:buNone/>
            </a:pPr>
            <a:r>
              <a:rPr lang="en-US" altLang="ko-KR" sz="1400" dirty="0"/>
              <a:t>}</a:t>
            </a:r>
          </a:p>
          <a:p>
            <a:pPr marL="0" indent="0">
              <a:buNone/>
            </a:pPr>
            <a:br>
              <a:rPr lang="en-US" altLang="ko-KR" sz="1400" dirty="0"/>
            </a:br>
            <a:r>
              <a:rPr lang="en-US" altLang="ko-KR" sz="1400" dirty="0"/>
              <a:t>export default App;</a:t>
            </a:r>
          </a:p>
        </p:txBody>
      </p:sp>
    </p:spTree>
    <p:extLst>
      <p:ext uri="{BB962C8B-B14F-4D97-AF65-F5344CB8AC3E}">
        <p14:creationId xmlns:p14="http://schemas.microsoft.com/office/powerpoint/2010/main" val="312590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 </a:t>
            </a:r>
            <a:r>
              <a:rPr lang="en-US" altLang="ko-KR" sz="3200" dirty="0"/>
              <a:t>&amp; express</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57</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4342867" cy="5171017"/>
          </a:xfrm>
          <a:prstGeom prst="rect">
            <a:avLst/>
          </a:prstGeom>
          <a:ln>
            <a:solidFill>
              <a:schemeClr val="accent1"/>
            </a:solidFill>
          </a:ln>
        </p:spPr>
        <p:txBody>
          <a:bodyPr vert="horz" lIns="91440" tIns="45720" rIns="91440" bIns="45720" rtlCol="0">
            <a:normAutofit fontScale="40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t>const </a:t>
            </a:r>
            <a:r>
              <a:rPr lang="en-US" altLang="ko-KR" b="1" dirty="0"/>
              <a:t>express</a:t>
            </a:r>
            <a:r>
              <a:rPr lang="en-US" altLang="ko-KR" dirty="0"/>
              <a:t> = </a:t>
            </a:r>
            <a:r>
              <a:rPr lang="en-US" altLang="ko-KR" b="1" dirty="0"/>
              <a:t>require</a:t>
            </a:r>
            <a:r>
              <a:rPr lang="en-US" altLang="ko-KR" dirty="0"/>
              <a:t>('express');</a:t>
            </a:r>
          </a:p>
          <a:p>
            <a:pPr marL="0" indent="0">
              <a:buNone/>
            </a:pPr>
            <a:r>
              <a:rPr lang="en-US" altLang="ko-KR" dirty="0"/>
              <a:t>const </a:t>
            </a:r>
            <a:r>
              <a:rPr lang="en-US" altLang="ko-KR" b="1" dirty="0" err="1"/>
              <a:t>bodyParser</a:t>
            </a:r>
            <a:r>
              <a:rPr lang="en-US" altLang="ko-KR" dirty="0"/>
              <a:t> = </a:t>
            </a:r>
            <a:r>
              <a:rPr lang="en-US" altLang="ko-KR" b="1" dirty="0"/>
              <a:t>require</a:t>
            </a:r>
            <a:r>
              <a:rPr lang="en-US" altLang="ko-KR" dirty="0"/>
              <a:t>('body-parser');</a:t>
            </a:r>
          </a:p>
          <a:p>
            <a:pPr marL="0" indent="0">
              <a:buNone/>
            </a:pPr>
            <a:br>
              <a:rPr lang="en-US" altLang="ko-KR" dirty="0"/>
            </a:br>
            <a:r>
              <a:rPr lang="en-US" altLang="ko-KR" dirty="0"/>
              <a:t>const app = </a:t>
            </a:r>
            <a:r>
              <a:rPr lang="en-US" altLang="ko-KR" b="1" dirty="0"/>
              <a:t>express</a:t>
            </a:r>
            <a:r>
              <a:rPr lang="en-US" altLang="ko-KR" dirty="0"/>
              <a:t>();</a:t>
            </a:r>
          </a:p>
          <a:p>
            <a:pPr marL="0" indent="0">
              <a:buNone/>
            </a:pPr>
            <a:br>
              <a:rPr lang="en-US" altLang="ko-KR" dirty="0"/>
            </a:br>
            <a:r>
              <a:rPr lang="en-US" altLang="ko-KR" dirty="0"/>
              <a:t>let product = </a:t>
            </a:r>
          </a:p>
          <a:p>
            <a:pPr marL="0" indent="0">
              <a:buNone/>
            </a:pPr>
            <a:r>
              <a:rPr lang="en-US" altLang="ko-KR" dirty="0"/>
              <a:t>    [</a:t>
            </a:r>
          </a:p>
          <a:p>
            <a:pPr marL="0" indent="0">
              <a:lnSpc>
                <a:spcPct val="120000"/>
              </a:lnSpc>
              <a:buNone/>
            </a:pPr>
            <a:r>
              <a:rPr lang="en-US" altLang="ko-KR" dirty="0"/>
              <a:t>        {id:1, </a:t>
            </a:r>
            <a:r>
              <a:rPr lang="en-US" altLang="ko-KR" dirty="0" err="1"/>
              <a:t>name:"CMS</a:t>
            </a:r>
            <a:r>
              <a:rPr lang="en-US" altLang="ko-KR" dirty="0"/>
              <a:t>", desc:"</a:t>
            </a:r>
            <a:r>
              <a:rPr lang="ko-KR" altLang="en-US" dirty="0"/>
              <a:t>국내 자체 개발한 </a:t>
            </a:r>
            <a:r>
              <a:rPr lang="ko-KR" altLang="en-US" dirty="0" err="1"/>
              <a:t>근접식</a:t>
            </a:r>
            <a:r>
              <a:rPr lang="ko-KR" altLang="en-US" dirty="0"/>
              <a:t> </a:t>
            </a:r>
            <a:r>
              <a:rPr lang="en-US" altLang="ko-KR" dirty="0"/>
              <a:t>RF</a:t>
            </a:r>
            <a:r>
              <a:rPr lang="ko-KR" altLang="en-US" dirty="0"/>
              <a:t>방식으로 호텔 </a:t>
            </a:r>
            <a:r>
              <a:rPr lang="en-US" altLang="ko-KR" dirty="0"/>
              <a:t>PMS </a:t>
            </a:r>
            <a:r>
              <a:rPr lang="ko-KR" altLang="en-US" dirty="0"/>
              <a:t>및 출입통제시스템과 연계</a:t>
            </a:r>
            <a:r>
              <a:rPr lang="en-US" altLang="ko-KR" dirty="0"/>
              <a:t>."},</a:t>
            </a:r>
          </a:p>
          <a:p>
            <a:pPr marL="0" indent="0">
              <a:lnSpc>
                <a:spcPct val="120000"/>
              </a:lnSpc>
              <a:buNone/>
            </a:pPr>
            <a:r>
              <a:rPr lang="en-US" altLang="ko-KR" dirty="0"/>
              <a:t>        {id:2, </a:t>
            </a:r>
            <a:r>
              <a:rPr lang="en-US" altLang="ko-KR" dirty="0" err="1"/>
              <a:t>name:"RCS</a:t>
            </a:r>
            <a:r>
              <a:rPr lang="en-US" altLang="ko-KR" dirty="0"/>
              <a:t>", desc:"</a:t>
            </a:r>
            <a:r>
              <a:rPr lang="ko-KR" altLang="en-US" dirty="0"/>
              <a:t>호텔 경영에 필수 불가격한 에너지 및 인력절감</a:t>
            </a:r>
            <a:r>
              <a:rPr lang="en-US" altLang="ko-KR" dirty="0"/>
              <a:t>, System</a:t>
            </a:r>
            <a:r>
              <a:rPr lang="ko-KR" altLang="en-US" dirty="0"/>
              <a:t>의 효율적 관리를 제공</a:t>
            </a:r>
            <a:r>
              <a:rPr lang="en-US" altLang="ko-KR" dirty="0"/>
              <a:t>."},</a:t>
            </a:r>
          </a:p>
          <a:p>
            <a:pPr marL="0" indent="0">
              <a:lnSpc>
                <a:spcPct val="120000"/>
              </a:lnSpc>
              <a:buNone/>
            </a:pPr>
            <a:r>
              <a:rPr lang="en-US" altLang="ko-KR" dirty="0"/>
              <a:t>        {id:3, </a:t>
            </a:r>
            <a:r>
              <a:rPr lang="en-US" altLang="ko-KR" dirty="0" err="1"/>
              <a:t>name:"RMS</a:t>
            </a:r>
            <a:r>
              <a:rPr lang="en-US" altLang="ko-KR" dirty="0"/>
              <a:t>", desc:"</a:t>
            </a:r>
            <a:r>
              <a:rPr lang="ko-KR" altLang="en-US" dirty="0"/>
              <a:t>출입통제시스템과 에너지관리시스템을 일식의 </a:t>
            </a:r>
            <a:r>
              <a:rPr lang="en-US" altLang="ko-KR" dirty="0"/>
              <a:t>Hardware</a:t>
            </a:r>
            <a:r>
              <a:rPr lang="ko-KR" altLang="en-US" dirty="0"/>
              <a:t>와 </a:t>
            </a:r>
            <a:r>
              <a:rPr lang="en-US" altLang="ko-KR" dirty="0"/>
              <a:t>Software</a:t>
            </a:r>
            <a:r>
              <a:rPr lang="ko-KR" altLang="en-US" dirty="0"/>
              <a:t>로 구성</a:t>
            </a:r>
            <a:r>
              <a:rPr lang="en-US" altLang="ko-KR" dirty="0"/>
              <a:t>."}</a:t>
            </a:r>
          </a:p>
          <a:p>
            <a:pPr marL="0" indent="0">
              <a:lnSpc>
                <a:spcPct val="120000"/>
              </a:lnSpc>
              <a:buNone/>
            </a:pPr>
            <a:r>
              <a:rPr lang="en-US" altLang="ko-KR" dirty="0"/>
              <a:t>    ]</a:t>
            </a:r>
          </a:p>
          <a:p>
            <a:pPr marL="0" indent="0">
              <a:buNone/>
            </a:pPr>
            <a:br>
              <a:rPr lang="en-US" altLang="ko-KR" dirty="0"/>
            </a:br>
            <a:br>
              <a:rPr lang="en-US" altLang="ko-KR" dirty="0"/>
            </a:br>
            <a:r>
              <a:rPr lang="en-US" altLang="ko-KR" dirty="0" err="1"/>
              <a:t>app.</a:t>
            </a:r>
            <a:r>
              <a:rPr lang="en-US" altLang="ko-KR" b="1" dirty="0" err="1"/>
              <a:t>use</a:t>
            </a:r>
            <a:r>
              <a:rPr lang="en-US" altLang="ko-KR" dirty="0"/>
              <a:t>(</a:t>
            </a:r>
            <a:r>
              <a:rPr lang="en-US" altLang="ko-KR" b="1" dirty="0" err="1"/>
              <a:t>bodyParser</a:t>
            </a:r>
            <a:r>
              <a:rPr lang="en-US" altLang="ko-KR" dirty="0" err="1"/>
              <a:t>.</a:t>
            </a:r>
            <a:r>
              <a:rPr lang="en-US" altLang="ko-KR" b="1" dirty="0" err="1"/>
              <a:t>json</a:t>
            </a:r>
            <a:r>
              <a:rPr lang="en-US" altLang="ko-KR" dirty="0"/>
              <a:t>());</a:t>
            </a:r>
          </a:p>
          <a:p>
            <a:pPr marL="0" indent="0">
              <a:buNone/>
            </a:pPr>
            <a:r>
              <a:rPr lang="en-US" altLang="ko-KR" dirty="0"/>
              <a:t>    </a:t>
            </a:r>
          </a:p>
          <a:p>
            <a:pPr marL="0" indent="0">
              <a:buNone/>
            </a:pPr>
            <a:r>
              <a:rPr lang="en-US" altLang="ko-KR" dirty="0" err="1"/>
              <a:t>app.</a:t>
            </a:r>
            <a:r>
              <a:rPr lang="en-US" altLang="ko-KR" b="1" dirty="0" err="1"/>
              <a:t>get</a:t>
            </a:r>
            <a:r>
              <a:rPr lang="en-US" altLang="ko-KR" dirty="0"/>
              <a:t>('/product/select', (</a:t>
            </a:r>
            <a:r>
              <a:rPr lang="en-US" altLang="ko-KR" i="1" dirty="0"/>
              <a:t>request</a:t>
            </a:r>
            <a:r>
              <a:rPr lang="en-US" altLang="ko-KR" dirty="0"/>
              <a:t>, </a:t>
            </a:r>
            <a:r>
              <a:rPr lang="en-US" altLang="ko-KR" i="1" dirty="0"/>
              <a:t>response</a:t>
            </a:r>
            <a:r>
              <a:rPr lang="en-US" altLang="ko-KR" dirty="0"/>
              <a:t>) =&gt; {</a:t>
            </a:r>
          </a:p>
          <a:p>
            <a:pPr marL="0" indent="0">
              <a:buNone/>
            </a:pPr>
            <a:r>
              <a:rPr lang="en-US" altLang="ko-KR" dirty="0"/>
              <a:t>    </a:t>
            </a:r>
            <a:r>
              <a:rPr lang="en-US" altLang="ko-KR" i="1" dirty="0" err="1"/>
              <a:t>response</a:t>
            </a:r>
            <a:r>
              <a:rPr lang="en-US" altLang="ko-KR" dirty="0" err="1"/>
              <a:t>.</a:t>
            </a:r>
            <a:r>
              <a:rPr lang="en-US" altLang="ko-KR" b="1" dirty="0" err="1"/>
              <a:t>send</a:t>
            </a:r>
            <a:r>
              <a:rPr lang="en-US" altLang="ko-KR" dirty="0"/>
              <a:t>(product);</a:t>
            </a:r>
          </a:p>
          <a:p>
            <a:pPr marL="0" indent="0">
              <a:buNone/>
            </a:pPr>
            <a:r>
              <a:rPr lang="en-US" altLang="ko-KR" dirty="0"/>
              <a:t>});</a:t>
            </a:r>
          </a:p>
          <a:p>
            <a:pPr marL="0" indent="0">
              <a:buNone/>
            </a:pPr>
            <a:br>
              <a:rPr lang="en-US" altLang="ko-KR" sz="1400" dirty="0"/>
            </a:br>
            <a:br>
              <a:rPr lang="en-US" altLang="ko-KR" sz="1400" dirty="0"/>
            </a:br>
            <a:endParaRPr lang="en-US" altLang="ko-KR" sz="14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4607237" y="1185331"/>
            <a:ext cx="2916193" cy="5171017"/>
          </a:xfrm>
          <a:prstGeom prst="rect">
            <a:avLst/>
          </a:prstGeom>
          <a:ln>
            <a:solidFill>
              <a:schemeClr val="accent1"/>
            </a:solidFill>
          </a:ln>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000" dirty="0" err="1"/>
              <a:t>app.</a:t>
            </a:r>
            <a:r>
              <a:rPr lang="en-US" altLang="ko-KR" sz="1000" b="1" dirty="0" err="1"/>
              <a:t>post</a:t>
            </a:r>
            <a:r>
              <a:rPr lang="en-US" altLang="ko-KR" sz="1000" dirty="0"/>
              <a:t>('/product/insert', (</a:t>
            </a:r>
            <a:r>
              <a:rPr lang="en-US" altLang="ko-KR" sz="1000" i="1" dirty="0"/>
              <a:t>req</a:t>
            </a:r>
            <a:r>
              <a:rPr lang="en-US" altLang="ko-KR" sz="1000" dirty="0"/>
              <a:t>, </a:t>
            </a:r>
            <a:r>
              <a:rPr lang="en-US" altLang="ko-KR" sz="1000" i="1" dirty="0"/>
              <a:t>res</a:t>
            </a:r>
            <a:r>
              <a:rPr lang="en-US" altLang="ko-KR" sz="1000" dirty="0"/>
              <a:t>, </a:t>
            </a:r>
            <a:r>
              <a:rPr lang="en-US" altLang="ko-KR" sz="1000" b="1" dirty="0"/>
              <a:t>next</a:t>
            </a:r>
            <a:r>
              <a:rPr lang="en-US" altLang="ko-KR" sz="1000" dirty="0"/>
              <a:t>) =&gt; {</a:t>
            </a:r>
          </a:p>
          <a:p>
            <a:pPr marL="0" indent="0">
              <a:buNone/>
            </a:pPr>
            <a:r>
              <a:rPr lang="en-US" altLang="ko-KR" sz="1000" dirty="0"/>
              <a:t>    </a:t>
            </a:r>
            <a:r>
              <a:rPr lang="en-US" altLang="ko-KR" sz="1000" i="1" dirty="0"/>
              <a:t>// </a:t>
            </a:r>
            <a:r>
              <a:rPr lang="ko-KR" altLang="en-US" sz="1000" i="1" dirty="0"/>
              <a:t>입력 로직</a:t>
            </a:r>
            <a:endParaRPr lang="ko-KR" altLang="en-US" sz="1000" dirty="0"/>
          </a:p>
          <a:p>
            <a:pPr marL="0" indent="0">
              <a:buNone/>
            </a:pPr>
            <a:r>
              <a:rPr lang="en-US" altLang="ko-KR" sz="1000" dirty="0"/>
              <a:t>    </a:t>
            </a:r>
            <a:r>
              <a:rPr lang="en-US" altLang="ko-KR" sz="1000" dirty="0" err="1"/>
              <a:t>product.</a:t>
            </a:r>
            <a:r>
              <a:rPr lang="en-US" altLang="ko-KR" sz="1000" b="1" dirty="0" err="1"/>
              <a:t>push</a:t>
            </a:r>
            <a:r>
              <a:rPr lang="en-US" altLang="ko-KR" sz="1000" dirty="0"/>
              <a:t>({</a:t>
            </a:r>
            <a:r>
              <a:rPr lang="en-US" altLang="ko-KR" sz="1000" dirty="0" err="1"/>
              <a:t>id:</a:t>
            </a:r>
            <a:r>
              <a:rPr lang="en-US" altLang="ko-KR" sz="1000" i="1" dirty="0" err="1"/>
              <a:t>req</a:t>
            </a:r>
            <a:r>
              <a:rPr lang="en-US" altLang="ko-KR" sz="1000" dirty="0" err="1"/>
              <a:t>.body.id</a:t>
            </a:r>
            <a:r>
              <a:rPr lang="en-US" altLang="ko-KR" sz="1000" dirty="0"/>
              <a:t>, </a:t>
            </a:r>
          </a:p>
          <a:p>
            <a:pPr marL="0" indent="0">
              <a:buNone/>
            </a:pPr>
            <a:r>
              <a:rPr lang="en-US" altLang="ko-KR" sz="1000" dirty="0"/>
              <a:t>                       </a:t>
            </a:r>
            <a:r>
              <a:rPr lang="en-US" altLang="ko-KR" sz="1000" dirty="0" err="1"/>
              <a:t>name:</a:t>
            </a:r>
            <a:r>
              <a:rPr lang="en-US" altLang="ko-KR" sz="1000" i="1" dirty="0" err="1"/>
              <a:t>req</a:t>
            </a:r>
            <a:r>
              <a:rPr lang="en-US" altLang="ko-KR" sz="1000" dirty="0" err="1"/>
              <a:t>.body.name</a:t>
            </a:r>
            <a:r>
              <a:rPr lang="en-US" altLang="ko-KR" sz="1000" dirty="0"/>
              <a:t>, </a:t>
            </a:r>
          </a:p>
          <a:p>
            <a:pPr marL="0" indent="0">
              <a:buNone/>
            </a:pPr>
            <a:r>
              <a:rPr lang="en-US" altLang="ko-KR" sz="1000" dirty="0"/>
              <a:t>                       </a:t>
            </a:r>
            <a:r>
              <a:rPr lang="en-US" altLang="ko-KR" sz="1000" dirty="0" err="1"/>
              <a:t>desc:</a:t>
            </a:r>
            <a:r>
              <a:rPr lang="en-US" altLang="ko-KR" sz="1000" i="1" dirty="0" err="1"/>
              <a:t>req</a:t>
            </a:r>
            <a:r>
              <a:rPr lang="en-US" altLang="ko-KR" sz="1000" dirty="0" err="1"/>
              <a:t>.body.desc</a:t>
            </a:r>
            <a:r>
              <a:rPr lang="en-US" altLang="ko-KR" sz="1000" dirty="0"/>
              <a:t>});</a:t>
            </a:r>
          </a:p>
          <a:p>
            <a:pPr marL="0" indent="0">
              <a:buNone/>
            </a:pPr>
            <a:r>
              <a:rPr lang="en-US" altLang="ko-KR" sz="1000" dirty="0"/>
              <a:t>    </a:t>
            </a:r>
            <a:r>
              <a:rPr lang="en-US" altLang="ko-KR" sz="1000" i="1" dirty="0" err="1"/>
              <a:t>res</a:t>
            </a:r>
            <a:r>
              <a:rPr lang="en-US" altLang="ko-KR" sz="1000" dirty="0" err="1"/>
              <a:t>.</a:t>
            </a:r>
            <a:r>
              <a:rPr lang="en-US" altLang="ko-KR" sz="1000" b="1" dirty="0" err="1"/>
              <a:t>send</a:t>
            </a:r>
            <a:r>
              <a:rPr lang="en-US" altLang="ko-KR" sz="1000" dirty="0"/>
              <a:t>(product);</a:t>
            </a:r>
          </a:p>
          <a:p>
            <a:pPr marL="0" indent="0">
              <a:buNone/>
            </a:pPr>
            <a:r>
              <a:rPr lang="en-US" altLang="ko-KR" sz="1000" dirty="0"/>
              <a:t>});</a:t>
            </a:r>
          </a:p>
          <a:p>
            <a:pPr marL="0" indent="0">
              <a:buNone/>
            </a:pPr>
            <a:br>
              <a:rPr lang="en-US" altLang="ko-KR" sz="1000" dirty="0"/>
            </a:br>
            <a:r>
              <a:rPr lang="en-US" altLang="ko-KR" sz="1000" dirty="0" err="1"/>
              <a:t>app.</a:t>
            </a:r>
            <a:r>
              <a:rPr lang="en-US" altLang="ko-KR" sz="1000" b="1" dirty="0" err="1"/>
              <a:t>put</a:t>
            </a:r>
            <a:r>
              <a:rPr lang="en-US" altLang="ko-KR" sz="1000" dirty="0"/>
              <a:t>('/product/update', (</a:t>
            </a:r>
            <a:r>
              <a:rPr lang="en-US" altLang="ko-KR" sz="1000" i="1" dirty="0"/>
              <a:t>request</a:t>
            </a:r>
            <a:r>
              <a:rPr lang="en-US" altLang="ko-KR" sz="1000" dirty="0"/>
              <a:t>, </a:t>
            </a:r>
            <a:r>
              <a:rPr lang="en-US" altLang="ko-KR" sz="1000" i="1" dirty="0"/>
              <a:t>response</a:t>
            </a:r>
            <a:r>
              <a:rPr lang="en-US" altLang="ko-KR" sz="1000" dirty="0"/>
              <a:t>) =&gt; {</a:t>
            </a:r>
          </a:p>
          <a:p>
            <a:pPr marL="0" indent="0">
              <a:buNone/>
            </a:pPr>
            <a:r>
              <a:rPr lang="en-US" altLang="ko-KR" sz="1000" dirty="0"/>
              <a:t>    </a:t>
            </a:r>
            <a:r>
              <a:rPr lang="en-US" altLang="ko-KR" sz="1000" i="1" dirty="0"/>
              <a:t>// </a:t>
            </a:r>
            <a:r>
              <a:rPr lang="ko-KR" altLang="en-US" sz="1000" i="1" dirty="0"/>
              <a:t>수정 로직</a:t>
            </a:r>
            <a:endParaRPr lang="ko-KR" altLang="en-US" sz="1000" dirty="0"/>
          </a:p>
          <a:p>
            <a:pPr marL="0" indent="0">
              <a:buNone/>
            </a:pPr>
            <a:r>
              <a:rPr lang="ko-KR" altLang="en-US" sz="1000" dirty="0"/>
              <a:t>    </a:t>
            </a:r>
            <a:r>
              <a:rPr lang="en-US" altLang="ko-KR" sz="1000" dirty="0"/>
              <a:t>const _product = product;</a:t>
            </a:r>
          </a:p>
          <a:p>
            <a:pPr marL="0" indent="0">
              <a:buNone/>
            </a:pPr>
            <a:r>
              <a:rPr lang="en-US" altLang="ko-KR" sz="1000" dirty="0"/>
              <a:t>    product = _</a:t>
            </a:r>
            <a:r>
              <a:rPr lang="en-US" altLang="ko-KR" sz="1000" dirty="0" err="1"/>
              <a:t>product.</a:t>
            </a:r>
            <a:r>
              <a:rPr lang="en-US" altLang="ko-KR" sz="1000" b="1" dirty="0" err="1"/>
              <a:t>map</a:t>
            </a:r>
            <a:r>
              <a:rPr lang="en-US" altLang="ko-KR" sz="1000" dirty="0"/>
              <a:t>((</a:t>
            </a:r>
            <a:r>
              <a:rPr lang="en-US" altLang="ko-KR" sz="1000" i="1" dirty="0"/>
              <a:t>items</a:t>
            </a:r>
            <a:r>
              <a:rPr lang="en-US" altLang="ko-KR" sz="1000" dirty="0"/>
              <a:t>) =&gt; {</a:t>
            </a:r>
          </a:p>
          <a:p>
            <a:pPr marL="0" indent="0">
              <a:buNone/>
            </a:pPr>
            <a:r>
              <a:rPr lang="en-US" altLang="ko-KR" sz="1000" dirty="0"/>
              <a:t>        </a:t>
            </a:r>
            <a:r>
              <a:rPr lang="en-US" altLang="ko-KR" sz="1000" i="1" dirty="0"/>
              <a:t>// </a:t>
            </a:r>
            <a:r>
              <a:rPr lang="ko-KR" altLang="en-US" sz="1000" i="1" dirty="0"/>
              <a:t>수정 요망</a:t>
            </a:r>
            <a:endParaRPr lang="ko-KR" altLang="en-US" sz="1000" dirty="0"/>
          </a:p>
          <a:p>
            <a:pPr marL="0" indent="0">
              <a:buNone/>
            </a:pPr>
            <a:r>
              <a:rPr lang="ko-KR" altLang="en-US" sz="1000" dirty="0"/>
              <a:t>        </a:t>
            </a:r>
            <a:r>
              <a:rPr lang="en-US" altLang="ko-KR" sz="1000" i="1" dirty="0"/>
              <a:t>// console.log(</a:t>
            </a:r>
            <a:r>
              <a:rPr lang="en-US" altLang="ko-KR" sz="1000" i="1" dirty="0" err="1"/>
              <a:t>typeof</a:t>
            </a:r>
            <a:r>
              <a:rPr lang="en-US" altLang="ko-KR" sz="1000" i="1" dirty="0"/>
              <a:t> request.body.id);</a:t>
            </a:r>
            <a:endParaRPr lang="en-US" altLang="ko-KR" sz="1000" dirty="0"/>
          </a:p>
          <a:p>
            <a:pPr marL="0" indent="0">
              <a:buNone/>
            </a:pPr>
            <a:r>
              <a:rPr lang="en-US" altLang="ko-KR" sz="1000" dirty="0"/>
              <a:t>        if (</a:t>
            </a:r>
            <a:r>
              <a:rPr lang="en-US" altLang="ko-KR" sz="1000" i="1" dirty="0"/>
              <a:t>items</a:t>
            </a:r>
            <a:r>
              <a:rPr lang="en-US" altLang="ko-KR" sz="1000" dirty="0"/>
              <a:t>.id === </a:t>
            </a:r>
            <a:r>
              <a:rPr lang="en-US" altLang="ko-KR" sz="1000" i="1" dirty="0"/>
              <a:t>request</a:t>
            </a:r>
            <a:r>
              <a:rPr lang="en-US" altLang="ko-KR" sz="1000" dirty="0"/>
              <a:t>.body.id) {</a:t>
            </a:r>
          </a:p>
          <a:p>
            <a:pPr marL="0" indent="0">
              <a:buNone/>
            </a:pPr>
            <a:r>
              <a:rPr lang="en-US" altLang="ko-KR" sz="1000" dirty="0"/>
              <a:t>            </a:t>
            </a:r>
            <a:r>
              <a:rPr lang="en-US" altLang="ko-KR" sz="1000" i="1" dirty="0"/>
              <a:t>items</a:t>
            </a:r>
            <a:r>
              <a:rPr lang="en-US" altLang="ko-KR" sz="1000" dirty="0"/>
              <a:t>.name = </a:t>
            </a:r>
            <a:r>
              <a:rPr lang="en-US" altLang="ko-KR" sz="1000" i="1" dirty="0"/>
              <a:t>request</a:t>
            </a:r>
            <a:r>
              <a:rPr lang="en-US" altLang="ko-KR" sz="1000" dirty="0"/>
              <a:t>.body.name;</a:t>
            </a:r>
          </a:p>
          <a:p>
            <a:pPr marL="0" indent="0">
              <a:buNone/>
            </a:pPr>
            <a:r>
              <a:rPr lang="en-US" altLang="ko-KR" sz="1000" dirty="0"/>
              <a:t>            </a:t>
            </a:r>
            <a:r>
              <a:rPr lang="en-US" altLang="ko-KR" sz="1000" i="1" dirty="0" err="1"/>
              <a:t>items</a:t>
            </a:r>
            <a:r>
              <a:rPr lang="en-US" altLang="ko-KR" sz="1000" dirty="0" err="1"/>
              <a:t>.desc</a:t>
            </a:r>
            <a:r>
              <a:rPr lang="en-US" altLang="ko-KR" sz="1000" dirty="0"/>
              <a:t> = </a:t>
            </a:r>
            <a:r>
              <a:rPr lang="en-US" altLang="ko-KR" sz="1000" i="1" dirty="0" err="1"/>
              <a:t>request</a:t>
            </a:r>
            <a:r>
              <a:rPr lang="en-US" altLang="ko-KR" sz="1000" dirty="0" err="1"/>
              <a:t>.body.desc</a:t>
            </a:r>
            <a:r>
              <a:rPr lang="en-US" altLang="ko-KR" sz="1000" dirty="0"/>
              <a:t>;</a:t>
            </a:r>
          </a:p>
          <a:p>
            <a:pPr marL="0" indent="0">
              <a:buNone/>
            </a:pPr>
            <a:r>
              <a:rPr lang="en-US" altLang="ko-KR" sz="1000" dirty="0"/>
              <a:t>        }</a:t>
            </a:r>
          </a:p>
          <a:p>
            <a:pPr marL="0" indent="0">
              <a:buNone/>
            </a:pPr>
            <a:r>
              <a:rPr lang="en-US" altLang="ko-KR" sz="1000" dirty="0"/>
              <a:t>        return </a:t>
            </a:r>
            <a:r>
              <a:rPr lang="en-US" altLang="ko-KR" sz="1000" i="1" dirty="0"/>
              <a:t>items</a:t>
            </a:r>
            <a:r>
              <a:rPr lang="en-US" altLang="ko-KR" sz="1000" dirty="0"/>
              <a:t>;</a:t>
            </a:r>
          </a:p>
          <a:p>
            <a:pPr marL="0" indent="0">
              <a:buNone/>
            </a:pPr>
            <a:r>
              <a:rPr lang="en-US" altLang="ko-KR" sz="1000" dirty="0"/>
              <a:t>    })</a:t>
            </a:r>
          </a:p>
          <a:p>
            <a:pPr marL="0" indent="0">
              <a:buNone/>
            </a:pPr>
            <a:r>
              <a:rPr lang="en-US" altLang="ko-KR" sz="1000" dirty="0"/>
              <a:t>    </a:t>
            </a:r>
            <a:r>
              <a:rPr lang="en-US" altLang="ko-KR" sz="1000" i="1" dirty="0" err="1"/>
              <a:t>response</a:t>
            </a:r>
            <a:r>
              <a:rPr lang="en-US" altLang="ko-KR" sz="1000" dirty="0" err="1"/>
              <a:t>.</a:t>
            </a:r>
            <a:r>
              <a:rPr lang="en-US" altLang="ko-KR" sz="1000" b="1" dirty="0" err="1"/>
              <a:t>send</a:t>
            </a:r>
            <a:r>
              <a:rPr lang="en-US" altLang="ko-KR" sz="1000" dirty="0"/>
              <a:t>(product);</a:t>
            </a:r>
          </a:p>
          <a:p>
            <a:pPr marL="0" indent="0">
              <a:buNone/>
            </a:pPr>
            <a:r>
              <a:rPr lang="en-US" altLang="ko-KR" sz="1000" dirty="0"/>
              <a:t>});</a:t>
            </a:r>
          </a:p>
        </p:txBody>
      </p:sp>
      <p:sp>
        <p:nvSpPr>
          <p:cNvPr id="6" name="내용 개체 틀 2">
            <a:extLst>
              <a:ext uri="{FF2B5EF4-FFF2-40B4-BE49-F238E27FC236}">
                <a16:creationId xmlns:a16="http://schemas.microsoft.com/office/drawing/2014/main" id="{90FCA792-7C67-4A3A-A22D-A40CBD4CE56D}"/>
              </a:ext>
            </a:extLst>
          </p:cNvPr>
          <p:cNvSpPr txBox="1">
            <a:spLocks/>
          </p:cNvSpPr>
          <p:nvPr/>
        </p:nvSpPr>
        <p:spPr>
          <a:xfrm>
            <a:off x="7612988" y="1185331"/>
            <a:ext cx="4411744"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000" dirty="0" err="1"/>
              <a:t>app.</a:t>
            </a:r>
            <a:r>
              <a:rPr lang="en-US" altLang="ko-KR" sz="1000" b="1" dirty="0" err="1"/>
              <a:t>delete</a:t>
            </a:r>
            <a:r>
              <a:rPr lang="en-US" altLang="ko-KR" sz="1000" dirty="0"/>
              <a:t>('/product/delete', (</a:t>
            </a:r>
            <a:r>
              <a:rPr lang="en-US" altLang="ko-KR" sz="1000" i="1" dirty="0"/>
              <a:t>request</a:t>
            </a:r>
            <a:r>
              <a:rPr lang="en-US" altLang="ko-KR" sz="1000" dirty="0"/>
              <a:t>, </a:t>
            </a:r>
            <a:r>
              <a:rPr lang="en-US" altLang="ko-KR" sz="1000" i="1" dirty="0"/>
              <a:t>response</a:t>
            </a:r>
            <a:r>
              <a:rPr lang="en-US" altLang="ko-KR" sz="1000" dirty="0"/>
              <a:t>) =&gt; {</a:t>
            </a:r>
          </a:p>
          <a:p>
            <a:pPr marL="0" indent="0">
              <a:buNone/>
            </a:pPr>
            <a:r>
              <a:rPr lang="en-US" altLang="ko-KR" sz="1000" dirty="0"/>
              <a:t>    </a:t>
            </a:r>
            <a:r>
              <a:rPr lang="en-US" altLang="ko-KR" sz="1000" i="1" dirty="0"/>
              <a:t>// </a:t>
            </a:r>
            <a:r>
              <a:rPr lang="ko-KR" altLang="en-US" sz="1000" i="1" dirty="0"/>
              <a:t>삭제 로직</a:t>
            </a:r>
            <a:endParaRPr lang="ko-KR" altLang="en-US" sz="1000" dirty="0"/>
          </a:p>
          <a:p>
            <a:pPr marL="0" indent="0">
              <a:buNone/>
            </a:pPr>
            <a:r>
              <a:rPr lang="ko-KR" altLang="en-US" sz="1000" dirty="0"/>
              <a:t>    </a:t>
            </a:r>
            <a:r>
              <a:rPr lang="en-US" altLang="ko-KR" sz="1000" dirty="0"/>
              <a:t>const _product = product;</a:t>
            </a:r>
          </a:p>
          <a:p>
            <a:pPr marL="0" indent="0">
              <a:buNone/>
            </a:pPr>
            <a:r>
              <a:rPr lang="en-US" altLang="ko-KR" sz="1000" dirty="0"/>
              <a:t>    product = _</a:t>
            </a:r>
            <a:r>
              <a:rPr lang="en-US" altLang="ko-KR" sz="1000" dirty="0" err="1"/>
              <a:t>product.</a:t>
            </a:r>
            <a:r>
              <a:rPr lang="en-US" altLang="ko-KR" sz="1000" b="1" dirty="0" err="1"/>
              <a:t>filter</a:t>
            </a:r>
            <a:r>
              <a:rPr lang="en-US" altLang="ko-KR" sz="1000" dirty="0"/>
              <a:t>((</a:t>
            </a:r>
            <a:r>
              <a:rPr lang="en-US" altLang="ko-KR" sz="1000" i="1" dirty="0"/>
              <a:t>items</a:t>
            </a:r>
            <a:r>
              <a:rPr lang="en-US" altLang="ko-KR" sz="1000" dirty="0"/>
              <a:t>) =&gt; (</a:t>
            </a:r>
            <a:r>
              <a:rPr lang="en-US" altLang="ko-KR" sz="1000" i="1" dirty="0"/>
              <a:t>items</a:t>
            </a:r>
            <a:r>
              <a:rPr lang="en-US" altLang="ko-KR" sz="1000" dirty="0"/>
              <a:t>.id !== </a:t>
            </a:r>
            <a:r>
              <a:rPr lang="en-US" altLang="ko-KR" sz="1000" i="1" dirty="0"/>
              <a:t>request</a:t>
            </a:r>
            <a:r>
              <a:rPr lang="en-US" altLang="ko-KR" sz="1000" dirty="0"/>
              <a:t>.body.id));</a:t>
            </a:r>
          </a:p>
          <a:p>
            <a:pPr marL="0" indent="0">
              <a:buNone/>
            </a:pPr>
            <a:r>
              <a:rPr lang="en-US" altLang="ko-KR" sz="1000" dirty="0"/>
              <a:t>    </a:t>
            </a:r>
            <a:r>
              <a:rPr lang="en-US" altLang="ko-KR" sz="1000" i="1" dirty="0" err="1"/>
              <a:t>response</a:t>
            </a:r>
            <a:r>
              <a:rPr lang="en-US" altLang="ko-KR" sz="1000" dirty="0" err="1"/>
              <a:t>.</a:t>
            </a:r>
            <a:r>
              <a:rPr lang="en-US" altLang="ko-KR" sz="1000" b="1" dirty="0" err="1"/>
              <a:t>send</a:t>
            </a:r>
            <a:r>
              <a:rPr lang="en-US" altLang="ko-KR" sz="1000" dirty="0"/>
              <a:t>(product);</a:t>
            </a:r>
          </a:p>
          <a:p>
            <a:pPr marL="0" indent="0">
              <a:buNone/>
            </a:pPr>
            <a:r>
              <a:rPr lang="en-US" altLang="ko-KR" sz="1000" dirty="0"/>
              <a:t>});</a:t>
            </a:r>
          </a:p>
          <a:p>
            <a:pPr marL="0" indent="0">
              <a:buNone/>
            </a:pPr>
            <a:br>
              <a:rPr lang="en-US" altLang="ko-KR" sz="1000" dirty="0"/>
            </a:br>
            <a:r>
              <a:rPr lang="en-US" altLang="ko-KR" sz="1000" dirty="0" err="1"/>
              <a:t>app.</a:t>
            </a:r>
            <a:r>
              <a:rPr lang="en-US" altLang="ko-KR" sz="1000" b="1" dirty="0" err="1"/>
              <a:t>listen</a:t>
            </a:r>
            <a:r>
              <a:rPr lang="en-US" altLang="ko-KR" sz="1000" dirty="0"/>
              <a:t>(5000, () =&gt; {</a:t>
            </a:r>
          </a:p>
          <a:p>
            <a:pPr marL="0" indent="0">
              <a:buNone/>
            </a:pPr>
            <a:r>
              <a:rPr lang="en-US" altLang="ko-KR" sz="1000" dirty="0"/>
              <a:t>    console.</a:t>
            </a:r>
            <a:r>
              <a:rPr lang="en-US" altLang="ko-KR" sz="1000" b="1" dirty="0"/>
              <a:t>log</a:t>
            </a:r>
            <a:r>
              <a:rPr lang="en-US" altLang="ko-KR" sz="1000" dirty="0"/>
              <a:t>('Server running on 5000');</a:t>
            </a:r>
          </a:p>
          <a:p>
            <a:pPr marL="0" indent="0">
              <a:buNone/>
            </a:pPr>
            <a:r>
              <a:rPr lang="en-US" altLang="ko-KR" sz="1000" dirty="0"/>
              <a:t>})</a:t>
            </a:r>
          </a:p>
        </p:txBody>
      </p:sp>
    </p:spTree>
    <p:extLst>
      <p:ext uri="{BB962C8B-B14F-4D97-AF65-F5344CB8AC3E}">
        <p14:creationId xmlns:p14="http://schemas.microsoft.com/office/powerpoint/2010/main" val="3645155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a:t>
            </a:r>
            <a:r>
              <a:rPr lang="ko-KR" altLang="en-US" sz="3200" dirty="0"/>
              <a:t>에서 </a:t>
            </a:r>
            <a:r>
              <a:rPr lang="en-US" altLang="ko-KR" sz="3200" dirty="0"/>
              <a:t>Proxy server </a:t>
            </a:r>
            <a:r>
              <a:rPr lang="ko-KR" altLang="en-US" sz="3200" dirty="0"/>
              <a:t>설정</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58</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1" y="1185331"/>
            <a:ext cx="11720857"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1. Proxy Server</a:t>
            </a:r>
          </a:p>
          <a:p>
            <a:pPr marL="0" indent="0">
              <a:buNone/>
            </a:pPr>
            <a:r>
              <a:rPr lang="en-US" altLang="ko-KR" sz="1800" dirty="0"/>
              <a:t>   Client</a:t>
            </a:r>
            <a:r>
              <a:rPr lang="ko-KR" altLang="en-US" sz="1800" dirty="0"/>
              <a:t>와 </a:t>
            </a:r>
            <a:r>
              <a:rPr lang="en-US" altLang="ko-KR" sz="1800" dirty="0"/>
              <a:t>Server</a:t>
            </a:r>
            <a:r>
              <a:rPr lang="ko-KR" altLang="en-US" sz="1800" dirty="0"/>
              <a:t>간의 중계 서버로 통신을 대리 수행하는 서버</a:t>
            </a:r>
            <a:r>
              <a:rPr lang="en-US" altLang="ko-KR" sz="1800" dirty="0"/>
              <a:t>, </a:t>
            </a:r>
          </a:p>
          <a:p>
            <a:pPr marL="0" indent="0">
              <a:buNone/>
            </a:pPr>
            <a:r>
              <a:rPr lang="en-US" altLang="ko-KR" sz="1800" dirty="0"/>
              <a:t>   Cache, </a:t>
            </a:r>
            <a:r>
              <a:rPr lang="ko-KR" altLang="en-US" sz="1800" dirty="0"/>
              <a:t>익명성</a:t>
            </a:r>
            <a:r>
              <a:rPr lang="en-US" altLang="ko-KR" sz="1800" dirty="0"/>
              <a:t>, </a:t>
            </a:r>
            <a:r>
              <a:rPr lang="ko-KR" altLang="en-US" sz="1800" dirty="0"/>
              <a:t>보안성</a:t>
            </a:r>
            <a:r>
              <a:rPr lang="en-US" altLang="ko-KR" sz="1800" dirty="0"/>
              <a:t>, Traffic </a:t>
            </a:r>
            <a:r>
              <a:rPr lang="ko-KR" altLang="en-US" sz="1800" dirty="0"/>
              <a:t>분산 등 장점</a:t>
            </a:r>
            <a:endParaRPr lang="en-US" altLang="ko-KR" sz="1800" dirty="0"/>
          </a:p>
          <a:p>
            <a:pPr marL="0" indent="0">
              <a:buNone/>
            </a:pPr>
            <a:br>
              <a:rPr lang="en-US" altLang="ko-KR" sz="1800" dirty="0"/>
            </a:br>
            <a:r>
              <a:rPr lang="en-US" altLang="ko-KR" sz="1800" dirty="0"/>
              <a:t>2</a:t>
            </a:r>
            <a:r>
              <a:rPr lang="en-US" altLang="ko-KR" sz="2000" dirty="0"/>
              <a:t>. React</a:t>
            </a:r>
            <a:r>
              <a:rPr lang="ko-KR" altLang="en-US" sz="2000" dirty="0"/>
              <a:t>에서 </a:t>
            </a:r>
            <a:r>
              <a:rPr lang="en-US" altLang="ko-KR" sz="2000" dirty="0"/>
              <a:t>Proxy </a:t>
            </a:r>
            <a:r>
              <a:rPr lang="ko-KR" altLang="en-US" sz="2000" dirty="0"/>
              <a:t>필요성</a:t>
            </a:r>
            <a:endParaRPr lang="en-US" altLang="ko-KR" sz="2000" dirty="0"/>
          </a:p>
          <a:p>
            <a:pPr marL="0" indent="0">
              <a:buNone/>
            </a:pPr>
            <a:r>
              <a:rPr lang="en-US" altLang="ko-KR" sz="1800" dirty="0"/>
              <a:t>   React Dev Server : 3000</a:t>
            </a:r>
            <a:r>
              <a:rPr lang="ko-KR" altLang="en-US" sz="1800" dirty="0"/>
              <a:t>번 </a:t>
            </a:r>
            <a:r>
              <a:rPr lang="en-US" altLang="ko-KR" sz="1800" dirty="0"/>
              <a:t>Port </a:t>
            </a:r>
            <a:r>
              <a:rPr lang="ko-KR" altLang="en-US" sz="1800" dirty="0"/>
              <a:t>사용</a:t>
            </a:r>
            <a:endParaRPr lang="en-US" altLang="ko-KR" sz="1800" dirty="0"/>
          </a:p>
          <a:p>
            <a:pPr marL="0" indent="0">
              <a:buNone/>
            </a:pPr>
            <a:r>
              <a:rPr lang="en-US" altLang="ko-KR" sz="1800" dirty="0"/>
              <a:t>   express </a:t>
            </a:r>
            <a:r>
              <a:rPr lang="ko-KR" altLang="en-US" sz="1800" dirty="0"/>
              <a:t>또는 </a:t>
            </a:r>
            <a:r>
              <a:rPr lang="en-US" altLang="ko-KR" sz="1800" dirty="0"/>
              <a:t>json-server : </a:t>
            </a:r>
            <a:r>
              <a:rPr lang="ko-KR" altLang="en-US" sz="1800" dirty="0"/>
              <a:t>다른 </a:t>
            </a:r>
            <a:r>
              <a:rPr lang="en-US" altLang="ko-KR" sz="1800" dirty="0"/>
              <a:t>Port </a:t>
            </a:r>
            <a:r>
              <a:rPr lang="ko-KR" altLang="en-US" sz="1800" dirty="0"/>
              <a:t>사용</a:t>
            </a:r>
            <a:endParaRPr lang="en-US" altLang="ko-KR" sz="1800" dirty="0"/>
          </a:p>
          <a:p>
            <a:pPr marL="0" indent="0">
              <a:buNone/>
            </a:pPr>
            <a:r>
              <a:rPr lang="en-US" altLang="ko-KR" sz="1800" dirty="0"/>
              <a:t>   </a:t>
            </a:r>
            <a:r>
              <a:rPr lang="ko-KR" altLang="en-US" sz="1800" dirty="0"/>
              <a:t>어떻게 연계</a:t>
            </a:r>
            <a:r>
              <a:rPr lang="en-US" altLang="ko-KR" sz="1800" dirty="0"/>
              <a:t>?....</a:t>
            </a:r>
          </a:p>
          <a:p>
            <a:pPr marL="0" indent="0">
              <a:buNone/>
            </a:pPr>
            <a:endParaRPr lang="en-US" altLang="ko-KR" sz="1800" dirty="0"/>
          </a:p>
          <a:p>
            <a:pPr marL="0" indent="0">
              <a:buNone/>
            </a:pPr>
            <a:r>
              <a:rPr lang="en-US" altLang="ko-KR" sz="2000" dirty="0"/>
              <a:t>3. Network</a:t>
            </a:r>
            <a:r>
              <a:rPr lang="ko-KR" altLang="en-US" sz="2000" dirty="0"/>
              <a:t> </a:t>
            </a:r>
            <a:r>
              <a:rPr lang="en-US" altLang="ko-KR" sz="2000" dirty="0"/>
              <a:t>Proxy</a:t>
            </a:r>
          </a:p>
          <a:p>
            <a:pPr marL="0" indent="0">
              <a:buNone/>
            </a:pPr>
            <a:r>
              <a:rPr lang="en-US" altLang="ko-KR" sz="1800" dirty="0"/>
              <a:t>    - Forward Proxy : Caching,</a:t>
            </a:r>
            <a:r>
              <a:rPr lang="ko-KR" altLang="en-US" sz="1800" dirty="0"/>
              <a:t> 익명성</a:t>
            </a:r>
            <a:r>
              <a:rPr lang="en-US" altLang="ko-KR" sz="1800" dirty="0"/>
              <a:t>, </a:t>
            </a:r>
          </a:p>
          <a:p>
            <a:pPr marL="0" indent="0">
              <a:buNone/>
            </a:pPr>
            <a:r>
              <a:rPr lang="en-US" altLang="ko-KR" sz="1800" dirty="0"/>
              <a:t>    - Reverse Proxy : Caching, </a:t>
            </a:r>
            <a:r>
              <a:rPr lang="ko-KR" altLang="en-US" sz="1800" dirty="0"/>
              <a:t>보안성</a:t>
            </a:r>
            <a:r>
              <a:rPr lang="en-US" altLang="ko-KR" sz="1800" dirty="0"/>
              <a:t>, Load Balancing (</a:t>
            </a:r>
            <a:r>
              <a:rPr lang="ko-KR" altLang="en-US" sz="1800" dirty="0"/>
              <a:t>부하분산</a:t>
            </a:r>
            <a:r>
              <a:rPr lang="en-US" altLang="ko-KR" sz="1800" dirty="0"/>
              <a:t>)</a:t>
            </a:r>
          </a:p>
          <a:p>
            <a:pPr marL="0" indent="0">
              <a:buNone/>
            </a:pPr>
            <a:endParaRPr lang="en-US" altLang="ko-KR" sz="1800" dirty="0"/>
          </a:p>
          <a:p>
            <a:pPr marL="0" indent="0">
              <a:buNone/>
            </a:pPr>
            <a:r>
              <a:rPr lang="en-US" altLang="ko-KR" sz="2000" dirty="0"/>
              <a:t>4. React</a:t>
            </a:r>
            <a:r>
              <a:rPr lang="ko-KR" altLang="en-US" sz="2000" dirty="0"/>
              <a:t>에서 </a:t>
            </a:r>
            <a:r>
              <a:rPr lang="en-US" altLang="ko-KR" sz="2000" dirty="0"/>
              <a:t>Proxy </a:t>
            </a:r>
            <a:r>
              <a:rPr lang="ko-KR" altLang="en-US" sz="2000" dirty="0"/>
              <a:t>설정</a:t>
            </a:r>
            <a:endParaRPr lang="en-US" altLang="ko-KR" sz="2000" dirty="0"/>
          </a:p>
        </p:txBody>
      </p:sp>
    </p:spTree>
    <p:extLst>
      <p:ext uri="{BB962C8B-B14F-4D97-AF65-F5344CB8AC3E}">
        <p14:creationId xmlns:p14="http://schemas.microsoft.com/office/powerpoint/2010/main" val="591721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59</a:t>
            </a:fld>
            <a:endParaRPr lang="ko-KR" altLang="en-US" dirty="0"/>
          </a:p>
        </p:txBody>
      </p:sp>
      <p:pic>
        <p:nvPicPr>
          <p:cNvPr id="3" name="그림 2">
            <a:extLst>
              <a:ext uri="{FF2B5EF4-FFF2-40B4-BE49-F238E27FC236}">
                <a16:creationId xmlns:a16="http://schemas.microsoft.com/office/drawing/2014/main" id="{62445B59-9075-4F62-B33A-B42AD7F2167C}"/>
              </a:ext>
            </a:extLst>
          </p:cNvPr>
          <p:cNvPicPr>
            <a:picLocks noChangeAspect="1"/>
          </p:cNvPicPr>
          <p:nvPr/>
        </p:nvPicPr>
        <p:blipFill>
          <a:blip r:embed="rId3"/>
          <a:stretch>
            <a:fillRect/>
          </a:stretch>
        </p:blipFill>
        <p:spPr>
          <a:xfrm>
            <a:off x="1731962" y="2287133"/>
            <a:ext cx="7915275" cy="1819275"/>
          </a:xfrm>
          <a:prstGeom prst="rect">
            <a:avLst/>
          </a:prstGeom>
        </p:spPr>
      </p:pic>
      <p:sp>
        <p:nvSpPr>
          <p:cNvPr id="9" name="직사각형 8">
            <a:extLst>
              <a:ext uri="{FF2B5EF4-FFF2-40B4-BE49-F238E27FC236}">
                <a16:creationId xmlns:a16="http://schemas.microsoft.com/office/drawing/2014/main" id="{E76B00C3-EF9A-479C-BCF2-AE8DE5C05569}"/>
              </a:ext>
            </a:extLst>
          </p:cNvPr>
          <p:cNvSpPr/>
          <p:nvPr/>
        </p:nvSpPr>
        <p:spPr>
          <a:xfrm>
            <a:off x="1811551" y="2369427"/>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설명선: 선 11">
            <a:extLst>
              <a:ext uri="{FF2B5EF4-FFF2-40B4-BE49-F238E27FC236}">
                <a16:creationId xmlns:a16="http://schemas.microsoft.com/office/drawing/2014/main" id="{3177D312-D2E4-4B98-8B04-417847A4BA2A}"/>
              </a:ext>
            </a:extLst>
          </p:cNvPr>
          <p:cNvSpPr/>
          <p:nvPr/>
        </p:nvSpPr>
        <p:spPr>
          <a:xfrm>
            <a:off x="9074993" y="1247946"/>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
        <p:nvSpPr>
          <p:cNvPr id="13" name="직사각형 12">
            <a:extLst>
              <a:ext uri="{FF2B5EF4-FFF2-40B4-BE49-F238E27FC236}">
                <a16:creationId xmlns:a16="http://schemas.microsoft.com/office/drawing/2014/main" id="{369AC552-BAAC-4A06-B961-981384C174D8}"/>
              </a:ext>
            </a:extLst>
          </p:cNvPr>
          <p:cNvSpPr/>
          <p:nvPr/>
        </p:nvSpPr>
        <p:spPr>
          <a:xfrm>
            <a:off x="1831713" y="3229290"/>
            <a:ext cx="4612220" cy="82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설명선: 선 13">
            <a:extLst>
              <a:ext uri="{FF2B5EF4-FFF2-40B4-BE49-F238E27FC236}">
                <a16:creationId xmlns:a16="http://schemas.microsoft.com/office/drawing/2014/main" id="{8DF6C954-A526-4445-8FEA-7C23FF7283BF}"/>
              </a:ext>
            </a:extLst>
          </p:cNvPr>
          <p:cNvSpPr/>
          <p:nvPr/>
        </p:nvSpPr>
        <p:spPr>
          <a:xfrm>
            <a:off x="7433099" y="4728643"/>
            <a:ext cx="1552754" cy="598098"/>
          </a:xfrm>
          <a:prstGeom prst="borderCallout1">
            <a:avLst>
              <a:gd name="adj1" fmla="val 18750"/>
              <a:gd name="adj2" fmla="val -8333"/>
              <a:gd name="adj3" fmla="val -161539"/>
              <a:gd name="adj4" fmla="val -6277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DayList.js</a:t>
            </a:r>
            <a:endParaRPr lang="ko-KR" altLang="en-US" dirty="0">
              <a:solidFill>
                <a:schemeClr val="tx1"/>
              </a:solidFill>
            </a:endParaRPr>
          </a:p>
        </p:txBody>
      </p:sp>
    </p:spTree>
    <p:extLst>
      <p:ext uri="{BB962C8B-B14F-4D97-AF65-F5344CB8AC3E}">
        <p14:creationId xmlns:p14="http://schemas.microsoft.com/office/powerpoint/2010/main" val="29809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 : App.js (</a:t>
            </a:r>
            <a:r>
              <a:rPr lang="ko-KR" altLang="en-US" sz="3200" dirty="0"/>
              <a:t>기본 </a:t>
            </a:r>
            <a:r>
              <a:rPr lang="en-US" altLang="ko-KR" sz="3200" dirty="0"/>
              <a:t>Component)    function  vs  class</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3"/>
            <a:ext cx="6349890" cy="2243668"/>
          </a:xfrm>
          <a:ln>
            <a:solidFill>
              <a:schemeClr val="accent1"/>
            </a:solidFill>
          </a:ln>
        </p:spPr>
        <p:txBody>
          <a:bodyPr>
            <a:noAutofit/>
          </a:bodyPr>
          <a:lstStyle/>
          <a:p>
            <a:pPr marL="0" indent="0">
              <a:buNone/>
            </a:pPr>
            <a:r>
              <a:rPr lang="en-US" altLang="ko-KR" sz="1400" dirty="0"/>
              <a:t>function App() {</a:t>
            </a:r>
          </a:p>
          <a:p>
            <a:pPr marL="0" indent="0">
              <a:buNone/>
            </a:pPr>
            <a:r>
              <a:rPr lang="en-US" altLang="ko-KR" sz="1400" dirty="0"/>
              <a:t>    return(</a:t>
            </a:r>
          </a:p>
          <a:p>
            <a:pPr marL="0" indent="0">
              <a:buNone/>
            </a:pPr>
            <a:r>
              <a:rPr lang="en-US" altLang="ko-KR" sz="1400" dirty="0"/>
              <a:t>        &lt;div&gt;</a:t>
            </a:r>
          </a:p>
          <a:p>
            <a:pPr marL="0" indent="0">
              <a:buNone/>
            </a:pPr>
            <a:r>
              <a:rPr lang="en-US" altLang="ko-KR" sz="1400" dirty="0">
                <a:solidFill>
                  <a:srgbClr val="FF0000"/>
                </a:solidFill>
              </a:rPr>
              <a:t>	&lt;h1&gt;&lt;a </a:t>
            </a:r>
            <a:r>
              <a:rPr lang="en-US" altLang="ko-KR" sz="1400" dirty="0" err="1">
                <a:solidFill>
                  <a:srgbClr val="FF0000"/>
                </a:solidFill>
              </a:rPr>
              <a:t>href</a:t>
            </a:r>
            <a:r>
              <a:rPr lang="en-US" altLang="ko-KR" sz="1400" dirty="0">
                <a:solidFill>
                  <a:srgbClr val="FF0000"/>
                </a:solidFill>
              </a:rPr>
              <a:t>="racos.html"&gt;RACOS System&lt;/a&gt;&lt;/h1&gt;</a:t>
            </a:r>
          </a:p>
          <a:p>
            <a:pPr marL="0" indent="0">
              <a:buNone/>
            </a:pPr>
            <a:r>
              <a:rPr lang="en-US" altLang="ko-KR" sz="1400" dirty="0"/>
              <a:t>        &lt;/div&gt;</a:t>
            </a:r>
          </a:p>
          <a:p>
            <a:pPr marL="0" indent="0">
              <a:buNone/>
            </a:pPr>
            <a:r>
              <a:rPr lang="en-US" altLang="ko-KR" sz="1400" dirty="0"/>
              <a:t>    );</a:t>
            </a:r>
          </a:p>
          <a:p>
            <a:pPr marL="0" indent="0">
              <a:buNone/>
            </a:pPr>
            <a:r>
              <a:rPr lang="en-US" altLang="ko-KR" sz="1400" dirty="0"/>
              <a: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a:t>
            </a:fld>
            <a:endParaRPr lang="ko-KR" altLang="en-US" dirty="0"/>
          </a:p>
        </p:txBody>
      </p:sp>
      <p:sp>
        <p:nvSpPr>
          <p:cNvPr id="5" name="말풍선: 타원형 4">
            <a:extLst>
              <a:ext uri="{FF2B5EF4-FFF2-40B4-BE49-F238E27FC236}">
                <a16:creationId xmlns:a16="http://schemas.microsoft.com/office/drawing/2014/main" id="{5F491750-3DF0-4D0F-821A-25C46D4399D3}"/>
              </a:ext>
            </a:extLst>
          </p:cNvPr>
          <p:cNvSpPr/>
          <p:nvPr/>
        </p:nvSpPr>
        <p:spPr>
          <a:xfrm>
            <a:off x="6494870" y="1334974"/>
            <a:ext cx="2064908" cy="780047"/>
          </a:xfrm>
          <a:prstGeom prst="wedgeEllipseCallout">
            <a:avLst>
              <a:gd name="adj1" fmla="val -85995"/>
              <a:gd name="adj2" fmla="val 625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2000" dirty="0"/>
              <a:t>JSX</a:t>
            </a:r>
          </a:p>
        </p:txBody>
      </p:sp>
      <p:sp>
        <p:nvSpPr>
          <p:cNvPr id="6" name="TextBox 5">
            <a:extLst>
              <a:ext uri="{FF2B5EF4-FFF2-40B4-BE49-F238E27FC236}">
                <a16:creationId xmlns:a16="http://schemas.microsoft.com/office/drawing/2014/main" id="{52F40BC2-D9F6-4914-8315-13AEED257E4E}"/>
              </a:ext>
            </a:extLst>
          </p:cNvPr>
          <p:cNvSpPr txBox="1"/>
          <p:nvPr/>
        </p:nvSpPr>
        <p:spPr>
          <a:xfrm>
            <a:off x="8863460" y="1911081"/>
            <a:ext cx="3116559" cy="1200329"/>
          </a:xfrm>
          <a:prstGeom prst="rect">
            <a:avLst/>
          </a:prstGeom>
          <a:noFill/>
          <a:ln>
            <a:solidFill>
              <a:srgbClr val="0070C0"/>
            </a:solidFill>
          </a:ln>
        </p:spPr>
        <p:txBody>
          <a:bodyPr wrap="square" rtlCol="0">
            <a:spAutoFit/>
          </a:bodyPr>
          <a:lstStyle/>
          <a:p>
            <a:r>
              <a:rPr lang="en-US" altLang="ko-KR" dirty="0">
                <a:solidFill>
                  <a:srgbClr val="FF0000"/>
                </a:solidFill>
              </a:rPr>
              <a:t>return(</a:t>
            </a:r>
          </a:p>
          <a:p>
            <a:r>
              <a:rPr lang="en-US" altLang="ko-KR" dirty="0">
                <a:solidFill>
                  <a:srgbClr val="FF0000"/>
                </a:solidFill>
              </a:rPr>
              <a:t>    &lt;div&gt;</a:t>
            </a:r>
            <a:r>
              <a:rPr lang="ko-KR" altLang="en-US" dirty="0">
                <a:solidFill>
                  <a:srgbClr val="FF0000"/>
                </a:solidFill>
              </a:rPr>
              <a:t>우리나라</a:t>
            </a:r>
            <a:r>
              <a:rPr lang="en-US" altLang="ko-KR" dirty="0">
                <a:solidFill>
                  <a:srgbClr val="FF0000"/>
                </a:solidFill>
              </a:rPr>
              <a:t>&lt;/div&gt;</a:t>
            </a:r>
          </a:p>
          <a:p>
            <a:r>
              <a:rPr lang="en-US" altLang="ko-KR" dirty="0">
                <a:solidFill>
                  <a:srgbClr val="FF0000"/>
                </a:solidFill>
              </a:rPr>
              <a:t>    &lt;div&gt;</a:t>
            </a:r>
            <a:r>
              <a:rPr lang="ko-KR" altLang="en-US" dirty="0">
                <a:solidFill>
                  <a:srgbClr val="FF0000"/>
                </a:solidFill>
              </a:rPr>
              <a:t>대한민국</a:t>
            </a:r>
            <a:r>
              <a:rPr lang="en-US" altLang="ko-KR" dirty="0">
                <a:solidFill>
                  <a:srgbClr val="FF0000"/>
                </a:solidFill>
              </a:rPr>
              <a:t>&lt;/div&gt;</a:t>
            </a:r>
          </a:p>
          <a:p>
            <a:r>
              <a:rPr lang="en-US" altLang="ko-KR" dirty="0">
                <a:solidFill>
                  <a:srgbClr val="FF0000"/>
                </a:solidFill>
              </a:rPr>
              <a:t>);</a:t>
            </a:r>
            <a:endParaRPr lang="ko-KR" altLang="en-US" dirty="0">
              <a:solidFill>
                <a:srgbClr val="FF0000"/>
              </a:solidFill>
            </a:endParaRPr>
          </a:p>
        </p:txBody>
      </p:sp>
      <p:sp>
        <p:nvSpPr>
          <p:cNvPr id="7" name="TextBox 6">
            <a:extLst>
              <a:ext uri="{FF2B5EF4-FFF2-40B4-BE49-F238E27FC236}">
                <a16:creationId xmlns:a16="http://schemas.microsoft.com/office/drawing/2014/main" id="{D3B3843B-2486-4BB4-8346-73F8F39D53DD}"/>
              </a:ext>
            </a:extLst>
          </p:cNvPr>
          <p:cNvSpPr txBox="1"/>
          <p:nvPr/>
        </p:nvSpPr>
        <p:spPr>
          <a:xfrm>
            <a:off x="8863460" y="3900344"/>
            <a:ext cx="3116559" cy="2031325"/>
          </a:xfrm>
          <a:prstGeom prst="rect">
            <a:avLst/>
          </a:prstGeom>
          <a:noFill/>
          <a:ln>
            <a:solidFill>
              <a:srgbClr val="0070C0"/>
            </a:solidFill>
          </a:ln>
        </p:spPr>
        <p:txBody>
          <a:bodyPr wrap="none" rtlCol="0">
            <a:spAutoFit/>
          </a:bodyPr>
          <a:lstStyle/>
          <a:p>
            <a:r>
              <a:rPr lang="en-US" altLang="ko-KR" dirty="0">
                <a:solidFill>
                  <a:srgbClr val="FF0000"/>
                </a:solidFill>
              </a:rPr>
              <a:t>// fragments </a:t>
            </a:r>
            <a:r>
              <a:rPr lang="ko-KR" altLang="en-US" dirty="0">
                <a:solidFill>
                  <a:srgbClr val="FF0000"/>
                </a:solidFill>
              </a:rPr>
              <a:t>이용</a:t>
            </a:r>
            <a:endParaRPr lang="en-US" altLang="ko-KR" dirty="0">
              <a:solidFill>
                <a:srgbClr val="FF0000"/>
              </a:solidFill>
            </a:endParaRPr>
          </a:p>
          <a:p>
            <a:r>
              <a:rPr lang="en-US" altLang="ko-KR" dirty="0">
                <a:solidFill>
                  <a:srgbClr val="FF0000"/>
                </a:solidFill>
              </a:rPr>
              <a:t>return(</a:t>
            </a:r>
          </a:p>
          <a:p>
            <a:r>
              <a:rPr lang="en-US" altLang="ko-KR" dirty="0">
                <a:solidFill>
                  <a:srgbClr val="FF0000"/>
                </a:solidFill>
              </a:rPr>
              <a:t>    &lt;&gt;</a:t>
            </a:r>
          </a:p>
          <a:p>
            <a:r>
              <a:rPr lang="en-US" altLang="ko-KR" dirty="0">
                <a:solidFill>
                  <a:srgbClr val="FF0000"/>
                </a:solidFill>
              </a:rPr>
              <a:t>        &lt;div&gt;</a:t>
            </a:r>
            <a:r>
              <a:rPr lang="ko-KR" altLang="en-US" dirty="0">
                <a:solidFill>
                  <a:srgbClr val="FF0000"/>
                </a:solidFill>
              </a:rPr>
              <a:t>우리나라</a:t>
            </a:r>
            <a:r>
              <a:rPr lang="en-US" altLang="ko-KR" dirty="0">
                <a:solidFill>
                  <a:srgbClr val="FF0000"/>
                </a:solidFill>
              </a:rPr>
              <a:t>&lt;/div&gt;</a:t>
            </a:r>
          </a:p>
          <a:p>
            <a:r>
              <a:rPr lang="en-US" altLang="ko-KR" dirty="0">
                <a:solidFill>
                  <a:srgbClr val="FF0000"/>
                </a:solidFill>
              </a:rPr>
              <a:t>        &lt;div&gt;</a:t>
            </a:r>
            <a:r>
              <a:rPr lang="ko-KR" altLang="en-US" dirty="0">
                <a:solidFill>
                  <a:srgbClr val="FF0000"/>
                </a:solidFill>
              </a:rPr>
              <a:t>대한민국</a:t>
            </a:r>
            <a:r>
              <a:rPr lang="en-US" altLang="ko-KR" dirty="0">
                <a:solidFill>
                  <a:srgbClr val="FF0000"/>
                </a:solidFill>
              </a:rPr>
              <a:t>&lt;/div&gt;</a:t>
            </a:r>
          </a:p>
          <a:p>
            <a:r>
              <a:rPr lang="en-US" altLang="ko-KR" dirty="0">
                <a:solidFill>
                  <a:srgbClr val="FF0000"/>
                </a:solidFill>
              </a:rPr>
              <a:t>    &lt;/&gt;</a:t>
            </a:r>
          </a:p>
          <a:p>
            <a:r>
              <a:rPr lang="en-US" altLang="ko-KR" dirty="0">
                <a:solidFill>
                  <a:srgbClr val="FF0000"/>
                </a:solidFill>
              </a:rPr>
              <a:t>);</a:t>
            </a:r>
            <a:endParaRPr lang="ko-KR" altLang="en-US" dirty="0">
              <a:solidFill>
                <a:srgbClr val="FF0000"/>
              </a:solidFill>
            </a:endParaRPr>
          </a:p>
        </p:txBody>
      </p:sp>
      <p:sp>
        <p:nvSpPr>
          <p:cNvPr id="8" name="내용 개체 틀 2">
            <a:extLst>
              <a:ext uri="{FF2B5EF4-FFF2-40B4-BE49-F238E27FC236}">
                <a16:creationId xmlns:a16="http://schemas.microsoft.com/office/drawing/2014/main" id="{5123334E-4B83-46A3-A1D9-5321C2809337}"/>
              </a:ext>
            </a:extLst>
          </p:cNvPr>
          <p:cNvSpPr txBox="1">
            <a:spLocks/>
          </p:cNvSpPr>
          <p:nvPr/>
        </p:nvSpPr>
        <p:spPr>
          <a:xfrm>
            <a:off x="321733" y="3521243"/>
            <a:ext cx="6349890" cy="3200232"/>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solidFill>
                  <a:srgbClr val="FF0000"/>
                </a:solidFill>
              </a:rPr>
              <a:t>Import  React,  { Component }  from ‘react’;</a:t>
            </a:r>
          </a:p>
          <a:p>
            <a:pPr marL="0" indent="0">
              <a:buFont typeface="Arial" panose="020B0604020202020204" pitchFamily="34" charset="0"/>
              <a:buNone/>
            </a:pPr>
            <a:r>
              <a:rPr lang="en-US" altLang="ko-KR" sz="1400" dirty="0">
                <a:solidFill>
                  <a:srgbClr val="FF0000"/>
                </a:solidFill>
              </a:rPr>
              <a:t>class  App  extends  Component  {</a:t>
            </a:r>
          </a:p>
          <a:p>
            <a:pPr marL="0" indent="0">
              <a:buFont typeface="Arial" panose="020B0604020202020204" pitchFamily="34" charset="0"/>
              <a:buNone/>
            </a:pPr>
            <a:r>
              <a:rPr lang="en-US" altLang="ko-KR" sz="1400" dirty="0">
                <a:solidFill>
                  <a:srgbClr val="FF0000"/>
                </a:solidFill>
              </a:rPr>
              <a:t>    render() {</a:t>
            </a:r>
          </a:p>
          <a:p>
            <a:pPr marL="0" indent="0">
              <a:buFont typeface="Arial" panose="020B0604020202020204" pitchFamily="34" charset="0"/>
              <a:buNone/>
            </a:pPr>
            <a:r>
              <a:rPr lang="en-US" altLang="ko-KR" sz="1400" dirty="0"/>
              <a:t>        return(</a:t>
            </a:r>
          </a:p>
          <a:p>
            <a:pPr marL="0" indent="0">
              <a:buFont typeface="Arial" panose="020B0604020202020204" pitchFamily="34" charset="0"/>
              <a:buNone/>
            </a:pPr>
            <a:r>
              <a:rPr lang="en-US" altLang="ko-KR" sz="1400" dirty="0"/>
              <a:t>            &lt;div&gt;</a:t>
            </a:r>
          </a:p>
          <a:p>
            <a:pPr marL="0" indent="0">
              <a:buFont typeface="Arial" panose="020B0604020202020204" pitchFamily="34" charset="0"/>
              <a:buNone/>
            </a:pPr>
            <a:r>
              <a:rPr lang="en-US" altLang="ko-KR" sz="1400" dirty="0"/>
              <a:t>	    &lt;h1&gt;&lt;a </a:t>
            </a:r>
            <a:r>
              <a:rPr lang="en-US" altLang="ko-KR" sz="1400" dirty="0" err="1"/>
              <a:t>href</a:t>
            </a:r>
            <a:r>
              <a:rPr lang="en-US" altLang="ko-KR" sz="1400" dirty="0"/>
              <a:t>="racos.html"&gt;RACOS System&lt;/a&gt;&lt;/h1&gt;</a:t>
            </a:r>
          </a:p>
          <a:p>
            <a:pPr marL="0" indent="0">
              <a:buFont typeface="Arial" panose="020B0604020202020204" pitchFamily="34" charset="0"/>
              <a:buNone/>
            </a:pPr>
            <a:r>
              <a:rPr lang="en-US" altLang="ko-KR" sz="1400" dirty="0"/>
              <a:t>            &lt;/div&gt;</a:t>
            </a:r>
          </a:p>
          <a:p>
            <a:pPr marL="0" indent="0">
              <a:buFont typeface="Arial" panose="020B0604020202020204" pitchFamily="34" charset="0"/>
              <a:buNone/>
            </a:pPr>
            <a:r>
              <a:rPr lang="en-US" altLang="ko-KR" sz="1400" dirty="0"/>
              <a:t>        );</a:t>
            </a:r>
          </a:p>
          <a:p>
            <a:pPr marL="0" indent="0">
              <a:buFont typeface="Arial" panose="020B0604020202020204" pitchFamily="34" charset="0"/>
              <a:buNone/>
            </a:pPr>
            <a:r>
              <a:rPr lang="en-US" altLang="ko-KR" sz="1400" dirty="0"/>
              <a:t>    </a:t>
            </a:r>
            <a:r>
              <a:rPr lang="en-US" altLang="ko-KR" sz="1400" dirty="0">
                <a:solidFill>
                  <a:srgbClr val="FF0000"/>
                </a:solidFill>
              </a:rPr>
              <a:t>}</a:t>
            </a:r>
          </a:p>
          <a:p>
            <a:pPr marL="0" indent="0">
              <a:buFont typeface="Arial" panose="020B0604020202020204" pitchFamily="34" charset="0"/>
              <a:buNone/>
            </a:pPr>
            <a:r>
              <a:rPr lang="en-US" altLang="ko-KR" sz="1400" dirty="0"/>
              <a:t>}</a:t>
            </a:r>
          </a:p>
        </p:txBody>
      </p:sp>
      <p:sp>
        <p:nvSpPr>
          <p:cNvPr id="9" name="화살표: 아래쪽 8">
            <a:extLst>
              <a:ext uri="{FF2B5EF4-FFF2-40B4-BE49-F238E27FC236}">
                <a16:creationId xmlns:a16="http://schemas.microsoft.com/office/drawing/2014/main" id="{4AA41D60-75C9-4020-9C7F-24E2615E639D}"/>
              </a:ext>
            </a:extLst>
          </p:cNvPr>
          <p:cNvSpPr/>
          <p:nvPr/>
        </p:nvSpPr>
        <p:spPr>
          <a:xfrm>
            <a:off x="9448800" y="3338680"/>
            <a:ext cx="2053390" cy="365125"/>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BA49766C-A1CC-4256-93E2-85423AA17CF6}"/>
              </a:ext>
            </a:extLst>
          </p:cNvPr>
          <p:cNvSpPr txBox="1"/>
          <p:nvPr/>
        </p:nvSpPr>
        <p:spPr>
          <a:xfrm>
            <a:off x="6811991" y="2782578"/>
            <a:ext cx="1875835" cy="1477328"/>
          </a:xfrm>
          <a:prstGeom prst="rect">
            <a:avLst/>
          </a:prstGeom>
          <a:noFill/>
        </p:spPr>
        <p:txBody>
          <a:bodyPr wrap="none" rtlCol="0">
            <a:spAutoFit/>
          </a:bodyPr>
          <a:lstStyle/>
          <a:p>
            <a:r>
              <a:rPr lang="en-US" altLang="ko-KR" b="1" dirty="0">
                <a:solidFill>
                  <a:srgbClr val="0070C0"/>
                </a:solidFill>
              </a:rPr>
              <a:t>***</a:t>
            </a:r>
          </a:p>
          <a:p>
            <a:r>
              <a:rPr lang="en-US" altLang="ko-KR" b="1" dirty="0">
                <a:solidFill>
                  <a:srgbClr val="0070C0"/>
                </a:solidFill>
              </a:rPr>
              <a:t>function</a:t>
            </a:r>
            <a:r>
              <a:rPr lang="ko-KR" altLang="en-US" b="1" dirty="0">
                <a:solidFill>
                  <a:srgbClr val="0070C0"/>
                </a:solidFill>
              </a:rPr>
              <a:t>이거나 </a:t>
            </a:r>
            <a:endParaRPr lang="en-US" altLang="ko-KR" b="1" dirty="0">
              <a:solidFill>
                <a:srgbClr val="0070C0"/>
              </a:solidFill>
            </a:endParaRPr>
          </a:p>
          <a:p>
            <a:r>
              <a:rPr lang="en-US" altLang="ko-KR" b="1" dirty="0">
                <a:solidFill>
                  <a:srgbClr val="0070C0"/>
                </a:solidFill>
              </a:rPr>
              <a:t>class</a:t>
            </a:r>
            <a:r>
              <a:rPr lang="ko-KR" altLang="en-US" b="1" dirty="0">
                <a:solidFill>
                  <a:srgbClr val="0070C0"/>
                </a:solidFill>
              </a:rPr>
              <a:t>이거나 </a:t>
            </a:r>
            <a:endParaRPr lang="en-US" altLang="ko-KR" b="1" dirty="0">
              <a:solidFill>
                <a:srgbClr val="0070C0"/>
              </a:solidFill>
            </a:endParaRPr>
          </a:p>
          <a:p>
            <a:r>
              <a:rPr lang="ko-KR" altLang="en-US" b="1" dirty="0">
                <a:solidFill>
                  <a:srgbClr val="0070C0"/>
                </a:solidFill>
              </a:rPr>
              <a:t>모두 대문자로 </a:t>
            </a:r>
            <a:endParaRPr lang="en-US" altLang="ko-KR" b="1" dirty="0">
              <a:solidFill>
                <a:srgbClr val="0070C0"/>
              </a:solidFill>
            </a:endParaRPr>
          </a:p>
          <a:p>
            <a:r>
              <a:rPr lang="ko-KR" altLang="en-US" b="1" dirty="0">
                <a:solidFill>
                  <a:srgbClr val="0070C0"/>
                </a:solidFill>
              </a:rPr>
              <a:t>시작 해야 함</a:t>
            </a:r>
          </a:p>
        </p:txBody>
      </p:sp>
      <p:sp>
        <p:nvSpPr>
          <p:cNvPr id="11" name="말풍선: 타원형 10">
            <a:extLst>
              <a:ext uri="{FF2B5EF4-FFF2-40B4-BE49-F238E27FC236}">
                <a16:creationId xmlns:a16="http://schemas.microsoft.com/office/drawing/2014/main" id="{E6E7BEDE-5FED-4156-8CD4-52C068333645}"/>
              </a:ext>
            </a:extLst>
          </p:cNvPr>
          <p:cNvSpPr/>
          <p:nvPr/>
        </p:nvSpPr>
        <p:spPr>
          <a:xfrm>
            <a:off x="6377763" y="5576303"/>
            <a:ext cx="2390852" cy="780047"/>
          </a:xfrm>
          <a:prstGeom prst="wedgeEllipseCallout">
            <a:avLst>
              <a:gd name="adj1" fmla="val -87860"/>
              <a:gd name="adj2" fmla="val -6089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400" dirty="0"/>
              <a:t>{/</a:t>
            </a:r>
            <a:r>
              <a:rPr lang="ko-KR" altLang="en-US" sz="1400" dirty="0"/>
              <a:t>*  주석처리   *</a:t>
            </a:r>
            <a:r>
              <a:rPr lang="en-US" altLang="ko-KR" sz="1400" dirty="0"/>
              <a:t>/}</a:t>
            </a:r>
            <a:endParaRPr lang="ko-KR" altLang="en-US" sz="1400" dirty="0"/>
          </a:p>
        </p:txBody>
      </p:sp>
    </p:spTree>
    <p:extLst>
      <p:ext uri="{BB962C8B-B14F-4D97-AF65-F5344CB8AC3E}">
        <p14:creationId xmlns:p14="http://schemas.microsoft.com/office/powerpoint/2010/main" val="1880730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http://localhost:3000/day/1</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60</a:t>
            </a:fld>
            <a:endParaRPr lang="ko-KR" altLang="en-US" dirty="0"/>
          </a:p>
        </p:txBody>
      </p:sp>
      <p:pic>
        <p:nvPicPr>
          <p:cNvPr id="5" name="그림 4">
            <a:extLst>
              <a:ext uri="{FF2B5EF4-FFF2-40B4-BE49-F238E27FC236}">
                <a16:creationId xmlns:a16="http://schemas.microsoft.com/office/drawing/2014/main" id="{1399E6EA-8EE8-47CC-9B96-5E987F77FAA3}"/>
              </a:ext>
            </a:extLst>
          </p:cNvPr>
          <p:cNvPicPr>
            <a:picLocks noChangeAspect="1"/>
          </p:cNvPicPr>
          <p:nvPr/>
        </p:nvPicPr>
        <p:blipFill>
          <a:blip r:embed="rId3"/>
          <a:stretch>
            <a:fillRect/>
          </a:stretch>
        </p:blipFill>
        <p:spPr>
          <a:xfrm>
            <a:off x="2052637" y="1871662"/>
            <a:ext cx="8086725" cy="3114675"/>
          </a:xfrm>
          <a:prstGeom prst="rect">
            <a:avLst/>
          </a:prstGeom>
        </p:spPr>
      </p:pic>
      <p:sp>
        <p:nvSpPr>
          <p:cNvPr id="8" name="직사각형 7">
            <a:extLst>
              <a:ext uri="{FF2B5EF4-FFF2-40B4-BE49-F238E27FC236}">
                <a16:creationId xmlns:a16="http://schemas.microsoft.com/office/drawing/2014/main" id="{6CB5902F-FE9C-4935-BC94-3243F81A85B7}"/>
              </a:ext>
            </a:extLst>
          </p:cNvPr>
          <p:cNvSpPr/>
          <p:nvPr/>
        </p:nvSpPr>
        <p:spPr>
          <a:xfrm>
            <a:off x="2176769" y="2677200"/>
            <a:ext cx="7786740" cy="2222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선 8">
            <a:extLst>
              <a:ext uri="{FF2B5EF4-FFF2-40B4-BE49-F238E27FC236}">
                <a16:creationId xmlns:a16="http://schemas.microsoft.com/office/drawing/2014/main" id="{3465D422-DD4E-4C5F-A45B-E734A3C661F0}"/>
              </a:ext>
            </a:extLst>
          </p:cNvPr>
          <p:cNvSpPr/>
          <p:nvPr/>
        </p:nvSpPr>
        <p:spPr>
          <a:xfrm>
            <a:off x="7985189" y="5890393"/>
            <a:ext cx="1552754" cy="598098"/>
          </a:xfrm>
          <a:prstGeom prst="borderCallout1">
            <a:avLst>
              <a:gd name="adj1" fmla="val 18750"/>
              <a:gd name="adj2" fmla="val -8333"/>
              <a:gd name="adj3" fmla="val -161539"/>
              <a:gd name="adj4" fmla="val -6277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Word.js</a:t>
            </a:r>
            <a:endParaRPr lang="ko-KR" altLang="en-US" dirty="0">
              <a:solidFill>
                <a:schemeClr val="tx1"/>
              </a:solidFill>
            </a:endParaRPr>
          </a:p>
        </p:txBody>
      </p:sp>
      <p:sp>
        <p:nvSpPr>
          <p:cNvPr id="10" name="직사각형 9">
            <a:extLst>
              <a:ext uri="{FF2B5EF4-FFF2-40B4-BE49-F238E27FC236}">
                <a16:creationId xmlns:a16="http://schemas.microsoft.com/office/drawing/2014/main" id="{A3BB5447-7E7C-4AF9-9F4B-6A7FCF176A7D}"/>
              </a:ext>
            </a:extLst>
          </p:cNvPr>
          <p:cNvSpPr/>
          <p:nvPr/>
        </p:nvSpPr>
        <p:spPr>
          <a:xfrm>
            <a:off x="2199729" y="1894989"/>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설명선: 선 10">
            <a:extLst>
              <a:ext uri="{FF2B5EF4-FFF2-40B4-BE49-F238E27FC236}">
                <a16:creationId xmlns:a16="http://schemas.microsoft.com/office/drawing/2014/main" id="{B2DA8EBA-8188-4F7C-9F96-813AFE5A8153}"/>
              </a:ext>
            </a:extLst>
          </p:cNvPr>
          <p:cNvSpPr/>
          <p:nvPr/>
        </p:nvSpPr>
        <p:spPr>
          <a:xfrm>
            <a:off x="9463171" y="773508"/>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Tree>
    <p:extLst>
      <p:ext uri="{BB962C8B-B14F-4D97-AF65-F5344CB8AC3E}">
        <p14:creationId xmlns:p14="http://schemas.microsoft.com/office/powerpoint/2010/main" val="6899304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http://localhost:3000/day/2</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61</a:t>
            </a:fld>
            <a:endParaRPr lang="ko-KR" altLang="en-US" dirty="0"/>
          </a:p>
        </p:txBody>
      </p:sp>
      <p:pic>
        <p:nvPicPr>
          <p:cNvPr id="3" name="그림 2">
            <a:extLst>
              <a:ext uri="{FF2B5EF4-FFF2-40B4-BE49-F238E27FC236}">
                <a16:creationId xmlns:a16="http://schemas.microsoft.com/office/drawing/2014/main" id="{A8A626A3-48DF-411E-8436-AD9505B5BA3A}"/>
              </a:ext>
            </a:extLst>
          </p:cNvPr>
          <p:cNvPicPr>
            <a:picLocks noChangeAspect="1"/>
          </p:cNvPicPr>
          <p:nvPr/>
        </p:nvPicPr>
        <p:blipFill>
          <a:blip r:embed="rId3"/>
          <a:stretch>
            <a:fillRect/>
          </a:stretch>
        </p:blipFill>
        <p:spPr>
          <a:xfrm>
            <a:off x="2109787" y="1871662"/>
            <a:ext cx="7972425" cy="3114675"/>
          </a:xfrm>
          <a:prstGeom prst="rect">
            <a:avLst/>
          </a:prstGeom>
        </p:spPr>
      </p:pic>
      <p:sp>
        <p:nvSpPr>
          <p:cNvPr id="6" name="직사각형 5">
            <a:extLst>
              <a:ext uri="{FF2B5EF4-FFF2-40B4-BE49-F238E27FC236}">
                <a16:creationId xmlns:a16="http://schemas.microsoft.com/office/drawing/2014/main" id="{2A0E188A-1014-4D67-90FE-8CA1392042E7}"/>
              </a:ext>
            </a:extLst>
          </p:cNvPr>
          <p:cNvSpPr/>
          <p:nvPr/>
        </p:nvSpPr>
        <p:spPr>
          <a:xfrm>
            <a:off x="2176769" y="2677200"/>
            <a:ext cx="7786740" cy="2222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설명선: 선 6">
            <a:extLst>
              <a:ext uri="{FF2B5EF4-FFF2-40B4-BE49-F238E27FC236}">
                <a16:creationId xmlns:a16="http://schemas.microsoft.com/office/drawing/2014/main" id="{360E85E0-933E-4D6A-A229-0E53E8B14243}"/>
              </a:ext>
            </a:extLst>
          </p:cNvPr>
          <p:cNvSpPr/>
          <p:nvPr/>
        </p:nvSpPr>
        <p:spPr>
          <a:xfrm>
            <a:off x="7985189" y="5890393"/>
            <a:ext cx="1552754" cy="598098"/>
          </a:xfrm>
          <a:prstGeom prst="borderCallout1">
            <a:avLst>
              <a:gd name="adj1" fmla="val 18750"/>
              <a:gd name="adj2" fmla="val -8333"/>
              <a:gd name="adj3" fmla="val -161539"/>
              <a:gd name="adj4" fmla="val -6277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Word.js</a:t>
            </a:r>
            <a:endParaRPr lang="ko-KR" altLang="en-US" dirty="0">
              <a:solidFill>
                <a:schemeClr val="tx1"/>
              </a:solidFill>
            </a:endParaRPr>
          </a:p>
        </p:txBody>
      </p:sp>
      <p:sp>
        <p:nvSpPr>
          <p:cNvPr id="8" name="직사각형 7">
            <a:extLst>
              <a:ext uri="{FF2B5EF4-FFF2-40B4-BE49-F238E27FC236}">
                <a16:creationId xmlns:a16="http://schemas.microsoft.com/office/drawing/2014/main" id="{6E8A83F7-98D5-4FC4-9854-045BC454307C}"/>
              </a:ext>
            </a:extLst>
          </p:cNvPr>
          <p:cNvSpPr/>
          <p:nvPr/>
        </p:nvSpPr>
        <p:spPr>
          <a:xfrm>
            <a:off x="2216995" y="1912223"/>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선 8">
            <a:extLst>
              <a:ext uri="{FF2B5EF4-FFF2-40B4-BE49-F238E27FC236}">
                <a16:creationId xmlns:a16="http://schemas.microsoft.com/office/drawing/2014/main" id="{CF64BF01-1F95-4633-9125-22EE23F46E82}"/>
              </a:ext>
            </a:extLst>
          </p:cNvPr>
          <p:cNvSpPr/>
          <p:nvPr/>
        </p:nvSpPr>
        <p:spPr>
          <a:xfrm>
            <a:off x="9480437" y="790742"/>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Tree>
    <p:extLst>
      <p:ext uri="{BB962C8B-B14F-4D97-AF65-F5344CB8AC3E}">
        <p14:creationId xmlns:p14="http://schemas.microsoft.com/office/powerpoint/2010/main" val="2167662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http://localhost:3000/day/3</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62</a:t>
            </a:fld>
            <a:endParaRPr lang="ko-KR" altLang="en-US" dirty="0"/>
          </a:p>
        </p:txBody>
      </p:sp>
      <p:pic>
        <p:nvPicPr>
          <p:cNvPr id="5" name="그림 4">
            <a:extLst>
              <a:ext uri="{FF2B5EF4-FFF2-40B4-BE49-F238E27FC236}">
                <a16:creationId xmlns:a16="http://schemas.microsoft.com/office/drawing/2014/main" id="{38321DDF-3B41-485E-96E1-77BA9C49D7B6}"/>
              </a:ext>
            </a:extLst>
          </p:cNvPr>
          <p:cNvPicPr>
            <a:picLocks noChangeAspect="1"/>
          </p:cNvPicPr>
          <p:nvPr/>
        </p:nvPicPr>
        <p:blipFill>
          <a:blip r:embed="rId3"/>
          <a:stretch>
            <a:fillRect/>
          </a:stretch>
        </p:blipFill>
        <p:spPr>
          <a:xfrm>
            <a:off x="2024062" y="2119312"/>
            <a:ext cx="8143875" cy="2619375"/>
          </a:xfrm>
          <a:prstGeom prst="rect">
            <a:avLst/>
          </a:prstGeom>
        </p:spPr>
      </p:pic>
      <p:sp>
        <p:nvSpPr>
          <p:cNvPr id="8" name="직사각형 7">
            <a:extLst>
              <a:ext uri="{FF2B5EF4-FFF2-40B4-BE49-F238E27FC236}">
                <a16:creationId xmlns:a16="http://schemas.microsoft.com/office/drawing/2014/main" id="{F7DF95F7-40F9-4043-AE75-B1509CC3FC1E}"/>
              </a:ext>
            </a:extLst>
          </p:cNvPr>
          <p:cNvSpPr/>
          <p:nvPr/>
        </p:nvSpPr>
        <p:spPr>
          <a:xfrm>
            <a:off x="2176769" y="3105508"/>
            <a:ext cx="7786740" cy="15009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선 8">
            <a:extLst>
              <a:ext uri="{FF2B5EF4-FFF2-40B4-BE49-F238E27FC236}">
                <a16:creationId xmlns:a16="http://schemas.microsoft.com/office/drawing/2014/main" id="{E0715334-3731-4A6A-B2DD-22E7564F7F16}"/>
              </a:ext>
            </a:extLst>
          </p:cNvPr>
          <p:cNvSpPr/>
          <p:nvPr/>
        </p:nvSpPr>
        <p:spPr>
          <a:xfrm>
            <a:off x="7985189" y="6005649"/>
            <a:ext cx="1552754" cy="403915"/>
          </a:xfrm>
          <a:prstGeom prst="borderCallout1">
            <a:avLst>
              <a:gd name="adj1" fmla="val 18750"/>
              <a:gd name="adj2" fmla="val -8333"/>
              <a:gd name="adj3" fmla="val -340938"/>
              <a:gd name="adj4" fmla="val -8166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Word.js</a:t>
            </a:r>
            <a:endParaRPr lang="ko-KR" altLang="en-US" dirty="0">
              <a:solidFill>
                <a:schemeClr val="tx1"/>
              </a:solidFill>
            </a:endParaRPr>
          </a:p>
        </p:txBody>
      </p:sp>
      <p:sp>
        <p:nvSpPr>
          <p:cNvPr id="10" name="직사각형 9">
            <a:extLst>
              <a:ext uri="{FF2B5EF4-FFF2-40B4-BE49-F238E27FC236}">
                <a16:creationId xmlns:a16="http://schemas.microsoft.com/office/drawing/2014/main" id="{A60DBFCB-299E-41C1-B190-D7F9E3CAB34A}"/>
              </a:ext>
            </a:extLst>
          </p:cNvPr>
          <p:cNvSpPr/>
          <p:nvPr/>
        </p:nvSpPr>
        <p:spPr>
          <a:xfrm>
            <a:off x="2234245" y="2231411"/>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설명선: 선 10">
            <a:extLst>
              <a:ext uri="{FF2B5EF4-FFF2-40B4-BE49-F238E27FC236}">
                <a16:creationId xmlns:a16="http://schemas.microsoft.com/office/drawing/2014/main" id="{1352A418-5B35-40D4-B4F9-2E5C9FC3A658}"/>
              </a:ext>
            </a:extLst>
          </p:cNvPr>
          <p:cNvSpPr/>
          <p:nvPr/>
        </p:nvSpPr>
        <p:spPr>
          <a:xfrm>
            <a:off x="9497687" y="1109930"/>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Tree>
    <p:extLst>
      <p:ext uri="{BB962C8B-B14F-4D97-AF65-F5344CB8AC3E}">
        <p14:creationId xmlns:p14="http://schemas.microsoft.com/office/powerpoint/2010/main" val="1558905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http://localhost:3000/create_word</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63</a:t>
            </a:fld>
            <a:endParaRPr lang="ko-KR" altLang="en-US" dirty="0"/>
          </a:p>
        </p:txBody>
      </p:sp>
      <p:pic>
        <p:nvPicPr>
          <p:cNvPr id="3" name="그림 2">
            <a:extLst>
              <a:ext uri="{FF2B5EF4-FFF2-40B4-BE49-F238E27FC236}">
                <a16:creationId xmlns:a16="http://schemas.microsoft.com/office/drawing/2014/main" id="{29F57BE2-7EC7-4112-99EB-E319BD3856CA}"/>
              </a:ext>
            </a:extLst>
          </p:cNvPr>
          <p:cNvPicPr>
            <a:picLocks noChangeAspect="1"/>
          </p:cNvPicPr>
          <p:nvPr/>
        </p:nvPicPr>
        <p:blipFill>
          <a:blip r:embed="rId3"/>
          <a:stretch>
            <a:fillRect/>
          </a:stretch>
        </p:blipFill>
        <p:spPr>
          <a:xfrm>
            <a:off x="2071687" y="1319212"/>
            <a:ext cx="8048625" cy="4219575"/>
          </a:xfrm>
          <a:prstGeom prst="rect">
            <a:avLst/>
          </a:prstGeom>
        </p:spPr>
      </p:pic>
      <p:sp>
        <p:nvSpPr>
          <p:cNvPr id="6" name="직사각형 5">
            <a:extLst>
              <a:ext uri="{FF2B5EF4-FFF2-40B4-BE49-F238E27FC236}">
                <a16:creationId xmlns:a16="http://schemas.microsoft.com/office/drawing/2014/main" id="{DC4B21D2-9A8B-4AFF-BEF0-7D52C8A5854A}"/>
              </a:ext>
            </a:extLst>
          </p:cNvPr>
          <p:cNvSpPr/>
          <p:nvPr/>
        </p:nvSpPr>
        <p:spPr>
          <a:xfrm>
            <a:off x="2176769" y="2277374"/>
            <a:ext cx="7786740" cy="31572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설명선: 선 6">
            <a:extLst>
              <a:ext uri="{FF2B5EF4-FFF2-40B4-BE49-F238E27FC236}">
                <a16:creationId xmlns:a16="http://schemas.microsoft.com/office/drawing/2014/main" id="{F70B1F18-83F1-4062-A73D-4151A31E8130}"/>
              </a:ext>
            </a:extLst>
          </p:cNvPr>
          <p:cNvSpPr/>
          <p:nvPr/>
        </p:nvSpPr>
        <p:spPr>
          <a:xfrm>
            <a:off x="7985188" y="5782801"/>
            <a:ext cx="2135123" cy="849614"/>
          </a:xfrm>
          <a:prstGeom prst="borderCallout1">
            <a:avLst>
              <a:gd name="adj1" fmla="val 18750"/>
              <a:gd name="adj2" fmla="val -8333"/>
              <a:gd name="adj3" fmla="val -39699"/>
              <a:gd name="adj4" fmla="val -7974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CreateWord.js</a:t>
            </a:r>
            <a:endParaRPr lang="ko-KR" altLang="en-US" dirty="0">
              <a:solidFill>
                <a:schemeClr val="tx1"/>
              </a:solidFill>
            </a:endParaRPr>
          </a:p>
        </p:txBody>
      </p:sp>
      <p:sp>
        <p:nvSpPr>
          <p:cNvPr id="8" name="직사각형 7">
            <a:extLst>
              <a:ext uri="{FF2B5EF4-FFF2-40B4-BE49-F238E27FC236}">
                <a16:creationId xmlns:a16="http://schemas.microsoft.com/office/drawing/2014/main" id="{2E316124-9886-48F4-AAAB-264CE26BCADF}"/>
              </a:ext>
            </a:extLst>
          </p:cNvPr>
          <p:cNvSpPr/>
          <p:nvPr/>
        </p:nvSpPr>
        <p:spPr>
          <a:xfrm>
            <a:off x="2251491" y="1446409"/>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선 8">
            <a:extLst>
              <a:ext uri="{FF2B5EF4-FFF2-40B4-BE49-F238E27FC236}">
                <a16:creationId xmlns:a16="http://schemas.microsoft.com/office/drawing/2014/main" id="{AC28F09A-47ED-4715-A27D-62B6FDD487FA}"/>
              </a:ext>
            </a:extLst>
          </p:cNvPr>
          <p:cNvSpPr/>
          <p:nvPr/>
        </p:nvSpPr>
        <p:spPr>
          <a:xfrm>
            <a:off x="9514933" y="324928"/>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Tree>
    <p:extLst>
      <p:ext uri="{BB962C8B-B14F-4D97-AF65-F5344CB8AC3E}">
        <p14:creationId xmlns:p14="http://schemas.microsoft.com/office/powerpoint/2010/main" val="1327026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http://localhost:3000/create_day</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64</a:t>
            </a:fld>
            <a:endParaRPr lang="ko-KR" altLang="en-US" dirty="0"/>
          </a:p>
        </p:txBody>
      </p:sp>
      <p:pic>
        <p:nvPicPr>
          <p:cNvPr id="5" name="그림 4">
            <a:extLst>
              <a:ext uri="{FF2B5EF4-FFF2-40B4-BE49-F238E27FC236}">
                <a16:creationId xmlns:a16="http://schemas.microsoft.com/office/drawing/2014/main" id="{40F11A3F-BBA5-4CAA-BD32-F1AEA0B2732E}"/>
              </a:ext>
            </a:extLst>
          </p:cNvPr>
          <p:cNvPicPr>
            <a:picLocks noChangeAspect="1"/>
          </p:cNvPicPr>
          <p:nvPr/>
        </p:nvPicPr>
        <p:blipFill>
          <a:blip r:embed="rId3"/>
          <a:stretch>
            <a:fillRect/>
          </a:stretch>
        </p:blipFill>
        <p:spPr>
          <a:xfrm>
            <a:off x="2014537" y="2328862"/>
            <a:ext cx="8162925" cy="2200275"/>
          </a:xfrm>
          <a:prstGeom prst="rect">
            <a:avLst/>
          </a:prstGeom>
        </p:spPr>
      </p:pic>
      <p:sp>
        <p:nvSpPr>
          <p:cNvPr id="6" name="직사각형 5">
            <a:extLst>
              <a:ext uri="{FF2B5EF4-FFF2-40B4-BE49-F238E27FC236}">
                <a16:creationId xmlns:a16="http://schemas.microsoft.com/office/drawing/2014/main" id="{862E1BFC-186D-43EC-BE49-DC6879BFC74F}"/>
              </a:ext>
            </a:extLst>
          </p:cNvPr>
          <p:cNvSpPr/>
          <p:nvPr/>
        </p:nvSpPr>
        <p:spPr>
          <a:xfrm>
            <a:off x="2176769" y="3174521"/>
            <a:ext cx="7786740" cy="12249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설명선: 선 6">
            <a:extLst>
              <a:ext uri="{FF2B5EF4-FFF2-40B4-BE49-F238E27FC236}">
                <a16:creationId xmlns:a16="http://schemas.microsoft.com/office/drawing/2014/main" id="{4379A5AE-D8DC-4097-8D51-A81DBB5730D4}"/>
              </a:ext>
            </a:extLst>
          </p:cNvPr>
          <p:cNvSpPr/>
          <p:nvPr/>
        </p:nvSpPr>
        <p:spPr>
          <a:xfrm>
            <a:off x="7985189" y="6024221"/>
            <a:ext cx="1552754" cy="329632"/>
          </a:xfrm>
          <a:prstGeom prst="borderCallout1">
            <a:avLst>
              <a:gd name="adj1" fmla="val 18750"/>
              <a:gd name="adj2" fmla="val -8333"/>
              <a:gd name="adj3" fmla="val -491279"/>
              <a:gd name="adj4" fmla="val -10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CreateDay.js</a:t>
            </a:r>
            <a:endParaRPr lang="ko-KR" altLang="en-US" dirty="0">
              <a:solidFill>
                <a:schemeClr val="tx1"/>
              </a:solidFill>
            </a:endParaRPr>
          </a:p>
        </p:txBody>
      </p:sp>
      <p:sp>
        <p:nvSpPr>
          <p:cNvPr id="8" name="직사각형 7">
            <a:extLst>
              <a:ext uri="{FF2B5EF4-FFF2-40B4-BE49-F238E27FC236}">
                <a16:creationId xmlns:a16="http://schemas.microsoft.com/office/drawing/2014/main" id="{F6E99535-261C-4419-832D-D728473BE033}"/>
              </a:ext>
            </a:extLst>
          </p:cNvPr>
          <p:cNvSpPr/>
          <p:nvPr/>
        </p:nvSpPr>
        <p:spPr>
          <a:xfrm>
            <a:off x="2234235" y="2369427"/>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선 8">
            <a:extLst>
              <a:ext uri="{FF2B5EF4-FFF2-40B4-BE49-F238E27FC236}">
                <a16:creationId xmlns:a16="http://schemas.microsoft.com/office/drawing/2014/main" id="{999C6CA7-AEDC-4F67-9C29-270937447BFE}"/>
              </a:ext>
            </a:extLst>
          </p:cNvPr>
          <p:cNvSpPr/>
          <p:nvPr/>
        </p:nvSpPr>
        <p:spPr>
          <a:xfrm>
            <a:off x="9497677" y="1247946"/>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Tree>
    <p:extLst>
      <p:ext uri="{BB962C8B-B14F-4D97-AF65-F5344CB8AC3E}">
        <p14:creationId xmlns:p14="http://schemas.microsoft.com/office/powerpoint/2010/main" val="37032375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CD05CE0-E314-43A8-B2A3-0F461C96B95F}"/>
              </a:ext>
            </a:extLst>
          </p:cNvPr>
          <p:cNvPicPr>
            <a:picLocks noChangeAspect="1"/>
          </p:cNvPicPr>
          <p:nvPr/>
        </p:nvPicPr>
        <p:blipFill>
          <a:blip r:embed="rId3"/>
          <a:stretch>
            <a:fillRect/>
          </a:stretch>
        </p:blipFill>
        <p:spPr>
          <a:xfrm>
            <a:off x="2062162" y="2395537"/>
            <a:ext cx="8067675" cy="2066925"/>
          </a:xfrm>
          <a:prstGeom prst="rect">
            <a:avLst/>
          </a:prstGeom>
        </p:spPr>
      </p:pic>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http://localhost:3000/create_day</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65</a:t>
            </a:fld>
            <a:endParaRPr lang="ko-KR" altLang="en-US" dirty="0"/>
          </a:p>
        </p:txBody>
      </p:sp>
      <p:sp>
        <p:nvSpPr>
          <p:cNvPr id="6" name="직사각형 5">
            <a:extLst>
              <a:ext uri="{FF2B5EF4-FFF2-40B4-BE49-F238E27FC236}">
                <a16:creationId xmlns:a16="http://schemas.microsoft.com/office/drawing/2014/main" id="{862E1BFC-186D-43EC-BE49-DC6879BFC74F}"/>
              </a:ext>
            </a:extLst>
          </p:cNvPr>
          <p:cNvSpPr/>
          <p:nvPr/>
        </p:nvSpPr>
        <p:spPr>
          <a:xfrm>
            <a:off x="2176769" y="3174521"/>
            <a:ext cx="7786740" cy="12249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설명선: 선 6">
            <a:extLst>
              <a:ext uri="{FF2B5EF4-FFF2-40B4-BE49-F238E27FC236}">
                <a16:creationId xmlns:a16="http://schemas.microsoft.com/office/drawing/2014/main" id="{4379A5AE-D8DC-4097-8D51-A81DBB5730D4}"/>
              </a:ext>
            </a:extLst>
          </p:cNvPr>
          <p:cNvSpPr/>
          <p:nvPr/>
        </p:nvSpPr>
        <p:spPr>
          <a:xfrm>
            <a:off x="7985189" y="6024221"/>
            <a:ext cx="1552754" cy="329632"/>
          </a:xfrm>
          <a:prstGeom prst="borderCallout1">
            <a:avLst>
              <a:gd name="adj1" fmla="val 18750"/>
              <a:gd name="adj2" fmla="val -8333"/>
              <a:gd name="adj3" fmla="val -491279"/>
              <a:gd name="adj4" fmla="val -10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EmptyPage.js</a:t>
            </a:r>
            <a:endParaRPr lang="ko-KR" altLang="en-US" dirty="0">
              <a:solidFill>
                <a:schemeClr val="tx1"/>
              </a:solidFill>
            </a:endParaRPr>
          </a:p>
        </p:txBody>
      </p:sp>
      <p:sp>
        <p:nvSpPr>
          <p:cNvPr id="8" name="직사각형 7">
            <a:extLst>
              <a:ext uri="{FF2B5EF4-FFF2-40B4-BE49-F238E27FC236}">
                <a16:creationId xmlns:a16="http://schemas.microsoft.com/office/drawing/2014/main" id="{F6E99535-261C-4419-832D-D728473BE033}"/>
              </a:ext>
            </a:extLst>
          </p:cNvPr>
          <p:cNvSpPr/>
          <p:nvPr/>
        </p:nvSpPr>
        <p:spPr>
          <a:xfrm>
            <a:off x="2234235" y="2369427"/>
            <a:ext cx="7737891" cy="710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선 8">
            <a:extLst>
              <a:ext uri="{FF2B5EF4-FFF2-40B4-BE49-F238E27FC236}">
                <a16:creationId xmlns:a16="http://schemas.microsoft.com/office/drawing/2014/main" id="{999C6CA7-AEDC-4F67-9C29-270937447BFE}"/>
              </a:ext>
            </a:extLst>
          </p:cNvPr>
          <p:cNvSpPr/>
          <p:nvPr/>
        </p:nvSpPr>
        <p:spPr>
          <a:xfrm>
            <a:off x="9497677" y="1247946"/>
            <a:ext cx="1552754" cy="598098"/>
          </a:xfrm>
          <a:prstGeom prst="borderCallout1">
            <a:avLst>
              <a:gd name="adj1" fmla="val 18750"/>
              <a:gd name="adj2" fmla="val -8333"/>
              <a:gd name="adj3" fmla="val 187500"/>
              <a:gd name="adj4" fmla="val -2483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Header.js</a:t>
            </a:r>
            <a:endParaRPr lang="ko-KR" altLang="en-US" dirty="0">
              <a:solidFill>
                <a:schemeClr val="tx1"/>
              </a:solidFill>
            </a:endParaRPr>
          </a:p>
        </p:txBody>
      </p:sp>
    </p:spTree>
    <p:extLst>
      <p:ext uri="{BB962C8B-B14F-4D97-AF65-F5344CB8AC3E}">
        <p14:creationId xmlns:p14="http://schemas.microsoft.com/office/powerpoint/2010/main" val="786512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Component </a:t>
            </a:r>
            <a:r>
              <a:rPr lang="ko-KR" altLang="en-US" sz="3200" dirty="0"/>
              <a:t>구성</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66</a:t>
            </a:fld>
            <a:endParaRPr lang="ko-KR" altLang="en-US" dirty="0"/>
          </a:p>
        </p:txBody>
      </p:sp>
      <p:sp>
        <p:nvSpPr>
          <p:cNvPr id="5" name="직사각형 4">
            <a:extLst>
              <a:ext uri="{FF2B5EF4-FFF2-40B4-BE49-F238E27FC236}">
                <a16:creationId xmlns:a16="http://schemas.microsoft.com/office/drawing/2014/main" id="{A72789AB-0BBA-4817-A7EC-4E35E33BC1D7}"/>
              </a:ext>
            </a:extLst>
          </p:cNvPr>
          <p:cNvSpPr/>
          <p:nvPr/>
        </p:nvSpPr>
        <p:spPr>
          <a:xfrm>
            <a:off x="4019909" y="1496508"/>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App</a:t>
            </a:r>
            <a:endParaRPr lang="ko-KR" altLang="en-US" sz="2000" dirty="0"/>
          </a:p>
        </p:txBody>
      </p:sp>
      <p:sp>
        <p:nvSpPr>
          <p:cNvPr id="10" name="직사각형 9">
            <a:extLst>
              <a:ext uri="{FF2B5EF4-FFF2-40B4-BE49-F238E27FC236}">
                <a16:creationId xmlns:a16="http://schemas.microsoft.com/office/drawing/2014/main" id="{A7CE601B-2F8C-409F-B400-1923734571B4}"/>
              </a:ext>
            </a:extLst>
          </p:cNvPr>
          <p:cNvSpPr/>
          <p:nvPr/>
        </p:nvSpPr>
        <p:spPr>
          <a:xfrm>
            <a:off x="321734" y="3009895"/>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Header</a:t>
            </a:r>
            <a:endParaRPr lang="ko-KR" altLang="en-US" sz="2000" dirty="0"/>
          </a:p>
        </p:txBody>
      </p:sp>
      <p:sp>
        <p:nvSpPr>
          <p:cNvPr id="11" name="직사각형 10">
            <a:extLst>
              <a:ext uri="{FF2B5EF4-FFF2-40B4-BE49-F238E27FC236}">
                <a16:creationId xmlns:a16="http://schemas.microsoft.com/office/drawing/2014/main" id="{F4849AC7-379F-45E9-A2BE-879E23FDCFF4}"/>
              </a:ext>
            </a:extLst>
          </p:cNvPr>
          <p:cNvSpPr/>
          <p:nvPr/>
        </p:nvSpPr>
        <p:spPr>
          <a:xfrm>
            <a:off x="4393720" y="3045432"/>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err="1"/>
              <a:t>DayList</a:t>
            </a:r>
            <a:endParaRPr lang="ko-KR" altLang="en-US" sz="2000" dirty="0"/>
          </a:p>
        </p:txBody>
      </p:sp>
      <p:sp>
        <p:nvSpPr>
          <p:cNvPr id="12" name="직사각형 11">
            <a:extLst>
              <a:ext uri="{FF2B5EF4-FFF2-40B4-BE49-F238E27FC236}">
                <a16:creationId xmlns:a16="http://schemas.microsoft.com/office/drawing/2014/main" id="{50199659-3151-4463-AD2D-95F5B82C121B}"/>
              </a:ext>
            </a:extLst>
          </p:cNvPr>
          <p:cNvSpPr/>
          <p:nvPr/>
        </p:nvSpPr>
        <p:spPr>
          <a:xfrm>
            <a:off x="7818409" y="4484321"/>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Day</a:t>
            </a:r>
            <a:endParaRPr lang="ko-KR" altLang="en-US" sz="2000" dirty="0"/>
          </a:p>
        </p:txBody>
      </p:sp>
      <p:sp>
        <p:nvSpPr>
          <p:cNvPr id="13" name="직사각형 12">
            <a:extLst>
              <a:ext uri="{FF2B5EF4-FFF2-40B4-BE49-F238E27FC236}">
                <a16:creationId xmlns:a16="http://schemas.microsoft.com/office/drawing/2014/main" id="{E8042680-DF86-4531-8831-570B554A9A74}"/>
              </a:ext>
            </a:extLst>
          </p:cNvPr>
          <p:cNvSpPr/>
          <p:nvPr/>
        </p:nvSpPr>
        <p:spPr>
          <a:xfrm>
            <a:off x="7818409" y="5837237"/>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Word</a:t>
            </a:r>
            <a:endParaRPr lang="ko-KR" altLang="en-US" sz="2000" dirty="0"/>
          </a:p>
        </p:txBody>
      </p:sp>
      <p:sp>
        <p:nvSpPr>
          <p:cNvPr id="14" name="직사각형 13">
            <a:extLst>
              <a:ext uri="{FF2B5EF4-FFF2-40B4-BE49-F238E27FC236}">
                <a16:creationId xmlns:a16="http://schemas.microsoft.com/office/drawing/2014/main" id="{50E0E9A5-8B18-4625-925D-AE85674F561B}"/>
              </a:ext>
            </a:extLst>
          </p:cNvPr>
          <p:cNvSpPr/>
          <p:nvPr/>
        </p:nvSpPr>
        <p:spPr>
          <a:xfrm>
            <a:off x="321734" y="4602152"/>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err="1"/>
              <a:t>CreateWord</a:t>
            </a:r>
            <a:endParaRPr lang="ko-KR" altLang="en-US" sz="2000" dirty="0"/>
          </a:p>
        </p:txBody>
      </p:sp>
      <p:sp>
        <p:nvSpPr>
          <p:cNvPr id="15" name="직사각형 14">
            <a:extLst>
              <a:ext uri="{FF2B5EF4-FFF2-40B4-BE49-F238E27FC236}">
                <a16:creationId xmlns:a16="http://schemas.microsoft.com/office/drawing/2014/main" id="{92D05242-6AFA-46F8-AEAE-6940DEB6A19F}"/>
              </a:ext>
            </a:extLst>
          </p:cNvPr>
          <p:cNvSpPr/>
          <p:nvPr/>
        </p:nvSpPr>
        <p:spPr>
          <a:xfrm>
            <a:off x="2284805" y="4609579"/>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err="1"/>
              <a:t>CreateDay</a:t>
            </a:r>
            <a:endParaRPr lang="ko-KR" altLang="en-US" sz="2000" dirty="0"/>
          </a:p>
        </p:txBody>
      </p:sp>
      <p:sp>
        <p:nvSpPr>
          <p:cNvPr id="16" name="직사각형 15">
            <a:extLst>
              <a:ext uri="{FF2B5EF4-FFF2-40B4-BE49-F238E27FC236}">
                <a16:creationId xmlns:a16="http://schemas.microsoft.com/office/drawing/2014/main" id="{1969860C-FAA9-4B5E-B672-BA4847F38E86}"/>
              </a:ext>
            </a:extLst>
          </p:cNvPr>
          <p:cNvSpPr/>
          <p:nvPr/>
        </p:nvSpPr>
        <p:spPr>
          <a:xfrm>
            <a:off x="10013831" y="3009894"/>
            <a:ext cx="1811548" cy="7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err="1"/>
              <a:t>EmptyPage</a:t>
            </a:r>
            <a:endParaRPr lang="ko-KR" altLang="en-US" sz="2000" dirty="0"/>
          </a:p>
        </p:txBody>
      </p:sp>
      <p:cxnSp>
        <p:nvCxnSpPr>
          <p:cNvPr id="18" name="직선 화살표 연결선 17">
            <a:extLst>
              <a:ext uri="{FF2B5EF4-FFF2-40B4-BE49-F238E27FC236}">
                <a16:creationId xmlns:a16="http://schemas.microsoft.com/office/drawing/2014/main" id="{6F8E51B2-AB03-4D97-8F71-338ADACCD45A}"/>
              </a:ext>
            </a:extLst>
          </p:cNvPr>
          <p:cNvCxnSpPr>
            <a:stCxn id="5" idx="2"/>
            <a:endCxn id="10" idx="0"/>
          </p:cNvCxnSpPr>
          <p:nvPr/>
        </p:nvCxnSpPr>
        <p:spPr>
          <a:xfrm flipH="1">
            <a:off x="1227508" y="2198183"/>
            <a:ext cx="3698175" cy="8117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CD026E7-B94C-4179-A224-1F570EC8DCA3}"/>
              </a:ext>
            </a:extLst>
          </p:cNvPr>
          <p:cNvCxnSpPr>
            <a:stCxn id="5" idx="2"/>
            <a:endCxn id="11" idx="0"/>
          </p:cNvCxnSpPr>
          <p:nvPr/>
        </p:nvCxnSpPr>
        <p:spPr>
          <a:xfrm>
            <a:off x="4925683" y="2198183"/>
            <a:ext cx="373811" cy="847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0DFFA129-C70E-4E8E-B846-2D39FD67C99C}"/>
              </a:ext>
            </a:extLst>
          </p:cNvPr>
          <p:cNvCxnSpPr>
            <a:stCxn id="5" idx="2"/>
            <a:endCxn id="16" idx="0"/>
          </p:cNvCxnSpPr>
          <p:nvPr/>
        </p:nvCxnSpPr>
        <p:spPr>
          <a:xfrm>
            <a:off x="4925683" y="2198183"/>
            <a:ext cx="5993922" cy="81171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681D25A-3EE2-4F90-AA33-D4BD0DBC0350}"/>
              </a:ext>
            </a:extLst>
          </p:cNvPr>
          <p:cNvCxnSpPr>
            <a:cxnSpLocks/>
            <a:stCxn id="5" idx="2"/>
            <a:endCxn id="14" idx="0"/>
          </p:cNvCxnSpPr>
          <p:nvPr/>
        </p:nvCxnSpPr>
        <p:spPr>
          <a:xfrm flipH="1">
            <a:off x="1227508" y="2198183"/>
            <a:ext cx="3698175" cy="240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FA2995A6-3363-4056-87D8-EB5BA50DC7D7}"/>
              </a:ext>
            </a:extLst>
          </p:cNvPr>
          <p:cNvCxnSpPr>
            <a:cxnSpLocks/>
            <a:stCxn id="5" idx="2"/>
            <a:endCxn id="15" idx="0"/>
          </p:cNvCxnSpPr>
          <p:nvPr/>
        </p:nvCxnSpPr>
        <p:spPr>
          <a:xfrm flipH="1">
            <a:off x="3190579" y="2198183"/>
            <a:ext cx="1735104" cy="2411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6138FF97-11A5-456A-893A-47A099F98D1E}"/>
              </a:ext>
            </a:extLst>
          </p:cNvPr>
          <p:cNvCxnSpPr>
            <a:cxnSpLocks/>
            <a:stCxn id="5" idx="2"/>
            <a:endCxn id="12" idx="0"/>
          </p:cNvCxnSpPr>
          <p:nvPr/>
        </p:nvCxnSpPr>
        <p:spPr>
          <a:xfrm>
            <a:off x="4925683" y="2198183"/>
            <a:ext cx="3798500" cy="2286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4185BA1A-416B-4F79-8B46-F671C6CE280D}"/>
              </a:ext>
            </a:extLst>
          </p:cNvPr>
          <p:cNvCxnSpPr>
            <a:stCxn id="12" idx="2"/>
            <a:endCxn id="13" idx="0"/>
          </p:cNvCxnSpPr>
          <p:nvPr/>
        </p:nvCxnSpPr>
        <p:spPr>
          <a:xfrm>
            <a:off x="8724183" y="5185996"/>
            <a:ext cx="0" cy="6512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476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fontScale="90000"/>
          </a:bodyPr>
          <a:lstStyle/>
          <a:p>
            <a:r>
              <a:rPr lang="ko-KR" altLang="en-US" sz="3200" dirty="0"/>
              <a:t>실습</a:t>
            </a:r>
            <a:r>
              <a:rPr lang="en-US" altLang="ko-KR" sz="3200" dirty="0"/>
              <a:t> II : </a:t>
            </a:r>
            <a:r>
              <a:rPr lang="ko-KR" altLang="en-US" sz="3200" dirty="0"/>
              <a:t>실습 준비 </a:t>
            </a:r>
            <a:r>
              <a:rPr lang="en-US" altLang="ko-KR" sz="3200" dirty="0"/>
              <a:t>(/</a:t>
            </a:r>
            <a:r>
              <a:rPr lang="en-US" altLang="ko-KR" sz="3200" dirty="0" err="1"/>
              <a:t>src</a:t>
            </a:r>
            <a:r>
              <a:rPr lang="en-US" altLang="ko-KR" sz="3200" dirty="0"/>
              <a:t>/</a:t>
            </a:r>
            <a:r>
              <a:rPr lang="en-US" altLang="ko-KR" sz="3200" dirty="0" err="1"/>
              <a:t>db</a:t>
            </a:r>
            <a:r>
              <a:rPr lang="en-US" altLang="ko-KR" sz="3200" dirty="0"/>
              <a:t>/</a:t>
            </a:r>
            <a:r>
              <a:rPr lang="en-US" altLang="ko-KR" sz="3200" dirty="0" err="1"/>
              <a:t>data.json</a:t>
            </a:r>
            <a:r>
              <a:rPr lang="en-US" altLang="ko-KR" sz="3200" dirty="0"/>
              <a:t>) (/</a:t>
            </a:r>
            <a:r>
              <a:rPr lang="en-US" altLang="ko-KR" sz="3200" dirty="0" err="1"/>
              <a:t>src</a:t>
            </a:r>
            <a:r>
              <a:rPr lang="en-US" altLang="ko-KR" sz="3200" dirty="0"/>
              <a:t>/index.css : </a:t>
            </a:r>
            <a:r>
              <a:rPr lang="ko-KR" altLang="en-US" sz="3200" dirty="0"/>
              <a:t>카톡 송부</a:t>
            </a:r>
            <a:r>
              <a:rPr lang="en-US" altLang="ko-KR" sz="3200" dirty="0"/>
              <a:t>)</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67</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2" y="1185331"/>
            <a:ext cx="2636050"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t>{</a:t>
            </a:r>
          </a:p>
          <a:p>
            <a:pPr marL="0" indent="0">
              <a:buNone/>
            </a:pPr>
            <a:r>
              <a:rPr lang="en-US" altLang="ko-KR" sz="1600" dirty="0"/>
              <a:t>  "days": [</a:t>
            </a:r>
          </a:p>
          <a:p>
            <a:pPr marL="0" indent="0">
              <a:buNone/>
            </a:pPr>
            <a:r>
              <a:rPr lang="en-US" altLang="ko-KR" sz="1600" dirty="0"/>
              <a:t>    {</a:t>
            </a:r>
          </a:p>
          <a:p>
            <a:pPr marL="0" indent="0">
              <a:buNone/>
            </a:pPr>
            <a:r>
              <a:rPr lang="en-US" altLang="ko-KR" sz="1600" dirty="0"/>
              <a:t>      "id": 1,</a:t>
            </a:r>
          </a:p>
          <a:p>
            <a:pPr marL="0" indent="0">
              <a:buNone/>
            </a:pPr>
            <a:r>
              <a:rPr lang="en-US" altLang="ko-KR" sz="1600" dirty="0"/>
              <a:t>      "day": 1</a:t>
            </a:r>
          </a:p>
          <a:p>
            <a:pPr marL="0" indent="0">
              <a:buNone/>
            </a:pPr>
            <a:r>
              <a:rPr lang="en-US" altLang="ko-KR" sz="1600" dirty="0"/>
              <a:t>    },</a:t>
            </a:r>
          </a:p>
          <a:p>
            <a:pPr marL="0" indent="0">
              <a:buNone/>
            </a:pPr>
            <a:r>
              <a:rPr lang="en-US" altLang="ko-KR" sz="1600" dirty="0"/>
              <a:t>    {</a:t>
            </a:r>
          </a:p>
          <a:p>
            <a:pPr marL="0" indent="0">
              <a:buNone/>
            </a:pPr>
            <a:r>
              <a:rPr lang="en-US" altLang="ko-KR" sz="1600" dirty="0"/>
              <a:t>      "id": 2,</a:t>
            </a:r>
          </a:p>
          <a:p>
            <a:pPr marL="0" indent="0">
              <a:buNone/>
            </a:pPr>
            <a:r>
              <a:rPr lang="en-US" altLang="ko-KR" sz="1600" dirty="0"/>
              <a:t>      "day": 2</a:t>
            </a:r>
          </a:p>
          <a:p>
            <a:pPr marL="0" indent="0">
              <a:buNone/>
            </a:pPr>
            <a:r>
              <a:rPr lang="en-US" altLang="ko-KR" sz="1600" dirty="0"/>
              <a:t>    },</a:t>
            </a:r>
          </a:p>
          <a:p>
            <a:pPr marL="0" indent="0">
              <a:buNone/>
            </a:pPr>
            <a:r>
              <a:rPr lang="en-US" altLang="ko-KR" sz="1600" dirty="0"/>
              <a:t>    {</a:t>
            </a:r>
          </a:p>
          <a:p>
            <a:pPr marL="0" indent="0">
              <a:buNone/>
            </a:pPr>
            <a:r>
              <a:rPr lang="en-US" altLang="ko-KR" sz="1600" dirty="0"/>
              <a:t>      "id": 3,</a:t>
            </a:r>
          </a:p>
          <a:p>
            <a:pPr marL="0" indent="0">
              <a:buNone/>
            </a:pPr>
            <a:r>
              <a:rPr lang="en-US" altLang="ko-KR" sz="1600" dirty="0"/>
              <a:t>      "day": 3</a:t>
            </a:r>
          </a:p>
          <a:p>
            <a:pPr marL="0" indent="0">
              <a:buNone/>
            </a:pPr>
            <a:r>
              <a:rPr lang="en-US" altLang="ko-KR" sz="1600" dirty="0"/>
              <a:t>    }</a:t>
            </a:r>
          </a:p>
          <a:p>
            <a:pPr marL="0" indent="0">
              <a:buNone/>
            </a:pPr>
            <a:r>
              <a:rPr lang="en-US" altLang="ko-KR" sz="1600" dirty="0"/>
              <a:t>  ],</a:t>
            </a:r>
          </a:p>
          <a:p>
            <a:pPr marL="0" indent="0">
              <a:buNone/>
            </a:pPr>
            <a:br>
              <a:rPr lang="en-US" altLang="ko-KR" sz="1600" dirty="0"/>
            </a:br>
            <a:br>
              <a:rPr lang="en-US" altLang="ko-KR" sz="1600" dirty="0"/>
            </a:br>
            <a:endParaRPr lang="en-US" altLang="ko-KR" sz="1600"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8955314" y="1185331"/>
            <a:ext cx="3061874"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t>    {</a:t>
            </a:r>
          </a:p>
          <a:p>
            <a:pPr marL="0" indent="0">
              <a:buNone/>
            </a:pPr>
            <a:r>
              <a:rPr lang="en-US" altLang="ko-KR" sz="1600" dirty="0"/>
              <a:t>      "id": 5,</a:t>
            </a:r>
          </a:p>
          <a:p>
            <a:pPr marL="0" indent="0">
              <a:buNone/>
            </a:pPr>
            <a:r>
              <a:rPr lang="en-US" altLang="ko-KR" sz="1600" dirty="0"/>
              <a:t>      "day": 3,</a:t>
            </a:r>
          </a:p>
          <a:p>
            <a:pPr marL="0" indent="0">
              <a:buNone/>
            </a:pPr>
            <a:r>
              <a:rPr lang="en-US" altLang="ko-KR" sz="1600" dirty="0"/>
              <a:t>      "</a:t>
            </a:r>
            <a:r>
              <a:rPr lang="en-US" altLang="ko-KR" sz="1600" dirty="0" err="1"/>
              <a:t>eng</a:t>
            </a:r>
            <a:r>
              <a:rPr lang="en-US" altLang="ko-KR" sz="1600" dirty="0"/>
              <a:t>": "school",</a:t>
            </a:r>
          </a:p>
          <a:p>
            <a:pPr marL="0" indent="0">
              <a:buNone/>
            </a:pPr>
            <a:r>
              <a:rPr lang="en-US" altLang="ko-KR" sz="1600" dirty="0"/>
              <a:t>      "</a:t>
            </a:r>
            <a:r>
              <a:rPr lang="en-US" altLang="ko-KR" sz="1600" dirty="0" err="1"/>
              <a:t>kor</a:t>
            </a:r>
            <a:r>
              <a:rPr lang="en-US" altLang="ko-KR" sz="1600" dirty="0"/>
              <a:t>": "</a:t>
            </a:r>
            <a:r>
              <a:rPr lang="ko-KR" altLang="en-US" sz="1600" dirty="0"/>
              <a:t>학교</a:t>
            </a:r>
            <a:r>
              <a:rPr lang="en-US" altLang="ko-KR" sz="1600" dirty="0"/>
              <a:t>",</a:t>
            </a:r>
          </a:p>
          <a:p>
            <a:pPr marL="0" indent="0">
              <a:buNone/>
            </a:pPr>
            <a:r>
              <a:rPr lang="en-US" altLang="ko-KR" sz="1600" dirty="0"/>
              <a:t>      "</a:t>
            </a:r>
            <a:r>
              <a:rPr lang="en-US" altLang="ko-KR" sz="1600" dirty="0" err="1"/>
              <a:t>isDone</a:t>
            </a:r>
            <a:r>
              <a:rPr lang="en-US" altLang="ko-KR" sz="1600" dirty="0"/>
              <a:t>": false</a:t>
            </a:r>
          </a:p>
          <a:p>
            <a:pPr marL="0" indent="0">
              <a:buNone/>
            </a:pPr>
            <a:r>
              <a:rPr lang="en-US" altLang="ko-KR" sz="1600" dirty="0"/>
              <a:t>    }</a:t>
            </a:r>
          </a:p>
          <a:p>
            <a:pPr marL="0" indent="0">
              <a:buNone/>
            </a:pPr>
            <a:r>
              <a:rPr lang="en-US" altLang="ko-KR" sz="1600" dirty="0"/>
              <a:t>  ]</a:t>
            </a:r>
          </a:p>
          <a:p>
            <a:pPr marL="0" indent="0">
              <a:buNone/>
            </a:pPr>
            <a:r>
              <a:rPr lang="en-US" altLang="ko-KR" sz="1600" dirty="0"/>
              <a:t>}</a:t>
            </a:r>
          </a:p>
        </p:txBody>
      </p:sp>
      <p:sp>
        <p:nvSpPr>
          <p:cNvPr id="6" name="내용 개체 틀 2">
            <a:extLst>
              <a:ext uri="{FF2B5EF4-FFF2-40B4-BE49-F238E27FC236}">
                <a16:creationId xmlns:a16="http://schemas.microsoft.com/office/drawing/2014/main" id="{1FC0984D-8D2E-496B-A557-4E15002B6826}"/>
              </a:ext>
            </a:extLst>
          </p:cNvPr>
          <p:cNvSpPr txBox="1">
            <a:spLocks/>
          </p:cNvSpPr>
          <p:nvPr/>
        </p:nvSpPr>
        <p:spPr>
          <a:xfrm>
            <a:off x="3097518" y="1185331"/>
            <a:ext cx="2642242"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t>"words": [</a:t>
            </a:r>
          </a:p>
          <a:p>
            <a:pPr marL="0" indent="0">
              <a:buNone/>
            </a:pPr>
            <a:r>
              <a:rPr lang="en-US" altLang="ko-KR" sz="1600" dirty="0"/>
              <a:t>    {</a:t>
            </a:r>
          </a:p>
          <a:p>
            <a:pPr marL="0" indent="0">
              <a:buNone/>
            </a:pPr>
            <a:r>
              <a:rPr lang="en-US" altLang="ko-KR" sz="1600" dirty="0"/>
              <a:t>      "id": 1,</a:t>
            </a:r>
          </a:p>
          <a:p>
            <a:pPr marL="0" indent="0">
              <a:buNone/>
            </a:pPr>
            <a:r>
              <a:rPr lang="en-US" altLang="ko-KR" sz="1600" dirty="0"/>
              <a:t>      "day": 1,</a:t>
            </a:r>
          </a:p>
          <a:p>
            <a:pPr marL="0" indent="0">
              <a:buNone/>
            </a:pPr>
            <a:r>
              <a:rPr lang="en-US" altLang="ko-KR" sz="1600" dirty="0"/>
              <a:t>      "</a:t>
            </a:r>
            <a:r>
              <a:rPr lang="en-US" altLang="ko-KR" sz="1600" dirty="0" err="1"/>
              <a:t>eng</a:t>
            </a:r>
            <a:r>
              <a:rPr lang="en-US" altLang="ko-KR" sz="1600" dirty="0"/>
              <a:t>": "book",</a:t>
            </a:r>
          </a:p>
          <a:p>
            <a:pPr marL="0" indent="0">
              <a:buNone/>
            </a:pPr>
            <a:r>
              <a:rPr lang="en-US" altLang="ko-KR" sz="1600" dirty="0"/>
              <a:t>      "</a:t>
            </a:r>
            <a:r>
              <a:rPr lang="en-US" altLang="ko-KR" sz="1600" dirty="0" err="1"/>
              <a:t>kor</a:t>
            </a:r>
            <a:r>
              <a:rPr lang="en-US" altLang="ko-KR" sz="1600" dirty="0"/>
              <a:t>": "</a:t>
            </a:r>
            <a:r>
              <a:rPr lang="ko-KR" altLang="en-US" sz="1600" dirty="0"/>
              <a:t>책</a:t>
            </a:r>
            <a:r>
              <a:rPr lang="en-US" altLang="ko-KR" sz="1600" dirty="0"/>
              <a:t>",</a:t>
            </a:r>
          </a:p>
          <a:p>
            <a:pPr marL="0" indent="0">
              <a:buNone/>
            </a:pPr>
            <a:r>
              <a:rPr lang="en-US" altLang="ko-KR" sz="1600" dirty="0"/>
              <a:t>      "</a:t>
            </a:r>
            <a:r>
              <a:rPr lang="en-US" altLang="ko-KR" sz="1600" dirty="0" err="1"/>
              <a:t>isDone</a:t>
            </a:r>
            <a:r>
              <a:rPr lang="en-US" altLang="ko-KR" sz="1600" dirty="0"/>
              <a:t>": false</a:t>
            </a:r>
          </a:p>
          <a:p>
            <a:pPr marL="0" indent="0">
              <a:buNone/>
            </a:pPr>
            <a:r>
              <a:rPr lang="en-US" altLang="ko-KR" sz="1600" dirty="0"/>
              <a:t>    },</a:t>
            </a:r>
          </a:p>
          <a:p>
            <a:pPr marL="0" indent="0">
              <a:buNone/>
            </a:pPr>
            <a:r>
              <a:rPr lang="en-US" altLang="ko-KR" sz="1600" dirty="0"/>
              <a:t>    {</a:t>
            </a:r>
          </a:p>
          <a:p>
            <a:pPr marL="0" indent="0">
              <a:buNone/>
            </a:pPr>
            <a:r>
              <a:rPr lang="en-US" altLang="ko-KR" sz="1600" dirty="0"/>
              <a:t>      "id": 2,</a:t>
            </a:r>
          </a:p>
          <a:p>
            <a:pPr marL="0" indent="0">
              <a:buNone/>
            </a:pPr>
            <a:r>
              <a:rPr lang="en-US" altLang="ko-KR" sz="1600" dirty="0"/>
              <a:t>      "day": 1,</a:t>
            </a:r>
          </a:p>
          <a:p>
            <a:pPr marL="0" indent="0">
              <a:buNone/>
            </a:pPr>
            <a:r>
              <a:rPr lang="en-US" altLang="ko-KR" sz="1600" dirty="0"/>
              <a:t>      "</a:t>
            </a:r>
            <a:r>
              <a:rPr lang="en-US" altLang="ko-KR" sz="1600" dirty="0" err="1"/>
              <a:t>eng</a:t>
            </a:r>
            <a:r>
              <a:rPr lang="en-US" altLang="ko-KR" sz="1600" dirty="0"/>
              <a:t>": "chair",</a:t>
            </a:r>
          </a:p>
          <a:p>
            <a:pPr marL="0" indent="0">
              <a:buNone/>
            </a:pPr>
            <a:r>
              <a:rPr lang="en-US" altLang="ko-KR" sz="1600" dirty="0"/>
              <a:t>      "</a:t>
            </a:r>
            <a:r>
              <a:rPr lang="en-US" altLang="ko-KR" sz="1600" dirty="0" err="1"/>
              <a:t>kor</a:t>
            </a:r>
            <a:r>
              <a:rPr lang="en-US" altLang="ko-KR" sz="1600" dirty="0"/>
              <a:t>": "</a:t>
            </a:r>
            <a:r>
              <a:rPr lang="ko-KR" altLang="en-US" sz="1600" dirty="0"/>
              <a:t>의자</a:t>
            </a:r>
            <a:r>
              <a:rPr lang="en-US" altLang="ko-KR" sz="1600" dirty="0"/>
              <a:t>",</a:t>
            </a:r>
          </a:p>
          <a:p>
            <a:pPr marL="0" indent="0">
              <a:buNone/>
            </a:pPr>
            <a:r>
              <a:rPr lang="en-US" altLang="ko-KR" sz="1600" dirty="0"/>
              <a:t>      "</a:t>
            </a:r>
            <a:r>
              <a:rPr lang="en-US" altLang="ko-KR" sz="1600" dirty="0" err="1"/>
              <a:t>isDone</a:t>
            </a:r>
            <a:r>
              <a:rPr lang="en-US" altLang="ko-KR" sz="1600" dirty="0"/>
              <a:t>": false</a:t>
            </a:r>
          </a:p>
          <a:p>
            <a:pPr marL="0" indent="0">
              <a:buNone/>
            </a:pPr>
            <a:r>
              <a:rPr lang="en-US" altLang="ko-KR" sz="1600" dirty="0"/>
              <a:t>    },</a:t>
            </a:r>
          </a:p>
        </p:txBody>
      </p:sp>
      <p:sp>
        <p:nvSpPr>
          <p:cNvPr id="7" name="내용 개체 틀 2">
            <a:extLst>
              <a:ext uri="{FF2B5EF4-FFF2-40B4-BE49-F238E27FC236}">
                <a16:creationId xmlns:a16="http://schemas.microsoft.com/office/drawing/2014/main" id="{D7540D02-7AE8-4DED-BBB1-08752E4859AA}"/>
              </a:ext>
            </a:extLst>
          </p:cNvPr>
          <p:cNvSpPr txBox="1">
            <a:spLocks/>
          </p:cNvSpPr>
          <p:nvPr/>
        </p:nvSpPr>
        <p:spPr>
          <a:xfrm>
            <a:off x="6026416" y="1185331"/>
            <a:ext cx="2642242"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t>    {</a:t>
            </a:r>
          </a:p>
          <a:p>
            <a:pPr marL="0" indent="0">
              <a:buNone/>
            </a:pPr>
            <a:r>
              <a:rPr lang="en-US" altLang="ko-KR" sz="1600" dirty="0"/>
              <a:t>      "id": 3,</a:t>
            </a:r>
          </a:p>
          <a:p>
            <a:pPr marL="0" indent="0">
              <a:buNone/>
            </a:pPr>
            <a:r>
              <a:rPr lang="en-US" altLang="ko-KR" sz="1600" dirty="0"/>
              <a:t>      "day": 2,</a:t>
            </a:r>
          </a:p>
          <a:p>
            <a:pPr marL="0" indent="0">
              <a:buNone/>
            </a:pPr>
            <a:r>
              <a:rPr lang="en-US" altLang="ko-KR" sz="1600" dirty="0"/>
              <a:t>      "</a:t>
            </a:r>
            <a:r>
              <a:rPr lang="en-US" altLang="ko-KR" sz="1600" dirty="0" err="1"/>
              <a:t>eng</a:t>
            </a:r>
            <a:r>
              <a:rPr lang="en-US" altLang="ko-KR" sz="1600" dirty="0"/>
              <a:t>": "car",</a:t>
            </a:r>
          </a:p>
          <a:p>
            <a:pPr marL="0" indent="0">
              <a:buNone/>
            </a:pPr>
            <a:r>
              <a:rPr lang="en-US" altLang="ko-KR" sz="1600" dirty="0"/>
              <a:t>      "</a:t>
            </a:r>
            <a:r>
              <a:rPr lang="en-US" altLang="ko-KR" sz="1600" dirty="0" err="1"/>
              <a:t>kor</a:t>
            </a:r>
            <a:r>
              <a:rPr lang="en-US" altLang="ko-KR" sz="1600" dirty="0"/>
              <a:t>": "</a:t>
            </a:r>
            <a:r>
              <a:rPr lang="ko-KR" altLang="en-US" sz="1600" dirty="0"/>
              <a:t>자동차</a:t>
            </a:r>
            <a:r>
              <a:rPr lang="en-US" altLang="ko-KR" sz="1600" dirty="0"/>
              <a:t>",</a:t>
            </a:r>
          </a:p>
          <a:p>
            <a:pPr marL="0" indent="0">
              <a:buNone/>
            </a:pPr>
            <a:r>
              <a:rPr lang="en-US" altLang="ko-KR" sz="1600" dirty="0"/>
              <a:t>      "</a:t>
            </a:r>
            <a:r>
              <a:rPr lang="en-US" altLang="ko-KR" sz="1600" dirty="0" err="1"/>
              <a:t>isDone</a:t>
            </a:r>
            <a:r>
              <a:rPr lang="en-US" altLang="ko-KR" sz="1600" dirty="0"/>
              <a:t>": false</a:t>
            </a:r>
          </a:p>
          <a:p>
            <a:pPr marL="0" indent="0">
              <a:buNone/>
            </a:pPr>
            <a:r>
              <a:rPr lang="en-US" altLang="ko-KR" sz="1600" dirty="0"/>
              <a:t>    },</a:t>
            </a:r>
          </a:p>
          <a:p>
            <a:pPr marL="0" indent="0">
              <a:buNone/>
            </a:pPr>
            <a:r>
              <a:rPr lang="en-US" altLang="ko-KR" sz="1600" dirty="0"/>
              <a:t>    {</a:t>
            </a:r>
          </a:p>
          <a:p>
            <a:pPr marL="0" indent="0">
              <a:buNone/>
            </a:pPr>
            <a:r>
              <a:rPr lang="en-US" altLang="ko-KR" sz="1600" dirty="0"/>
              <a:t>      "id": 4,</a:t>
            </a:r>
          </a:p>
          <a:p>
            <a:pPr marL="0" indent="0">
              <a:buNone/>
            </a:pPr>
            <a:r>
              <a:rPr lang="en-US" altLang="ko-KR" sz="1600" dirty="0"/>
              <a:t>      "day": 2,</a:t>
            </a:r>
          </a:p>
          <a:p>
            <a:pPr marL="0" indent="0">
              <a:buNone/>
            </a:pPr>
            <a:r>
              <a:rPr lang="en-US" altLang="ko-KR" sz="1600" dirty="0"/>
              <a:t>      "</a:t>
            </a:r>
            <a:r>
              <a:rPr lang="en-US" altLang="ko-KR" sz="1600" dirty="0" err="1"/>
              <a:t>eng</a:t>
            </a:r>
            <a:r>
              <a:rPr lang="en-US" altLang="ko-KR" sz="1600" dirty="0"/>
              <a:t>": "pen",</a:t>
            </a:r>
          </a:p>
          <a:p>
            <a:pPr marL="0" indent="0">
              <a:buNone/>
            </a:pPr>
            <a:r>
              <a:rPr lang="en-US" altLang="ko-KR" sz="1600" dirty="0"/>
              <a:t>      "</a:t>
            </a:r>
            <a:r>
              <a:rPr lang="en-US" altLang="ko-KR" sz="1600" dirty="0" err="1"/>
              <a:t>kor</a:t>
            </a:r>
            <a:r>
              <a:rPr lang="en-US" altLang="ko-KR" sz="1600" dirty="0"/>
              <a:t>": "</a:t>
            </a:r>
            <a:r>
              <a:rPr lang="ko-KR" altLang="en-US" sz="1600" dirty="0"/>
              <a:t>펜</a:t>
            </a:r>
            <a:r>
              <a:rPr lang="en-US" altLang="ko-KR" sz="1600" dirty="0"/>
              <a:t>",</a:t>
            </a:r>
          </a:p>
          <a:p>
            <a:pPr marL="0" indent="0">
              <a:buNone/>
            </a:pPr>
            <a:r>
              <a:rPr lang="en-US" altLang="ko-KR" sz="1600" dirty="0"/>
              <a:t>      "</a:t>
            </a:r>
            <a:r>
              <a:rPr lang="en-US" altLang="ko-KR" sz="1600" dirty="0" err="1"/>
              <a:t>isDone</a:t>
            </a:r>
            <a:r>
              <a:rPr lang="en-US" altLang="ko-KR" sz="1600" dirty="0"/>
              <a:t>": false</a:t>
            </a:r>
          </a:p>
          <a:p>
            <a:pPr marL="0" indent="0">
              <a:buNone/>
            </a:pPr>
            <a:r>
              <a:rPr lang="en-US" altLang="ko-KR" sz="1600" dirty="0"/>
              <a:t>    },</a:t>
            </a:r>
          </a:p>
        </p:txBody>
      </p:sp>
    </p:spTree>
    <p:extLst>
      <p:ext uri="{BB962C8B-B14F-4D97-AF65-F5344CB8AC3E}">
        <p14:creationId xmlns:p14="http://schemas.microsoft.com/office/powerpoint/2010/main" val="8226491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json-server</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68</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1" y="1185331"/>
            <a:ext cx="11720857"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600" dirty="0"/>
          </a:p>
          <a:p>
            <a:pPr marL="0" indent="0">
              <a:buNone/>
            </a:pPr>
            <a:r>
              <a:rPr lang="en-US" altLang="ko-KR" sz="1800" dirty="0"/>
              <a:t>json server </a:t>
            </a:r>
            <a:r>
              <a:rPr lang="ko-KR" altLang="en-US" sz="1800" dirty="0"/>
              <a:t>는 아주 짧은 시간에 </a:t>
            </a:r>
            <a:r>
              <a:rPr lang="en-US" altLang="ko-KR" sz="1800" dirty="0"/>
              <a:t>REST API </a:t>
            </a:r>
            <a:r>
              <a:rPr lang="ko-KR" altLang="en-US" sz="1800" dirty="0"/>
              <a:t>를 구축해주는 라이브러리</a:t>
            </a:r>
            <a:r>
              <a:rPr lang="en-US" altLang="ko-KR" sz="1800" dirty="0"/>
              <a:t>. </a:t>
            </a:r>
          </a:p>
          <a:p>
            <a:pPr marL="0" indent="0">
              <a:buNone/>
            </a:pPr>
            <a:r>
              <a:rPr lang="ko-KR" altLang="en-US" sz="1800" dirty="0"/>
              <a:t>하지만</a:t>
            </a:r>
            <a:r>
              <a:rPr lang="en-US" altLang="ko-KR" sz="1800" dirty="0"/>
              <a:t>, REST API </a:t>
            </a:r>
            <a:r>
              <a:rPr lang="ko-KR" altLang="en-US" sz="1800" dirty="0"/>
              <a:t>서버의 기본적인 기능을 대부분 갖추고 있어 개발용으로는 용이하나 프로덕션 전용은 아님</a:t>
            </a:r>
            <a:r>
              <a:rPr lang="en-US" altLang="ko-KR" sz="1800" dirty="0"/>
              <a:t>. </a:t>
            </a:r>
          </a:p>
          <a:p>
            <a:pPr marL="0" indent="0">
              <a:buNone/>
            </a:pPr>
            <a:r>
              <a:rPr lang="ko-KR" altLang="en-US" sz="1800" dirty="0"/>
              <a:t>프로토타입을 만들거나</a:t>
            </a:r>
            <a:r>
              <a:rPr lang="en-US" altLang="ko-KR" sz="1800" dirty="0"/>
              <a:t>, </a:t>
            </a:r>
            <a:r>
              <a:rPr lang="ko-KR" altLang="en-US" sz="1800" dirty="0"/>
              <a:t>지금처럼 공부를 위하여 서버가 필요할 때에 사용하면 아주 적당한 도구</a:t>
            </a:r>
            <a:r>
              <a:rPr lang="en-US" altLang="ko-KR" sz="1800" dirty="0"/>
              <a:t>.</a:t>
            </a:r>
          </a:p>
          <a:p>
            <a:pPr marL="0" indent="0">
              <a:buNone/>
            </a:pPr>
            <a:br>
              <a:rPr lang="en-US" altLang="ko-KR" sz="1600" dirty="0"/>
            </a:br>
            <a:br>
              <a:rPr lang="en-US" altLang="ko-KR" sz="1600" dirty="0"/>
            </a:br>
            <a:r>
              <a:rPr lang="en-US" altLang="ko-KR" sz="1600" dirty="0"/>
              <a:t>$ </a:t>
            </a:r>
            <a:r>
              <a:rPr lang="en-US" altLang="ko-KR" sz="1600" dirty="0" err="1"/>
              <a:t>npm</a:t>
            </a:r>
            <a:r>
              <a:rPr lang="en-US" altLang="ko-KR" sz="1600" dirty="0"/>
              <a:t> install –g json-server</a:t>
            </a:r>
          </a:p>
          <a:p>
            <a:pPr marL="0" indent="0">
              <a:buNone/>
            </a:pPr>
            <a:r>
              <a:rPr lang="en-US" altLang="ko-KR" sz="1600" dirty="0"/>
              <a:t>$ json-server --watch ./</a:t>
            </a:r>
            <a:r>
              <a:rPr lang="en-US" altLang="ko-KR" sz="1600" dirty="0" err="1"/>
              <a:t>src</a:t>
            </a:r>
            <a:r>
              <a:rPr lang="en-US" altLang="ko-KR" sz="1600" dirty="0"/>
              <a:t>/</a:t>
            </a:r>
            <a:r>
              <a:rPr lang="en-US" altLang="ko-KR" sz="1600" dirty="0" err="1"/>
              <a:t>db</a:t>
            </a:r>
            <a:r>
              <a:rPr lang="en-US" altLang="ko-KR" sz="1600" dirty="0"/>
              <a:t>/</a:t>
            </a:r>
            <a:r>
              <a:rPr lang="en-US" altLang="ko-KR" sz="1600" dirty="0" err="1"/>
              <a:t>data.json</a:t>
            </a:r>
            <a:r>
              <a:rPr lang="en-US" altLang="ko-KR" sz="1600" dirty="0"/>
              <a:t> --port 3005</a:t>
            </a:r>
          </a:p>
          <a:p>
            <a:pPr marL="0" indent="0">
              <a:buNone/>
            </a:pPr>
            <a:endParaRPr lang="en-US" altLang="ko-KR" sz="1600" dirty="0"/>
          </a:p>
          <a:p>
            <a:pPr marL="0" indent="0">
              <a:buNone/>
            </a:pPr>
            <a:r>
              <a:rPr lang="en-US" altLang="ko-KR" sz="1600" dirty="0"/>
              <a:t>*** </a:t>
            </a:r>
            <a:r>
              <a:rPr lang="ko-KR" altLang="en-US" sz="1600" dirty="0"/>
              <a:t>접속테스트</a:t>
            </a:r>
            <a:endParaRPr lang="en-US" altLang="ko-KR" sz="1600" dirty="0"/>
          </a:p>
          <a:p>
            <a:pPr marL="0" indent="0">
              <a:buNone/>
            </a:pPr>
            <a:r>
              <a:rPr lang="en-US" altLang="ko-KR" sz="1600" dirty="0">
                <a:hlinkClick r:id="rId3"/>
              </a:rPr>
              <a:t>http://localhost:3005/days</a:t>
            </a:r>
            <a:endParaRPr lang="en-US" altLang="ko-KR" sz="1600" dirty="0"/>
          </a:p>
          <a:p>
            <a:pPr marL="0" indent="0">
              <a:buNone/>
            </a:pPr>
            <a:r>
              <a:rPr lang="en-US" altLang="ko-KR" sz="1600" dirty="0">
                <a:hlinkClick r:id="rId4"/>
              </a:rPr>
              <a:t>http://localhost:3005/words</a:t>
            </a:r>
            <a:endParaRPr lang="en-US" altLang="ko-KR" sz="1600" dirty="0"/>
          </a:p>
          <a:p>
            <a:pPr marL="0" indent="0">
              <a:buNone/>
            </a:pPr>
            <a:endParaRPr lang="en-US" altLang="ko-KR" sz="1600" dirty="0"/>
          </a:p>
        </p:txBody>
      </p:sp>
    </p:spTree>
    <p:extLst>
      <p:ext uri="{BB962C8B-B14F-4D97-AF65-F5344CB8AC3E}">
        <p14:creationId xmlns:p14="http://schemas.microsoft.com/office/powerpoint/2010/main" val="1577647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 Router</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69</a:t>
            </a:fld>
            <a:endParaRPr lang="ko-KR" altLang="en-US" dirty="0"/>
          </a:p>
        </p:txBody>
      </p:sp>
      <p:sp>
        <p:nvSpPr>
          <p:cNvPr id="10" name="내용 개체 틀 2">
            <a:extLst>
              <a:ext uri="{FF2B5EF4-FFF2-40B4-BE49-F238E27FC236}">
                <a16:creationId xmlns:a16="http://schemas.microsoft.com/office/drawing/2014/main" id="{28C51AB7-A4E4-48CB-9AEF-B76BD0143C7F}"/>
              </a:ext>
            </a:extLst>
          </p:cNvPr>
          <p:cNvSpPr txBox="1">
            <a:spLocks/>
          </p:cNvSpPr>
          <p:nvPr/>
        </p:nvSpPr>
        <p:spPr>
          <a:xfrm>
            <a:off x="174811" y="1185331"/>
            <a:ext cx="6017759"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100" dirty="0">
                <a:solidFill>
                  <a:srgbClr val="FF0000"/>
                </a:solidFill>
              </a:rPr>
              <a:t>import {</a:t>
            </a:r>
            <a:r>
              <a:rPr lang="en-US" altLang="ko-KR" sz="1100" dirty="0" err="1">
                <a:solidFill>
                  <a:srgbClr val="FF0000"/>
                </a:solidFill>
              </a:rPr>
              <a:t>BrowserRouter</a:t>
            </a:r>
            <a:r>
              <a:rPr lang="en-US" altLang="ko-KR" sz="1100" dirty="0">
                <a:solidFill>
                  <a:srgbClr val="FF0000"/>
                </a:solidFill>
              </a:rPr>
              <a:t>, Route, Switch} from 'react-router-</a:t>
            </a:r>
            <a:r>
              <a:rPr lang="en-US" altLang="ko-KR" sz="1100" dirty="0" err="1">
                <a:solidFill>
                  <a:srgbClr val="FF0000"/>
                </a:solidFill>
              </a:rPr>
              <a:t>dom</a:t>
            </a:r>
            <a:r>
              <a:rPr lang="en-US" altLang="ko-KR" sz="1100" dirty="0">
                <a:solidFill>
                  <a:srgbClr val="FF0000"/>
                </a:solidFill>
              </a:rPr>
              <a:t>’;</a:t>
            </a:r>
          </a:p>
          <a:p>
            <a:pPr marL="0" indent="0">
              <a:buNone/>
            </a:pPr>
            <a:r>
              <a:rPr lang="en-US" altLang="ko-KR" sz="1100" dirty="0"/>
              <a:t>function </a:t>
            </a:r>
            <a:r>
              <a:rPr lang="en-US" altLang="ko-KR" sz="1100" b="1" dirty="0"/>
              <a:t>App</a:t>
            </a:r>
            <a:r>
              <a:rPr lang="en-US" altLang="ko-KR" sz="1100" dirty="0"/>
              <a:t>() {</a:t>
            </a:r>
          </a:p>
          <a:p>
            <a:pPr marL="0" indent="0">
              <a:buNone/>
            </a:pPr>
            <a:r>
              <a:rPr lang="en-US" altLang="ko-KR" sz="1100" dirty="0"/>
              <a:t>  return (</a:t>
            </a:r>
          </a:p>
          <a:p>
            <a:pPr marL="0" indent="0">
              <a:buNone/>
            </a:pPr>
            <a:r>
              <a:rPr lang="en-US" altLang="ko-KR" sz="1100" dirty="0"/>
              <a:t>    </a:t>
            </a:r>
            <a:r>
              <a:rPr lang="en-US" altLang="ko-KR" sz="1100" dirty="0">
                <a:solidFill>
                  <a:srgbClr val="FF0000"/>
                </a:solidFill>
              </a:rPr>
              <a:t>&lt;</a:t>
            </a:r>
            <a:r>
              <a:rPr lang="en-US" altLang="ko-KR" sz="1100" dirty="0" err="1">
                <a:solidFill>
                  <a:srgbClr val="FF0000"/>
                </a:solidFill>
              </a:rPr>
              <a:t>BrowserRouter</a:t>
            </a:r>
            <a:r>
              <a:rPr lang="en-US" altLang="ko-KR" sz="1100" dirty="0">
                <a:solidFill>
                  <a:srgbClr val="FF0000"/>
                </a:solidFill>
              </a:rPr>
              <a:t>&gt;</a:t>
            </a:r>
          </a:p>
          <a:p>
            <a:pPr marL="0" indent="0">
              <a:buNone/>
            </a:pPr>
            <a:r>
              <a:rPr lang="en-US" altLang="ko-KR" sz="1100" dirty="0"/>
              <a:t>      &lt;div </a:t>
            </a:r>
            <a:r>
              <a:rPr lang="en-US" altLang="ko-KR" sz="1100" i="1" dirty="0" err="1"/>
              <a:t>className</a:t>
            </a:r>
            <a:r>
              <a:rPr lang="en-US" altLang="ko-KR" sz="1100" dirty="0"/>
              <a:t>="App"&gt;</a:t>
            </a:r>
          </a:p>
          <a:p>
            <a:pPr marL="0" indent="0">
              <a:buNone/>
            </a:pPr>
            <a:r>
              <a:rPr lang="en-US" altLang="ko-KR" sz="1100" dirty="0"/>
              <a:t>        &lt;Header /&gt;</a:t>
            </a:r>
          </a:p>
          <a:p>
            <a:pPr marL="0" indent="0">
              <a:buNone/>
            </a:pPr>
            <a:r>
              <a:rPr lang="en-US" altLang="ko-KR" sz="1100" dirty="0"/>
              <a:t>        </a:t>
            </a:r>
            <a:r>
              <a:rPr lang="en-US" altLang="ko-KR" sz="1100" dirty="0">
                <a:solidFill>
                  <a:srgbClr val="FF0000"/>
                </a:solidFill>
              </a:rPr>
              <a:t>&lt;Switch&gt;</a:t>
            </a:r>
          </a:p>
          <a:p>
            <a:pPr marL="0" indent="0">
              <a:buNone/>
            </a:pPr>
            <a:r>
              <a:rPr lang="en-US" altLang="ko-KR" sz="1100" dirty="0"/>
              <a:t>          </a:t>
            </a:r>
            <a:r>
              <a:rPr lang="en-US" altLang="ko-KR" sz="1100" dirty="0">
                <a:solidFill>
                  <a:srgbClr val="FF0000"/>
                </a:solidFill>
              </a:rPr>
              <a:t>&lt;Route </a:t>
            </a:r>
            <a:r>
              <a:rPr lang="en-US" altLang="ko-KR" sz="1100" i="1" dirty="0">
                <a:solidFill>
                  <a:srgbClr val="FF0000"/>
                </a:solidFill>
              </a:rPr>
              <a:t>exact</a:t>
            </a:r>
            <a:r>
              <a:rPr lang="en-US" altLang="ko-KR" sz="1100" dirty="0">
                <a:solidFill>
                  <a:srgbClr val="FF0000"/>
                </a:solidFill>
              </a:rPr>
              <a:t> </a:t>
            </a:r>
            <a:r>
              <a:rPr lang="en-US" altLang="ko-KR" sz="1100" i="1" dirty="0">
                <a:solidFill>
                  <a:srgbClr val="FF0000"/>
                </a:solidFill>
              </a:rPr>
              <a:t>path</a:t>
            </a:r>
            <a:r>
              <a:rPr lang="en-US" altLang="ko-KR" sz="1100" dirty="0">
                <a:solidFill>
                  <a:srgbClr val="FF0000"/>
                </a:solidFill>
              </a:rPr>
              <a:t>="/"&gt;</a:t>
            </a:r>
            <a:r>
              <a:rPr lang="en-US" altLang="ko-KR" sz="1100" dirty="0"/>
              <a:t>      </a:t>
            </a:r>
          </a:p>
          <a:p>
            <a:pPr marL="0" indent="0">
              <a:buNone/>
            </a:pPr>
            <a:r>
              <a:rPr lang="en-US" altLang="ko-KR" sz="1100" dirty="0"/>
              <a:t>            &lt;</a:t>
            </a:r>
            <a:r>
              <a:rPr lang="en-US" altLang="ko-KR" sz="1100" dirty="0" err="1"/>
              <a:t>DayList</a:t>
            </a:r>
            <a:r>
              <a:rPr lang="en-US" altLang="ko-KR" sz="1100" dirty="0"/>
              <a:t> /&gt;</a:t>
            </a:r>
          </a:p>
          <a:p>
            <a:pPr marL="0" indent="0">
              <a:buNone/>
            </a:pPr>
            <a:r>
              <a:rPr lang="en-US" altLang="ko-KR" sz="1100" dirty="0"/>
              <a:t>          </a:t>
            </a:r>
            <a:r>
              <a:rPr lang="en-US" altLang="ko-KR" sz="1100" dirty="0">
                <a:solidFill>
                  <a:srgbClr val="FF0000"/>
                </a:solidFill>
              </a:rPr>
              <a:t>&lt;/Route&gt;</a:t>
            </a:r>
          </a:p>
          <a:p>
            <a:pPr marL="0" indent="0">
              <a:buNone/>
            </a:pPr>
            <a:r>
              <a:rPr lang="en-US" altLang="ko-KR" sz="1100" dirty="0">
                <a:solidFill>
                  <a:srgbClr val="FF0000"/>
                </a:solidFill>
              </a:rPr>
              <a:t>          &lt;Route </a:t>
            </a:r>
            <a:r>
              <a:rPr lang="en-US" altLang="ko-KR" sz="1100" i="1" dirty="0">
                <a:solidFill>
                  <a:srgbClr val="FF0000"/>
                </a:solidFill>
              </a:rPr>
              <a:t>path</a:t>
            </a:r>
            <a:r>
              <a:rPr lang="en-US" altLang="ko-KR" sz="1100" dirty="0">
                <a:solidFill>
                  <a:srgbClr val="FF0000"/>
                </a:solidFill>
              </a:rPr>
              <a:t>="/day/:day"&gt;</a:t>
            </a:r>
          </a:p>
          <a:p>
            <a:pPr marL="0" indent="0">
              <a:buNone/>
            </a:pPr>
            <a:r>
              <a:rPr lang="en-US" altLang="ko-KR" sz="1100" dirty="0"/>
              <a:t>            &lt;Day /&gt;</a:t>
            </a:r>
          </a:p>
          <a:p>
            <a:pPr marL="0" indent="0">
              <a:buNone/>
            </a:pPr>
            <a:r>
              <a:rPr lang="en-US" altLang="ko-KR" sz="1100" dirty="0"/>
              <a:t>          </a:t>
            </a:r>
            <a:r>
              <a:rPr lang="en-US" altLang="ko-KR" sz="1100" dirty="0">
                <a:solidFill>
                  <a:srgbClr val="FF0000"/>
                </a:solidFill>
              </a:rPr>
              <a:t>&lt;/Route&gt;</a:t>
            </a:r>
          </a:p>
          <a:p>
            <a:pPr marL="0" indent="0">
              <a:buNone/>
            </a:pPr>
            <a:r>
              <a:rPr lang="en-US" altLang="ko-KR" sz="1100" dirty="0">
                <a:solidFill>
                  <a:srgbClr val="FF0000"/>
                </a:solidFill>
              </a:rPr>
              <a:t>        &lt;/Switch&gt;</a:t>
            </a:r>
          </a:p>
          <a:p>
            <a:pPr marL="0" indent="0">
              <a:buNone/>
            </a:pPr>
            <a:r>
              <a:rPr lang="en-US" altLang="ko-KR" sz="1100" dirty="0"/>
              <a:t>      &lt;/div&gt;</a:t>
            </a:r>
          </a:p>
          <a:p>
            <a:pPr marL="0" indent="0">
              <a:buNone/>
            </a:pPr>
            <a:r>
              <a:rPr lang="en-US" altLang="ko-KR" sz="1100" dirty="0"/>
              <a:t>   </a:t>
            </a:r>
            <a:r>
              <a:rPr lang="en-US" altLang="ko-KR" sz="1100" dirty="0">
                <a:solidFill>
                  <a:srgbClr val="FF0000"/>
                </a:solidFill>
              </a:rPr>
              <a:t> &lt;/</a:t>
            </a:r>
            <a:r>
              <a:rPr lang="en-US" altLang="ko-KR" sz="1100" dirty="0" err="1">
                <a:solidFill>
                  <a:srgbClr val="FF0000"/>
                </a:solidFill>
              </a:rPr>
              <a:t>BrowserRouter</a:t>
            </a:r>
            <a:r>
              <a:rPr lang="en-US" altLang="ko-KR" sz="1100" dirty="0">
                <a:solidFill>
                  <a:srgbClr val="FF0000"/>
                </a:solidFill>
              </a:rPr>
              <a:t>&gt;</a:t>
            </a:r>
          </a:p>
          <a:p>
            <a:pPr marL="0" indent="0">
              <a:buNone/>
            </a:pPr>
            <a:r>
              <a:rPr lang="en-US" altLang="ko-KR" sz="1100" dirty="0"/>
              <a:t>  );</a:t>
            </a:r>
          </a:p>
          <a:p>
            <a:pPr marL="0" indent="0">
              <a:buNone/>
            </a:pPr>
            <a:r>
              <a:rPr lang="en-US" altLang="ko-KR" sz="1100" dirty="0"/>
              <a:t>}</a:t>
            </a:r>
            <a:br>
              <a:rPr lang="en-US" altLang="ko-KR" sz="1100" dirty="0"/>
            </a:br>
            <a:r>
              <a:rPr lang="en-US" altLang="ko-KR" sz="1100" dirty="0"/>
              <a:t>export default </a:t>
            </a:r>
            <a:r>
              <a:rPr lang="en-US" altLang="ko-KR" sz="1100" b="1" dirty="0"/>
              <a:t>App</a:t>
            </a:r>
            <a:r>
              <a:rPr lang="en-US" altLang="ko-KR" sz="1100" dirty="0"/>
              <a:t>;</a:t>
            </a:r>
          </a:p>
          <a:p>
            <a:pPr marL="0" indent="0">
              <a:buNone/>
            </a:pPr>
            <a:endParaRPr lang="en-US" altLang="ko-KR" sz="1100" dirty="0">
              <a:solidFill>
                <a:srgbClr val="FF0000"/>
              </a:solidFill>
            </a:endParaRPr>
          </a:p>
          <a:p>
            <a:pPr marL="0" indent="0">
              <a:buNone/>
            </a:pPr>
            <a:endParaRPr lang="en-US" altLang="ko-KR" sz="1100" dirty="0"/>
          </a:p>
        </p:txBody>
      </p:sp>
      <p:sp>
        <p:nvSpPr>
          <p:cNvPr id="5" name="내용 개체 틀 2">
            <a:extLst>
              <a:ext uri="{FF2B5EF4-FFF2-40B4-BE49-F238E27FC236}">
                <a16:creationId xmlns:a16="http://schemas.microsoft.com/office/drawing/2014/main" id="{A90063FB-F2B5-4D4A-B4EE-4A9432AD93A6}"/>
              </a:ext>
            </a:extLst>
          </p:cNvPr>
          <p:cNvSpPr txBox="1">
            <a:spLocks/>
          </p:cNvSpPr>
          <p:nvPr/>
        </p:nvSpPr>
        <p:spPr>
          <a:xfrm>
            <a:off x="6264998" y="1185330"/>
            <a:ext cx="5752191"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1200" dirty="0"/>
          </a:p>
        </p:txBody>
      </p:sp>
      <p:sp>
        <p:nvSpPr>
          <p:cNvPr id="3" name="직사각형 2">
            <a:extLst>
              <a:ext uri="{FF2B5EF4-FFF2-40B4-BE49-F238E27FC236}">
                <a16:creationId xmlns:a16="http://schemas.microsoft.com/office/drawing/2014/main" id="{4AE08D08-E108-48BB-A788-2680AFA56B9C}"/>
              </a:ext>
            </a:extLst>
          </p:cNvPr>
          <p:cNvSpPr/>
          <p:nvPr/>
        </p:nvSpPr>
        <p:spPr>
          <a:xfrm>
            <a:off x="669957" y="3132500"/>
            <a:ext cx="1756372" cy="760491"/>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EA1BB4E-8210-429D-8224-800FC81834E0}"/>
              </a:ext>
            </a:extLst>
          </p:cNvPr>
          <p:cNvSpPr/>
          <p:nvPr/>
        </p:nvSpPr>
        <p:spPr>
          <a:xfrm>
            <a:off x="677502" y="3965419"/>
            <a:ext cx="1756372" cy="760490"/>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 중괄호 5">
            <a:extLst>
              <a:ext uri="{FF2B5EF4-FFF2-40B4-BE49-F238E27FC236}">
                <a16:creationId xmlns:a16="http://schemas.microsoft.com/office/drawing/2014/main" id="{66902D19-5B2A-42DA-A397-DF71C6A4F51B}"/>
              </a:ext>
            </a:extLst>
          </p:cNvPr>
          <p:cNvSpPr/>
          <p:nvPr/>
        </p:nvSpPr>
        <p:spPr>
          <a:xfrm>
            <a:off x="434566" y="2987644"/>
            <a:ext cx="162963" cy="19555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중괄호 10">
            <a:extLst>
              <a:ext uri="{FF2B5EF4-FFF2-40B4-BE49-F238E27FC236}">
                <a16:creationId xmlns:a16="http://schemas.microsoft.com/office/drawing/2014/main" id="{05D745CC-698F-41A3-8F3D-0EB7EDE89038}"/>
              </a:ext>
            </a:extLst>
          </p:cNvPr>
          <p:cNvSpPr/>
          <p:nvPr/>
        </p:nvSpPr>
        <p:spPr>
          <a:xfrm>
            <a:off x="212646" y="2154726"/>
            <a:ext cx="162963" cy="32954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87581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 : App.js (</a:t>
            </a:r>
            <a:r>
              <a:rPr lang="ko-KR" altLang="en-US" sz="3200" dirty="0"/>
              <a:t>기본 </a:t>
            </a:r>
            <a:r>
              <a:rPr lang="en-US" altLang="ko-KR" sz="3200" dirty="0"/>
              <a:t>Component) with class</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11573934" cy="5171017"/>
          </a:xfrm>
        </p:spPr>
        <p:txBody>
          <a:bodyPr>
            <a:noAutofit/>
          </a:bodyPr>
          <a:lstStyle/>
          <a:p>
            <a:pPr marL="0" indent="0">
              <a:buNone/>
            </a:pPr>
            <a:r>
              <a:rPr lang="en-US" altLang="ko-KR" sz="1400" dirty="0"/>
              <a:t>class  App  extends  Component  {</a:t>
            </a:r>
          </a:p>
          <a:p>
            <a:pPr marL="0" indent="0">
              <a:buNone/>
            </a:pPr>
            <a:r>
              <a:rPr lang="en-US" altLang="ko-KR" sz="1400" dirty="0"/>
              <a:t>    render() {</a:t>
            </a:r>
          </a:p>
          <a:p>
            <a:pPr marL="0" indent="0">
              <a:buNone/>
            </a:pPr>
            <a:r>
              <a:rPr lang="en-US" altLang="ko-KR" sz="1400" dirty="0"/>
              <a:t>        return(</a:t>
            </a:r>
          </a:p>
          <a:p>
            <a:pPr marL="0" indent="0">
              <a:buNone/>
            </a:pPr>
            <a:r>
              <a:rPr lang="en-US" altLang="ko-KR" sz="1400" dirty="0"/>
              <a:t>            &lt;div&gt;</a:t>
            </a:r>
          </a:p>
          <a:p>
            <a:pPr marL="0" indent="0">
              <a:buNone/>
            </a:pPr>
            <a:r>
              <a:rPr lang="en-US" altLang="ko-KR" sz="1400" dirty="0">
                <a:solidFill>
                  <a:srgbClr val="FF0000"/>
                </a:solidFill>
              </a:rPr>
              <a:t>	    &lt;h1&gt;&lt;a </a:t>
            </a:r>
            <a:r>
              <a:rPr lang="en-US" altLang="ko-KR" sz="1400" dirty="0" err="1">
                <a:solidFill>
                  <a:srgbClr val="FF0000"/>
                </a:solidFill>
              </a:rPr>
              <a:t>href</a:t>
            </a:r>
            <a:r>
              <a:rPr lang="en-US" altLang="ko-KR" sz="1400" dirty="0">
                <a:solidFill>
                  <a:srgbClr val="FF0000"/>
                </a:solidFill>
              </a:rPr>
              <a:t>="racos.html"&gt;RACOS System&lt;/a&gt;&lt;/h1&gt;</a:t>
            </a:r>
          </a:p>
          <a:p>
            <a:pPr marL="0" indent="0">
              <a:buNone/>
            </a:pPr>
            <a:r>
              <a:rPr lang="en-US" altLang="ko-KR" sz="1400" dirty="0">
                <a:solidFill>
                  <a:srgbClr val="FF0000"/>
                </a:solidFill>
              </a:rPr>
              <a:t>                   &lt;p&gt;</a:t>
            </a:r>
            <a:r>
              <a:rPr lang="ko-KR" altLang="en-US" sz="1400" dirty="0">
                <a:solidFill>
                  <a:srgbClr val="FF0000"/>
                </a:solidFill>
              </a:rPr>
              <a:t>고객에게는 최상의 안전성과 편리성을</a:t>
            </a:r>
            <a:r>
              <a:rPr lang="en-US" altLang="ko-KR" sz="1400" dirty="0">
                <a:solidFill>
                  <a:srgbClr val="FF0000"/>
                </a:solidFill>
              </a:rPr>
              <a:t>, </a:t>
            </a:r>
          </a:p>
          <a:p>
            <a:pPr marL="0" indent="0">
              <a:buNone/>
            </a:pPr>
            <a:r>
              <a:rPr lang="en-US" altLang="ko-KR" sz="1400" dirty="0">
                <a:solidFill>
                  <a:srgbClr val="FF0000"/>
                </a:solidFill>
              </a:rPr>
              <a:t>                          </a:t>
            </a:r>
            <a:r>
              <a:rPr lang="ko-KR" altLang="en-US" sz="1400" dirty="0">
                <a:solidFill>
                  <a:srgbClr val="FF0000"/>
                </a:solidFill>
              </a:rPr>
              <a:t>관리자에겐 최고의 효율성을 제공</a:t>
            </a:r>
            <a:r>
              <a:rPr lang="en-US" altLang="ko-KR" sz="1400" dirty="0">
                <a:solidFill>
                  <a:srgbClr val="FF0000"/>
                </a:solidFill>
              </a:rPr>
              <a:t>.&lt;/p&gt;</a:t>
            </a:r>
          </a:p>
          <a:p>
            <a:pPr marL="0" indent="0">
              <a:buNone/>
            </a:pPr>
            <a:r>
              <a:rPr lang="en-US" altLang="ko-KR" sz="1400" dirty="0">
                <a:solidFill>
                  <a:srgbClr val="FF0000"/>
                </a:solidFill>
              </a:rPr>
              <a:t>                   &lt;</a:t>
            </a:r>
            <a:r>
              <a:rPr lang="en-US" altLang="ko-KR" sz="1400" dirty="0" err="1">
                <a:solidFill>
                  <a:srgbClr val="FF0000"/>
                </a:solidFill>
              </a:rPr>
              <a:t>ol</a:t>
            </a:r>
            <a:r>
              <a:rPr lang="en-US" altLang="ko-KR" sz="1400" dirty="0">
                <a:solidFill>
                  <a:srgbClr val="FF0000"/>
                </a:solidFill>
              </a:rPr>
              <a:t>&gt;</a:t>
            </a:r>
          </a:p>
          <a:p>
            <a:pPr marL="0" indent="0">
              <a:buNone/>
            </a:pPr>
            <a:r>
              <a:rPr lang="en-US" altLang="ko-KR" sz="1400" dirty="0">
                <a:solidFill>
                  <a:srgbClr val="FF0000"/>
                </a:solidFill>
              </a:rPr>
              <a:t>                        &lt;li&gt;&lt;a </a:t>
            </a:r>
            <a:r>
              <a:rPr lang="en-US" altLang="ko-KR" sz="1400" dirty="0" err="1">
                <a:solidFill>
                  <a:srgbClr val="FF0000"/>
                </a:solidFill>
              </a:rPr>
              <a:t>href</a:t>
            </a:r>
            <a:r>
              <a:rPr lang="en-US" altLang="ko-KR" sz="1400" dirty="0">
                <a:solidFill>
                  <a:srgbClr val="FF0000"/>
                </a:solidFill>
              </a:rPr>
              <a:t>="1.html"&gt;CMS&lt;/a&gt;&lt;/li&gt;</a:t>
            </a:r>
          </a:p>
          <a:p>
            <a:pPr marL="0" indent="0">
              <a:buNone/>
            </a:pPr>
            <a:r>
              <a:rPr lang="en-US" altLang="ko-KR" sz="1400" dirty="0">
                <a:solidFill>
                  <a:srgbClr val="FF0000"/>
                </a:solidFill>
              </a:rPr>
              <a:t>                        &lt;li&gt;&lt;a </a:t>
            </a:r>
            <a:r>
              <a:rPr lang="en-US" altLang="ko-KR" sz="1400" dirty="0" err="1">
                <a:solidFill>
                  <a:srgbClr val="FF0000"/>
                </a:solidFill>
              </a:rPr>
              <a:t>href</a:t>
            </a:r>
            <a:r>
              <a:rPr lang="en-US" altLang="ko-KR" sz="1400" dirty="0">
                <a:solidFill>
                  <a:srgbClr val="FF0000"/>
                </a:solidFill>
              </a:rPr>
              <a:t>="2.html"&gt;RCS&lt;/a&gt;&lt;/li&gt;</a:t>
            </a:r>
          </a:p>
          <a:p>
            <a:pPr marL="0" indent="0">
              <a:buNone/>
            </a:pPr>
            <a:r>
              <a:rPr lang="en-US" altLang="ko-KR" sz="1400" dirty="0">
                <a:solidFill>
                  <a:srgbClr val="FF0000"/>
                </a:solidFill>
              </a:rPr>
              <a:t>                        &lt;li&gt;&lt;a </a:t>
            </a:r>
            <a:r>
              <a:rPr lang="en-US" altLang="ko-KR" sz="1400" dirty="0" err="1">
                <a:solidFill>
                  <a:srgbClr val="FF0000"/>
                </a:solidFill>
              </a:rPr>
              <a:t>href</a:t>
            </a:r>
            <a:r>
              <a:rPr lang="en-US" altLang="ko-KR" sz="1400" dirty="0">
                <a:solidFill>
                  <a:srgbClr val="FF0000"/>
                </a:solidFill>
              </a:rPr>
              <a:t>="3.html"&gt;RMS&lt;/a&gt;&lt;/li&gt;</a:t>
            </a:r>
          </a:p>
          <a:p>
            <a:pPr marL="0" indent="0">
              <a:buNone/>
            </a:pPr>
            <a:r>
              <a:rPr lang="en-US" altLang="ko-KR" sz="1400" dirty="0">
                <a:solidFill>
                  <a:srgbClr val="FF0000"/>
                </a:solidFill>
              </a:rPr>
              <a:t>                   &lt;/</a:t>
            </a:r>
            <a:r>
              <a:rPr lang="en-US" altLang="ko-KR" sz="1400" dirty="0" err="1">
                <a:solidFill>
                  <a:srgbClr val="FF0000"/>
                </a:solidFill>
              </a:rPr>
              <a:t>ol</a:t>
            </a:r>
            <a:r>
              <a:rPr lang="en-US" altLang="ko-KR" sz="1400" dirty="0">
                <a:solidFill>
                  <a:srgbClr val="FF0000"/>
                </a:solidFill>
              </a:rPr>
              <a:t>&gt;</a:t>
            </a:r>
          </a:p>
          <a:p>
            <a:pPr marL="0" indent="0">
              <a:buNone/>
            </a:pPr>
            <a:r>
              <a:rPr lang="en-US" altLang="ko-KR" sz="1400" dirty="0">
                <a:solidFill>
                  <a:srgbClr val="FF0000"/>
                </a:solidFill>
              </a:rPr>
              <a:t>                   &lt;h2&gt;Location&lt;/h2&gt;</a:t>
            </a:r>
          </a:p>
          <a:p>
            <a:pPr marL="0" indent="0">
              <a:buNone/>
            </a:pPr>
            <a:r>
              <a:rPr lang="en-US" altLang="ko-KR" sz="1400" dirty="0">
                <a:solidFill>
                  <a:srgbClr val="FF0000"/>
                </a:solidFill>
              </a:rPr>
              <a:t>                   &lt;p&gt;</a:t>
            </a:r>
            <a:r>
              <a:rPr lang="ko-KR" altLang="en-US" sz="1400" dirty="0">
                <a:solidFill>
                  <a:srgbClr val="FF0000"/>
                </a:solidFill>
              </a:rPr>
              <a:t>서울특별시 중구 청구로</a:t>
            </a:r>
            <a:r>
              <a:rPr lang="en-US" altLang="ko-KR" sz="1400" dirty="0">
                <a:solidFill>
                  <a:srgbClr val="FF0000"/>
                </a:solidFill>
              </a:rPr>
              <a:t>6</a:t>
            </a:r>
            <a:r>
              <a:rPr lang="ko-KR" altLang="en-US" sz="1400" dirty="0">
                <a:solidFill>
                  <a:srgbClr val="FF0000"/>
                </a:solidFill>
              </a:rPr>
              <a:t>길 </a:t>
            </a:r>
            <a:r>
              <a:rPr lang="en-US" altLang="ko-KR" sz="1400" dirty="0">
                <a:solidFill>
                  <a:srgbClr val="FF0000"/>
                </a:solidFill>
              </a:rPr>
              <a:t>32 (</a:t>
            </a:r>
            <a:r>
              <a:rPr lang="ko-KR" altLang="en-US" sz="1400" dirty="0">
                <a:solidFill>
                  <a:srgbClr val="FF0000"/>
                </a:solidFill>
              </a:rPr>
              <a:t>에덴빌딩 </a:t>
            </a:r>
            <a:r>
              <a:rPr lang="en-US" altLang="ko-KR" sz="1400" dirty="0">
                <a:solidFill>
                  <a:srgbClr val="FF0000"/>
                </a:solidFill>
              </a:rPr>
              <a:t>4</a:t>
            </a:r>
            <a:r>
              <a:rPr lang="ko-KR" altLang="en-US" sz="1400" dirty="0">
                <a:solidFill>
                  <a:srgbClr val="FF0000"/>
                </a:solidFill>
              </a:rPr>
              <a:t>층</a:t>
            </a:r>
            <a:r>
              <a:rPr lang="en-US" altLang="ko-KR" sz="1400" dirty="0">
                <a:solidFill>
                  <a:srgbClr val="FF0000"/>
                </a:solidFill>
              </a:rPr>
              <a:t>)&lt;/p&gt;</a:t>
            </a:r>
          </a:p>
          <a:p>
            <a:pPr marL="0" indent="0">
              <a:buNone/>
            </a:pPr>
            <a:r>
              <a:rPr lang="en-US" altLang="ko-KR" sz="1400" dirty="0"/>
              <a:t>            &lt;/div&gt;</a:t>
            </a:r>
          </a:p>
          <a:p>
            <a:pPr marL="0" indent="0">
              <a:buNone/>
            </a:pPr>
            <a:r>
              <a:rPr lang="en-US" altLang="ko-KR" sz="1400" dirty="0"/>
              <a:t>        );</a:t>
            </a:r>
          </a:p>
          <a:p>
            <a:pPr marL="0" indent="0">
              <a:buNone/>
            </a:pPr>
            <a:r>
              <a:rPr lang="en-US" altLang="ko-KR" sz="1400" dirty="0"/>
              <a:t>    }</a:t>
            </a:r>
          </a:p>
          <a:p>
            <a:pPr marL="0" indent="0">
              <a:buNone/>
            </a:pPr>
            <a:r>
              <a:rPr lang="en-US" altLang="ko-KR" sz="1400" dirty="0"/>
              <a: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7</a:t>
            </a:fld>
            <a:endParaRPr lang="ko-KR" altLang="en-US" dirty="0"/>
          </a:p>
        </p:txBody>
      </p:sp>
    </p:spTree>
    <p:extLst>
      <p:ext uri="{BB962C8B-B14F-4D97-AF65-F5344CB8AC3E}">
        <p14:creationId xmlns:p14="http://schemas.microsoft.com/office/powerpoint/2010/main" val="2039021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ko-KR" altLang="en-US" sz="3200" dirty="0"/>
              <a:t>실습</a:t>
            </a:r>
            <a:r>
              <a:rPr lang="en-US" altLang="ko-KR" sz="3200" dirty="0"/>
              <a:t> II : App.js</a:t>
            </a:r>
            <a:endParaRPr lang="ko-KR" altLang="en-US" sz="32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70</a:t>
            </a:fld>
            <a:endParaRPr lang="ko-KR" altLang="en-US" dirty="0"/>
          </a:p>
        </p:txBody>
      </p:sp>
      <p:sp>
        <p:nvSpPr>
          <p:cNvPr id="11" name="내용 개체 틀 2">
            <a:extLst>
              <a:ext uri="{FF2B5EF4-FFF2-40B4-BE49-F238E27FC236}">
                <a16:creationId xmlns:a16="http://schemas.microsoft.com/office/drawing/2014/main" id="{E79A62CB-DA48-469B-8623-B9FC40AB2F8D}"/>
              </a:ext>
            </a:extLst>
          </p:cNvPr>
          <p:cNvSpPr txBox="1">
            <a:spLocks/>
          </p:cNvSpPr>
          <p:nvPr/>
        </p:nvSpPr>
        <p:spPr>
          <a:xfrm>
            <a:off x="198408" y="1185331"/>
            <a:ext cx="5303811"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import </a:t>
            </a:r>
            <a:r>
              <a:rPr lang="en-US" altLang="ko-KR" sz="1400" dirty="0" err="1"/>
              <a:t>CreateWord</a:t>
            </a:r>
            <a:r>
              <a:rPr lang="en-US" altLang="ko-KR" sz="1400" dirty="0"/>
              <a:t> from './component/</a:t>
            </a:r>
            <a:r>
              <a:rPr lang="en-US" altLang="ko-KR" sz="1400" dirty="0" err="1"/>
              <a:t>CreateWord</a:t>
            </a:r>
            <a:r>
              <a:rPr lang="en-US" altLang="ko-KR" sz="1400" dirty="0"/>
              <a:t>';</a:t>
            </a:r>
          </a:p>
          <a:p>
            <a:pPr marL="0" indent="0">
              <a:buNone/>
            </a:pPr>
            <a:r>
              <a:rPr lang="en-US" altLang="ko-KR" sz="1400" dirty="0"/>
              <a:t>import </a:t>
            </a:r>
            <a:r>
              <a:rPr lang="en-US" altLang="ko-KR" sz="1400" dirty="0" err="1"/>
              <a:t>CreateDay</a:t>
            </a:r>
            <a:r>
              <a:rPr lang="en-US" altLang="ko-KR" sz="1400" dirty="0"/>
              <a:t> from './component/</a:t>
            </a:r>
            <a:r>
              <a:rPr lang="en-US" altLang="ko-KR" sz="1400" dirty="0" err="1"/>
              <a:t>CreateDay</a:t>
            </a:r>
            <a:r>
              <a:rPr lang="en-US" altLang="ko-KR" sz="1400" dirty="0"/>
              <a:t>';</a:t>
            </a:r>
          </a:p>
          <a:p>
            <a:pPr marL="0" indent="0">
              <a:buNone/>
            </a:pPr>
            <a:r>
              <a:rPr lang="en-US" altLang="ko-KR" sz="1400" dirty="0"/>
              <a:t>import Header from './component/Header';</a:t>
            </a:r>
          </a:p>
          <a:p>
            <a:pPr marL="0" indent="0">
              <a:buNone/>
            </a:pPr>
            <a:r>
              <a:rPr lang="en-US" altLang="ko-KR" sz="1400" dirty="0"/>
              <a:t>import </a:t>
            </a:r>
            <a:r>
              <a:rPr lang="en-US" altLang="ko-KR" sz="1400" dirty="0" err="1"/>
              <a:t>DayList</a:t>
            </a:r>
            <a:r>
              <a:rPr lang="en-US" altLang="ko-KR" sz="1400" dirty="0"/>
              <a:t> from './component/</a:t>
            </a:r>
            <a:r>
              <a:rPr lang="en-US" altLang="ko-KR" sz="1400" dirty="0" err="1"/>
              <a:t>DayList</a:t>
            </a:r>
            <a:r>
              <a:rPr lang="en-US" altLang="ko-KR" sz="1400" dirty="0"/>
              <a:t>';</a:t>
            </a:r>
          </a:p>
          <a:p>
            <a:pPr marL="0" indent="0">
              <a:buNone/>
            </a:pPr>
            <a:r>
              <a:rPr lang="en-US" altLang="ko-KR" sz="1400" dirty="0"/>
              <a:t>import Day from './component/Day';</a:t>
            </a:r>
          </a:p>
          <a:p>
            <a:pPr marL="0" indent="0">
              <a:buNone/>
            </a:pPr>
            <a:r>
              <a:rPr lang="en-US" altLang="ko-KR" sz="1400" dirty="0"/>
              <a:t>import </a:t>
            </a:r>
            <a:r>
              <a:rPr lang="en-US" altLang="ko-KR" sz="1400" dirty="0" err="1"/>
              <a:t>EmptyPage</a:t>
            </a:r>
            <a:r>
              <a:rPr lang="en-US" altLang="ko-KR" sz="1400" dirty="0"/>
              <a:t> from './component/</a:t>
            </a:r>
            <a:r>
              <a:rPr lang="en-US" altLang="ko-KR" sz="1400" dirty="0" err="1"/>
              <a:t>EmptyPage</a:t>
            </a:r>
            <a:r>
              <a:rPr lang="en-US" altLang="ko-KR" sz="1400" dirty="0"/>
              <a:t>';</a:t>
            </a:r>
          </a:p>
          <a:p>
            <a:pPr marL="0" indent="0">
              <a:buNone/>
            </a:pPr>
            <a:br>
              <a:rPr lang="en-US" altLang="ko-KR" sz="1400" dirty="0"/>
            </a:br>
            <a:r>
              <a:rPr lang="en-US" altLang="ko-KR" sz="1400" dirty="0"/>
              <a:t>import {</a:t>
            </a:r>
            <a:r>
              <a:rPr lang="en-US" altLang="ko-KR" sz="1400" dirty="0" err="1"/>
              <a:t>BrowserRouter</a:t>
            </a:r>
            <a:r>
              <a:rPr lang="en-US" altLang="ko-KR" sz="1400" dirty="0"/>
              <a:t>, Route, Switch} from 'react-router-</a:t>
            </a:r>
            <a:r>
              <a:rPr lang="en-US" altLang="ko-KR" sz="1400" dirty="0" err="1"/>
              <a:t>dom</a:t>
            </a:r>
            <a:r>
              <a:rPr lang="en-US" altLang="ko-KR" sz="1400" dirty="0"/>
              <a:t>';</a:t>
            </a:r>
          </a:p>
        </p:txBody>
      </p:sp>
      <p:sp>
        <p:nvSpPr>
          <p:cNvPr id="9" name="내용 개체 틀 2">
            <a:extLst>
              <a:ext uri="{FF2B5EF4-FFF2-40B4-BE49-F238E27FC236}">
                <a16:creationId xmlns:a16="http://schemas.microsoft.com/office/drawing/2014/main" id="{AC1474F9-9E18-42E0-AF4B-180A9702A074}"/>
              </a:ext>
            </a:extLst>
          </p:cNvPr>
          <p:cNvSpPr txBox="1">
            <a:spLocks/>
          </p:cNvSpPr>
          <p:nvPr/>
        </p:nvSpPr>
        <p:spPr>
          <a:xfrm>
            <a:off x="5630175" y="1185330"/>
            <a:ext cx="3065252" cy="51710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function </a:t>
            </a:r>
            <a:r>
              <a:rPr lang="en-US" altLang="ko-KR" sz="1400" b="1" dirty="0"/>
              <a:t>App</a:t>
            </a:r>
            <a:r>
              <a:rPr lang="en-US" altLang="ko-KR" sz="1400" dirty="0"/>
              <a:t>() {</a:t>
            </a:r>
          </a:p>
          <a:p>
            <a:pPr marL="0" indent="0">
              <a:buNone/>
            </a:pPr>
            <a:r>
              <a:rPr lang="en-US" altLang="ko-KR" sz="1400" dirty="0"/>
              <a:t>  return (</a:t>
            </a:r>
          </a:p>
          <a:p>
            <a:pPr marL="0" indent="0">
              <a:buNone/>
            </a:pPr>
            <a:r>
              <a:rPr lang="en-US" altLang="ko-KR" sz="1400" dirty="0"/>
              <a:t>    &lt;</a:t>
            </a:r>
            <a:r>
              <a:rPr lang="en-US" altLang="ko-KR" sz="1400" dirty="0" err="1"/>
              <a:t>BrowserRouter</a:t>
            </a:r>
            <a:r>
              <a:rPr lang="en-US" altLang="ko-KR" sz="1400" dirty="0"/>
              <a:t>&gt;</a:t>
            </a:r>
          </a:p>
          <a:p>
            <a:pPr marL="0" indent="0">
              <a:buNone/>
            </a:pPr>
            <a:r>
              <a:rPr lang="en-US" altLang="ko-KR" sz="1400" dirty="0"/>
              <a:t>      &lt;div </a:t>
            </a:r>
            <a:r>
              <a:rPr lang="en-US" altLang="ko-KR" sz="1400" i="1" dirty="0" err="1"/>
              <a:t>className</a:t>
            </a:r>
            <a:r>
              <a:rPr lang="en-US" altLang="ko-KR" sz="1400" dirty="0"/>
              <a:t>="App"&gt;</a:t>
            </a:r>
          </a:p>
          <a:p>
            <a:pPr marL="0" indent="0">
              <a:buNone/>
            </a:pPr>
            <a:r>
              <a:rPr lang="en-US" altLang="ko-KR" sz="1400" dirty="0"/>
              <a:t>        &lt;Header /&gt;</a:t>
            </a:r>
          </a:p>
          <a:p>
            <a:pPr marL="0" indent="0">
              <a:buNone/>
            </a:pPr>
            <a:r>
              <a:rPr lang="en-US" altLang="ko-KR" sz="1400" dirty="0"/>
              <a:t>        &lt;Switch&gt;</a:t>
            </a:r>
          </a:p>
          <a:p>
            <a:pPr marL="0" indent="0">
              <a:buNone/>
            </a:pPr>
            <a:r>
              <a:rPr lang="en-US" altLang="ko-KR" sz="1400" dirty="0"/>
              <a:t>          &lt;Route </a:t>
            </a:r>
            <a:r>
              <a:rPr lang="en-US" altLang="ko-KR" sz="1400" i="1" dirty="0"/>
              <a:t>exact</a:t>
            </a:r>
            <a:r>
              <a:rPr lang="en-US" altLang="ko-KR" sz="1400" dirty="0"/>
              <a:t> </a:t>
            </a:r>
            <a:r>
              <a:rPr lang="en-US" altLang="ko-KR" sz="1400" i="1" dirty="0"/>
              <a:t>path</a:t>
            </a:r>
            <a:r>
              <a:rPr lang="en-US" altLang="ko-KR" sz="1400" dirty="0"/>
              <a:t>="/"&gt;      </a:t>
            </a:r>
          </a:p>
          <a:p>
            <a:pPr marL="0" indent="0">
              <a:buNone/>
            </a:pPr>
            <a:r>
              <a:rPr lang="en-US" altLang="ko-KR" sz="1400" dirty="0"/>
              <a:t>            &lt;</a:t>
            </a:r>
            <a:r>
              <a:rPr lang="en-US" altLang="ko-KR" sz="1400" dirty="0" err="1"/>
              <a:t>DayList</a:t>
            </a:r>
            <a:r>
              <a:rPr lang="en-US" altLang="ko-KR" sz="1400" dirty="0"/>
              <a:t> /&gt;</a:t>
            </a:r>
          </a:p>
          <a:p>
            <a:pPr marL="0" indent="0">
              <a:buNone/>
            </a:pPr>
            <a:r>
              <a:rPr lang="en-US" altLang="ko-KR" sz="1400" dirty="0"/>
              <a:t>          &lt;/Route&gt;</a:t>
            </a:r>
          </a:p>
          <a:p>
            <a:pPr marL="0" indent="0">
              <a:buNone/>
            </a:pPr>
            <a:r>
              <a:rPr lang="en-US" altLang="ko-KR" sz="1400" dirty="0"/>
              <a:t>          &lt;Route </a:t>
            </a:r>
            <a:r>
              <a:rPr lang="en-US" altLang="ko-KR" sz="1400" i="1" dirty="0"/>
              <a:t>path</a:t>
            </a:r>
            <a:r>
              <a:rPr lang="en-US" altLang="ko-KR" sz="1400" dirty="0"/>
              <a:t>="/day/:day"&gt;</a:t>
            </a:r>
          </a:p>
          <a:p>
            <a:pPr marL="0" indent="0">
              <a:buNone/>
            </a:pPr>
            <a:r>
              <a:rPr lang="en-US" altLang="ko-KR" sz="1400" dirty="0"/>
              <a:t>            &lt;Day /&gt;</a:t>
            </a:r>
          </a:p>
          <a:p>
            <a:pPr marL="0" indent="0">
              <a:buNone/>
            </a:pPr>
            <a:r>
              <a:rPr lang="en-US" altLang="ko-KR" sz="1400" dirty="0"/>
              <a:t>          &lt;/Route&gt;</a:t>
            </a:r>
          </a:p>
        </p:txBody>
      </p:sp>
      <p:sp>
        <p:nvSpPr>
          <p:cNvPr id="12" name="내용 개체 틀 2">
            <a:extLst>
              <a:ext uri="{FF2B5EF4-FFF2-40B4-BE49-F238E27FC236}">
                <a16:creationId xmlns:a16="http://schemas.microsoft.com/office/drawing/2014/main" id="{9C9C5E50-F756-4CA5-A825-C474BEB00A03}"/>
              </a:ext>
            </a:extLst>
          </p:cNvPr>
          <p:cNvSpPr txBox="1">
            <a:spLocks/>
          </p:cNvSpPr>
          <p:nvPr/>
        </p:nvSpPr>
        <p:spPr>
          <a:xfrm>
            <a:off x="8823383" y="1185330"/>
            <a:ext cx="3273719" cy="517101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t>          &lt;Route </a:t>
            </a:r>
            <a:r>
              <a:rPr lang="en-US" altLang="ko-KR" sz="1400" i="1" dirty="0"/>
              <a:t>path</a:t>
            </a:r>
            <a:r>
              <a:rPr lang="en-US" altLang="ko-KR" sz="1400" dirty="0"/>
              <a:t>="/</a:t>
            </a:r>
            <a:r>
              <a:rPr lang="en-US" altLang="ko-KR" sz="1400" dirty="0" err="1"/>
              <a:t>create_word</a:t>
            </a:r>
            <a:r>
              <a:rPr lang="en-US" altLang="ko-KR" sz="1400" dirty="0"/>
              <a:t>"&gt;</a:t>
            </a:r>
          </a:p>
          <a:p>
            <a:pPr marL="0" indent="0">
              <a:buNone/>
            </a:pPr>
            <a:r>
              <a:rPr lang="en-US" altLang="ko-KR" sz="1400" dirty="0"/>
              <a:t>            &lt;</a:t>
            </a:r>
            <a:r>
              <a:rPr lang="en-US" altLang="ko-KR" sz="1400" dirty="0" err="1"/>
              <a:t>CreateWord</a:t>
            </a:r>
            <a:r>
              <a:rPr lang="en-US" altLang="ko-KR" sz="1400" dirty="0"/>
              <a:t> /&gt;</a:t>
            </a:r>
          </a:p>
          <a:p>
            <a:pPr marL="0" indent="0">
              <a:buNone/>
            </a:pPr>
            <a:r>
              <a:rPr lang="en-US" altLang="ko-KR" sz="1400" dirty="0"/>
              <a:t>          &lt;/Route&gt;</a:t>
            </a:r>
          </a:p>
          <a:p>
            <a:pPr marL="0" indent="0">
              <a:buNone/>
            </a:pPr>
            <a:r>
              <a:rPr lang="en-US" altLang="ko-KR" sz="1400" dirty="0"/>
              <a:t>          &lt;Route </a:t>
            </a:r>
            <a:r>
              <a:rPr lang="en-US" altLang="ko-KR" sz="1400" i="1" dirty="0"/>
              <a:t>path</a:t>
            </a:r>
            <a:r>
              <a:rPr lang="en-US" altLang="ko-KR" sz="1400" dirty="0"/>
              <a:t>="/</a:t>
            </a:r>
            <a:r>
              <a:rPr lang="en-US" altLang="ko-KR" sz="1400" dirty="0" err="1"/>
              <a:t>create_day</a:t>
            </a:r>
            <a:r>
              <a:rPr lang="en-US" altLang="ko-KR" sz="1400" dirty="0"/>
              <a:t>"&gt;</a:t>
            </a:r>
          </a:p>
          <a:p>
            <a:pPr marL="0" indent="0">
              <a:buNone/>
            </a:pPr>
            <a:r>
              <a:rPr lang="en-US" altLang="ko-KR" sz="1400" dirty="0"/>
              <a:t>            &lt;</a:t>
            </a:r>
            <a:r>
              <a:rPr lang="en-US" altLang="ko-KR" sz="1400" dirty="0" err="1"/>
              <a:t>CreateDay</a:t>
            </a:r>
            <a:r>
              <a:rPr lang="en-US" altLang="ko-KR" sz="1400" dirty="0"/>
              <a:t> /&gt;</a:t>
            </a:r>
          </a:p>
          <a:p>
            <a:pPr marL="0" indent="0">
              <a:buNone/>
            </a:pPr>
            <a:r>
              <a:rPr lang="en-US" altLang="ko-KR" sz="1400" dirty="0"/>
              <a:t>          &lt;/Route&gt;</a:t>
            </a:r>
          </a:p>
          <a:p>
            <a:pPr marL="0" indent="0">
              <a:buNone/>
            </a:pPr>
            <a:r>
              <a:rPr lang="en-US" altLang="ko-KR" sz="1400" dirty="0"/>
              <a:t>          &lt;Route&gt;</a:t>
            </a:r>
          </a:p>
          <a:p>
            <a:pPr marL="0" indent="0">
              <a:buNone/>
            </a:pPr>
            <a:r>
              <a:rPr lang="en-US" altLang="ko-KR" sz="1400" dirty="0"/>
              <a:t>            &lt;</a:t>
            </a:r>
            <a:r>
              <a:rPr lang="en-US" altLang="ko-KR" sz="1400" dirty="0" err="1"/>
              <a:t>EmptyPage</a:t>
            </a:r>
            <a:r>
              <a:rPr lang="en-US" altLang="ko-KR" sz="1400" dirty="0"/>
              <a:t> /&gt;</a:t>
            </a:r>
          </a:p>
          <a:p>
            <a:pPr marL="0" indent="0">
              <a:buNone/>
            </a:pPr>
            <a:r>
              <a:rPr lang="en-US" altLang="ko-KR" sz="1400" dirty="0"/>
              <a:t>          &lt;/Route&gt;</a:t>
            </a:r>
          </a:p>
          <a:p>
            <a:pPr marL="0" indent="0">
              <a:buNone/>
            </a:pPr>
            <a:r>
              <a:rPr lang="en-US" altLang="ko-KR" sz="1400" dirty="0"/>
              <a:t>        &lt;/Switch&gt;</a:t>
            </a:r>
          </a:p>
          <a:p>
            <a:pPr marL="0" indent="0">
              <a:buNone/>
            </a:pPr>
            <a:r>
              <a:rPr lang="en-US" altLang="ko-KR" sz="1400" dirty="0"/>
              <a:t>      &lt;/div&gt;</a:t>
            </a:r>
          </a:p>
          <a:p>
            <a:pPr marL="0" indent="0">
              <a:buNone/>
            </a:pPr>
            <a:r>
              <a:rPr lang="en-US" altLang="ko-KR" sz="1400" dirty="0"/>
              <a:t>    &lt;/</a:t>
            </a:r>
            <a:r>
              <a:rPr lang="en-US" altLang="ko-KR" sz="1400" dirty="0" err="1"/>
              <a:t>BrowserRouter</a:t>
            </a:r>
            <a:r>
              <a:rPr lang="en-US" altLang="ko-KR" sz="1400" dirty="0"/>
              <a:t>&gt;</a:t>
            </a:r>
          </a:p>
          <a:p>
            <a:pPr marL="0" indent="0">
              <a:buNone/>
            </a:pPr>
            <a:r>
              <a:rPr lang="en-US" altLang="ko-KR" sz="1400" dirty="0"/>
              <a:t>  );</a:t>
            </a:r>
          </a:p>
          <a:p>
            <a:pPr marL="0" indent="0">
              <a:buNone/>
            </a:pPr>
            <a:r>
              <a:rPr lang="en-US" altLang="ko-KR" sz="1400" dirty="0"/>
              <a:t>}</a:t>
            </a:r>
          </a:p>
          <a:p>
            <a:pPr marL="0" indent="0">
              <a:buNone/>
            </a:pPr>
            <a:br>
              <a:rPr lang="en-US" altLang="ko-KR" sz="1400" dirty="0"/>
            </a:br>
            <a:r>
              <a:rPr lang="en-US" altLang="ko-KR" sz="1400" dirty="0"/>
              <a:t>export default </a:t>
            </a:r>
            <a:r>
              <a:rPr lang="en-US" altLang="ko-KR" sz="1400" b="1" dirty="0"/>
              <a:t>App</a:t>
            </a:r>
            <a:r>
              <a:rPr lang="en-US" altLang="ko-KR" sz="1400" dirty="0"/>
              <a:t>;</a:t>
            </a:r>
          </a:p>
        </p:txBody>
      </p:sp>
    </p:spTree>
    <p:extLst>
      <p:ext uri="{BB962C8B-B14F-4D97-AF65-F5344CB8AC3E}">
        <p14:creationId xmlns:p14="http://schemas.microsoft.com/office/powerpoint/2010/main" val="14555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React(class) : App.js (</a:t>
            </a:r>
            <a:r>
              <a:rPr lang="ko-KR" altLang="en-US" sz="3200" dirty="0"/>
              <a:t>변수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4764617" cy="5171017"/>
          </a:xfrm>
          <a:ln>
            <a:solidFill>
              <a:srgbClr val="0070C0"/>
            </a:solidFill>
          </a:ln>
        </p:spPr>
        <p:txBody>
          <a:bodyPr>
            <a:noAutofit/>
          </a:bodyPr>
          <a:lstStyle/>
          <a:p>
            <a:pPr marL="0" indent="0">
              <a:lnSpc>
                <a:spcPts val="900"/>
              </a:lnSpc>
              <a:buNone/>
            </a:pPr>
            <a:r>
              <a:rPr lang="en-US" altLang="ko-KR" sz="1200" dirty="0"/>
              <a:t>class  App  extends  Component  {</a:t>
            </a:r>
          </a:p>
          <a:p>
            <a:pPr marL="0" indent="0">
              <a:lnSpc>
                <a:spcPts val="900"/>
              </a:lnSpc>
              <a:buNone/>
            </a:pPr>
            <a:r>
              <a:rPr lang="en-US" altLang="ko-KR" sz="1200" dirty="0"/>
              <a:t>    </a:t>
            </a:r>
            <a:r>
              <a:rPr lang="en-US" altLang="ko-KR" sz="1200" dirty="0" err="1"/>
              <a:t>vAddr</a:t>
            </a:r>
            <a:r>
              <a:rPr lang="en-US" altLang="ko-KR" sz="1200" dirty="0"/>
              <a:t> = ‘</a:t>
            </a:r>
            <a:r>
              <a:rPr lang="ko-KR" altLang="en-US" sz="1200" dirty="0"/>
              <a:t>본사</a:t>
            </a:r>
            <a:r>
              <a:rPr lang="en-US" altLang="ko-KR" sz="1200" dirty="0"/>
              <a:t>: </a:t>
            </a:r>
            <a:r>
              <a:rPr lang="ko-KR" altLang="en-US" sz="1200" dirty="0"/>
              <a:t>서울특별시 중구 청구로</a:t>
            </a:r>
            <a:r>
              <a:rPr lang="en-US" altLang="ko-KR" sz="1200" dirty="0"/>
              <a:t>6</a:t>
            </a:r>
            <a:r>
              <a:rPr lang="ko-KR" altLang="en-US" sz="1200" dirty="0"/>
              <a:t>길 </a:t>
            </a:r>
            <a:r>
              <a:rPr lang="en-US" altLang="ko-KR" sz="1200" dirty="0"/>
              <a:t>32’ ;</a:t>
            </a:r>
          </a:p>
          <a:p>
            <a:pPr marL="0" indent="0">
              <a:lnSpc>
                <a:spcPts val="900"/>
              </a:lnSpc>
              <a:buNone/>
            </a:pPr>
            <a:r>
              <a:rPr lang="en-US" altLang="ko-KR" sz="1200" dirty="0"/>
              <a:t>    render() {</a:t>
            </a:r>
          </a:p>
          <a:p>
            <a:pPr marL="0" indent="0">
              <a:lnSpc>
                <a:spcPts val="900"/>
              </a:lnSpc>
              <a:buNone/>
            </a:pPr>
            <a:r>
              <a:rPr lang="en-US" altLang="ko-KR" sz="1200" dirty="0">
                <a:latin typeface="Arial" panose="020B0604020202020204" pitchFamily="34" charset="0"/>
                <a:cs typeface="Arial" panose="020B0604020202020204" pitchFamily="34" charset="0"/>
              </a:rPr>
              <a:t>         return(</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&lt;div&gt;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&lt;h1&gt;&lt;a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="racos.html"&gt;RACOS System&lt;/a&gt;&lt;/h1&gt;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&lt;p&gt;</a:t>
            </a:r>
            <a:r>
              <a:rPr lang="ko-KR" altLang="en-US" sz="1200" dirty="0">
                <a:solidFill>
                  <a:srgbClr val="FF0000"/>
                </a:solidFill>
                <a:latin typeface="Arial" panose="020B0604020202020204" pitchFamily="34" charset="0"/>
                <a:cs typeface="Arial" panose="020B0604020202020204" pitchFamily="34" charset="0"/>
              </a:rPr>
              <a:t>고객에게는 최상의 안전성과 편리성을</a:t>
            </a:r>
            <a:r>
              <a:rPr lang="en-US" altLang="ko-KR" sz="1200" dirty="0">
                <a:solidFill>
                  <a:srgbClr val="FF0000"/>
                </a:solidFill>
                <a:latin typeface="Arial" panose="020B0604020202020204" pitchFamily="34" charset="0"/>
                <a:cs typeface="Arial" panose="020B0604020202020204" pitchFamily="34" charset="0"/>
              </a:rPr>
              <a:t>, </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관리자에겐 최고의 효율성을 제공</a:t>
            </a:r>
            <a:r>
              <a:rPr lang="en-US" altLang="ko-KR" sz="1200" dirty="0">
                <a:solidFill>
                  <a:srgbClr val="FF0000"/>
                </a:solidFill>
                <a:latin typeface="Arial" panose="020B0604020202020204" pitchFamily="34" charset="0"/>
                <a:cs typeface="Arial" panose="020B0604020202020204" pitchFamily="34" charset="0"/>
              </a:rPr>
              <a:t>.&lt;/p&gt;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a:t>
            </a:r>
            <a:r>
              <a:rPr lang="en-US" altLang="ko-KR" sz="1200" dirty="0" err="1">
                <a:solidFill>
                  <a:srgbClr val="FF0000"/>
                </a:solidFill>
                <a:latin typeface="Arial" panose="020B0604020202020204" pitchFamily="34" charset="0"/>
                <a:cs typeface="Arial" panose="020B0604020202020204" pitchFamily="34" charset="0"/>
              </a:rPr>
              <a:t>ol</a:t>
            </a:r>
            <a:r>
              <a:rPr lang="en-US" altLang="ko-KR" sz="1200" dirty="0">
                <a:solidFill>
                  <a:srgbClr val="FF0000"/>
                </a:solidFill>
                <a:latin typeface="Arial" panose="020B0604020202020204" pitchFamily="34" charset="0"/>
                <a:cs typeface="Arial" panose="020B0604020202020204" pitchFamily="34" charset="0"/>
              </a:rPr>
              <a:t>&gt;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&lt;li&gt;&lt;a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="1.html"&gt;CMS&lt;/a&gt;&lt;/li&gt;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&lt;li&gt;&lt;a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="2.html"&gt;RCS&lt;/a&gt;&lt;/li&gt;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&lt;li&gt;&lt;a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="3.html"&gt;RMS&lt;/a&gt;&lt;/li&gt;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a:t>
            </a:r>
            <a:r>
              <a:rPr lang="en-US" altLang="ko-KR" sz="1200" dirty="0" err="1">
                <a:solidFill>
                  <a:srgbClr val="FF0000"/>
                </a:solidFill>
                <a:latin typeface="Arial" panose="020B0604020202020204" pitchFamily="34" charset="0"/>
                <a:cs typeface="Arial" panose="020B0604020202020204" pitchFamily="34" charset="0"/>
              </a:rPr>
              <a:t>ol</a:t>
            </a:r>
            <a:r>
              <a:rPr lang="en-US" altLang="ko-KR" sz="1200" dirty="0">
                <a:solidFill>
                  <a:srgbClr val="FF0000"/>
                </a:solidFill>
                <a:latin typeface="Arial" panose="020B0604020202020204" pitchFamily="34" charset="0"/>
                <a:cs typeface="Arial" panose="020B0604020202020204" pitchFamily="34" charset="0"/>
              </a:rPr>
              <a:t>&gt;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&lt;h2&gt;Location&lt;/h2&gt;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&lt;p&gt;</a:t>
            </a:r>
            <a:r>
              <a:rPr lang="ko-KR" altLang="en-US" sz="1200" dirty="0">
                <a:solidFill>
                  <a:srgbClr val="FF0000"/>
                </a:solidFill>
                <a:latin typeface="Arial" panose="020B0604020202020204" pitchFamily="34" charset="0"/>
                <a:cs typeface="Arial" panose="020B0604020202020204" pitchFamily="34" charset="0"/>
              </a:rPr>
              <a:t> </a:t>
            </a:r>
            <a:r>
              <a:rPr lang="en-US" altLang="ko-KR" sz="1200" b="1" dirty="0">
                <a:solidFill>
                  <a:srgbClr val="00B050"/>
                </a:solidFill>
                <a:latin typeface="Arial" panose="020B0604020202020204" pitchFamily="34" charset="0"/>
                <a:cs typeface="Arial" panose="020B0604020202020204" pitchFamily="34" charset="0"/>
              </a:rPr>
              <a:t>{</a:t>
            </a:r>
            <a:r>
              <a:rPr lang="en-US" altLang="ko-KR" sz="1200" b="1" dirty="0" err="1">
                <a:solidFill>
                  <a:srgbClr val="00B050"/>
                </a:solidFill>
                <a:latin typeface="Arial" panose="020B0604020202020204" pitchFamily="34" charset="0"/>
                <a:cs typeface="Arial" panose="020B0604020202020204" pitchFamily="34" charset="0"/>
              </a:rPr>
              <a:t>this.vAddr</a:t>
            </a:r>
            <a:r>
              <a:rPr lang="en-US" altLang="ko-KR" sz="1200" b="1" dirty="0">
                <a:solidFill>
                  <a:srgbClr val="00B050"/>
                </a:solidFill>
                <a:latin typeface="Arial" panose="020B0604020202020204" pitchFamily="34" charset="0"/>
                <a:cs typeface="Arial" panose="020B0604020202020204" pitchFamily="34" charset="0"/>
              </a:rPr>
              <a:t>}</a:t>
            </a:r>
            <a:r>
              <a:rPr lang="ko-KR" altLang="en-US" sz="1200" b="1" dirty="0">
                <a:solidFill>
                  <a:srgbClr val="00B050"/>
                </a:solidFill>
                <a:latin typeface="Arial" panose="020B0604020202020204" pitchFamily="34" charset="0"/>
                <a:cs typeface="Arial" panose="020B0604020202020204" pitchFamily="34" charset="0"/>
              </a:rPr>
              <a:t> </a:t>
            </a:r>
            <a:r>
              <a:rPr lang="en-US" altLang="ko-KR" sz="1200" dirty="0">
                <a:solidFill>
                  <a:srgbClr val="FF0000"/>
                </a:solidFill>
                <a:latin typeface="Arial" panose="020B0604020202020204" pitchFamily="34" charset="0"/>
                <a:cs typeface="Arial" panose="020B0604020202020204" pitchFamily="34" charset="0"/>
              </a:rPr>
              <a:t>&lt;/p&gt;</a:t>
            </a:r>
          </a:p>
          <a:p>
            <a:pPr marL="0" indent="0">
              <a:lnSpc>
                <a:spcPts val="900"/>
              </a:lnSpc>
              <a:buNone/>
            </a:pPr>
            <a:r>
              <a:rPr lang="en-US" altLang="ko-KR" sz="1200" dirty="0">
                <a:solidFill>
                  <a:srgbClr val="FF0000"/>
                </a:solidFill>
                <a:latin typeface="Arial" panose="020B0604020202020204" pitchFamily="34" charset="0"/>
                <a:cs typeface="Arial" panose="020B0604020202020204" pitchFamily="34" charset="0"/>
              </a:rPr>
              <a:t>            &lt;/div&gt;</a:t>
            </a:r>
          </a:p>
          <a:p>
            <a:pPr marL="0" indent="0" defTabSz="360000">
              <a:lnSpc>
                <a:spcPts val="900"/>
              </a:lnSpc>
              <a:buNone/>
            </a:pPr>
            <a:r>
              <a:rPr lang="en-US" altLang="ko-KR" sz="1200" dirty="0">
                <a:latin typeface="Arial" panose="020B0604020202020204" pitchFamily="34" charset="0"/>
                <a:cs typeface="Arial" panose="020B0604020202020204" pitchFamily="34" charset="0"/>
              </a:rPr>
              <a:t>        );</a:t>
            </a:r>
          </a:p>
          <a:p>
            <a:pPr marL="0" indent="0">
              <a:lnSpc>
                <a:spcPts val="900"/>
              </a:lnSpc>
              <a:buNone/>
            </a:pPr>
            <a:r>
              <a:rPr lang="en-US" altLang="ko-KR" sz="1200" dirty="0">
                <a:latin typeface="Arial" panose="020B0604020202020204" pitchFamily="34" charset="0"/>
                <a:cs typeface="Arial" panose="020B0604020202020204" pitchFamily="34" charset="0"/>
              </a:rPr>
              <a:t>    }</a:t>
            </a:r>
          </a:p>
          <a:p>
            <a:pPr marL="0" indent="0">
              <a:lnSpc>
                <a:spcPts val="900"/>
              </a:lnSpc>
              <a:buNone/>
            </a:pPr>
            <a:r>
              <a:rPr lang="en-US" altLang="ko-KR" sz="1200" dirty="0">
                <a:latin typeface="Arial" panose="020B0604020202020204" pitchFamily="34" charset="0"/>
                <a:cs typeface="Arial" panose="020B0604020202020204" pitchFamily="34" charset="0"/>
              </a:rPr>
              <a: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8</a:t>
            </a:fld>
            <a:endParaRPr lang="ko-KR" altLang="en-US" dirty="0"/>
          </a:p>
        </p:txBody>
      </p:sp>
      <p:sp>
        <p:nvSpPr>
          <p:cNvPr id="6" name="내용 개체 틀 2">
            <a:extLst>
              <a:ext uri="{FF2B5EF4-FFF2-40B4-BE49-F238E27FC236}">
                <a16:creationId xmlns:a16="http://schemas.microsoft.com/office/drawing/2014/main" id="{41A3420E-3663-4F47-8D18-6980A6713295}"/>
              </a:ext>
            </a:extLst>
          </p:cNvPr>
          <p:cNvSpPr txBox="1">
            <a:spLocks/>
          </p:cNvSpPr>
          <p:nvPr/>
        </p:nvSpPr>
        <p:spPr>
          <a:xfrm>
            <a:off x="5708651" y="1185332"/>
            <a:ext cx="6187019"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&lt;div&gt;</a:t>
            </a:r>
          </a:p>
          <a:p>
            <a:pPr marL="0" indent="0">
              <a:buNone/>
            </a:pPr>
            <a:r>
              <a:rPr lang="en-US" altLang="ko-KR" sz="1400" dirty="0">
                <a:latin typeface="Arial" panose="020B0604020202020204" pitchFamily="34" charset="0"/>
                <a:cs typeface="Arial" panose="020B0604020202020204" pitchFamily="34" charset="0"/>
              </a:rPr>
              <a:t>               &lt;h1&gt;&lt;a  </a:t>
            </a:r>
            <a:r>
              <a:rPr lang="en-US" altLang="ko-KR" sz="1400" dirty="0" err="1">
                <a:latin typeface="Arial" panose="020B0604020202020204" pitchFamily="34" charset="0"/>
                <a:cs typeface="Arial" panose="020B0604020202020204" pitchFamily="34" charset="0"/>
              </a:rPr>
              <a:t>href</a:t>
            </a:r>
            <a:r>
              <a:rPr lang="en-US" altLang="ko-KR" sz="1400" dirty="0">
                <a:latin typeface="Arial" panose="020B0604020202020204" pitchFamily="34" charset="0"/>
                <a:cs typeface="Arial" panose="020B0604020202020204" pitchFamily="34" charset="0"/>
              </a:rPr>
              <a:t>="racos.html“  </a:t>
            </a:r>
            <a:r>
              <a:rPr lang="en-US" altLang="ko-KR" sz="1400" dirty="0" err="1">
                <a:solidFill>
                  <a:srgbClr val="FF0000"/>
                </a:solidFill>
                <a:latin typeface="Arial" panose="020B0604020202020204" pitchFamily="34" charset="0"/>
                <a:cs typeface="Arial" panose="020B0604020202020204" pitchFamily="34" charset="0"/>
              </a:rPr>
              <a:t>onClick</a:t>
            </a:r>
            <a:r>
              <a:rPr lang="en-US" altLang="ko-KR" sz="1400" dirty="0">
                <a:solidFill>
                  <a:srgbClr val="FF0000"/>
                </a:solidFill>
                <a:latin typeface="Arial" panose="020B0604020202020204" pitchFamily="34" charset="0"/>
                <a:cs typeface="Arial" panose="020B0604020202020204" pitchFamily="34" charset="0"/>
              </a:rPr>
              <a:t>={() =&gt; {</a:t>
            </a:r>
          </a:p>
          <a:p>
            <a:pPr marL="0" indent="0">
              <a:buNone/>
            </a:pPr>
            <a:r>
              <a:rPr lang="en-US" altLang="ko-KR" sz="1400" dirty="0">
                <a:solidFill>
                  <a:srgbClr val="FF0000"/>
                </a:solidFill>
                <a:latin typeface="Arial" panose="020B0604020202020204" pitchFamily="34" charset="0"/>
                <a:cs typeface="Arial" panose="020B0604020202020204" pitchFamily="34" charset="0"/>
              </a:rPr>
              <a:t>                             </a:t>
            </a:r>
            <a:r>
              <a:rPr lang="en-US" altLang="ko-KR" sz="1400" dirty="0" err="1">
                <a:solidFill>
                  <a:srgbClr val="FF0000"/>
                </a:solidFill>
                <a:latin typeface="Arial" panose="020B0604020202020204" pitchFamily="34" charset="0"/>
                <a:cs typeface="Arial" panose="020B0604020202020204" pitchFamily="34" charset="0"/>
              </a:rPr>
              <a:t>this.vAddr</a:t>
            </a:r>
            <a:r>
              <a:rPr lang="en-US" altLang="ko-KR" sz="1400" dirty="0">
                <a:solidFill>
                  <a:srgbClr val="FF0000"/>
                </a:solidFill>
                <a:latin typeface="Arial" panose="020B0604020202020204" pitchFamily="34" charset="0"/>
                <a:cs typeface="Arial" panose="020B0604020202020204" pitchFamily="34" charset="0"/>
              </a:rPr>
              <a:t> = </a:t>
            </a:r>
            <a:r>
              <a:rPr lang="ko-KR" altLang="en-US" sz="1400" dirty="0">
                <a:solidFill>
                  <a:srgbClr val="FF0000"/>
                </a:solidFill>
                <a:latin typeface="Arial" panose="020B0604020202020204" pitchFamily="34" charset="0"/>
                <a:cs typeface="Arial" panose="020B0604020202020204" pitchFamily="34" charset="0"/>
              </a:rPr>
              <a:t>＇지사</a:t>
            </a:r>
            <a:r>
              <a:rPr lang="en-US" altLang="ko-KR" sz="1400" dirty="0">
                <a:solidFill>
                  <a:srgbClr val="FF0000"/>
                </a:solidFill>
                <a:latin typeface="Arial" panose="020B0604020202020204" pitchFamily="34" charset="0"/>
                <a:cs typeface="Arial" panose="020B0604020202020204" pitchFamily="34" charset="0"/>
              </a:rPr>
              <a:t>: </a:t>
            </a:r>
            <a:r>
              <a:rPr lang="ko-KR" altLang="en-US" sz="1400" dirty="0">
                <a:solidFill>
                  <a:srgbClr val="FF0000"/>
                </a:solidFill>
                <a:latin typeface="Arial" panose="020B0604020202020204" pitchFamily="34" charset="0"/>
                <a:cs typeface="Arial" panose="020B0604020202020204" pitchFamily="34" charset="0"/>
              </a:rPr>
              <a:t>독일 연방공화국 프랑크푸르트 </a:t>
            </a:r>
            <a:r>
              <a:rPr lang="en-US" altLang="ko-KR" sz="1400" dirty="0">
                <a:solidFill>
                  <a:srgbClr val="FF0000"/>
                </a:solidFill>
                <a:latin typeface="Arial" panose="020B0604020202020204" pitchFamily="34" charset="0"/>
                <a:cs typeface="Arial" panose="020B0604020202020204" pitchFamily="34" charset="0"/>
              </a:rPr>
              <a:t>...’ ; }} </a:t>
            </a:r>
            <a:r>
              <a:rPr lang="en-US" altLang="ko-KR" sz="1400" dirty="0">
                <a:latin typeface="Arial" panose="020B0604020202020204" pitchFamily="34" charset="0"/>
                <a:cs typeface="Arial" panose="020B0604020202020204" pitchFamily="34" charset="0"/>
              </a:rPr>
              <a:t>   </a:t>
            </a:r>
          </a:p>
          <a:p>
            <a:pPr marL="0" indent="0">
              <a:buNone/>
            </a:pPr>
            <a:r>
              <a:rPr lang="en-US" altLang="ko-KR" sz="1400" dirty="0">
                <a:latin typeface="Arial" panose="020B0604020202020204" pitchFamily="34" charset="0"/>
                <a:cs typeface="Arial" panose="020B0604020202020204" pitchFamily="34" charset="0"/>
              </a:rPr>
              <a:t>                         &gt;RACOS System&lt;/a&gt;</a:t>
            </a:r>
          </a:p>
          <a:p>
            <a:pPr marL="0" indent="0">
              <a:buNone/>
            </a:pPr>
            <a:r>
              <a:rPr lang="en-US" altLang="ko-KR" sz="1400" dirty="0">
                <a:latin typeface="Arial" panose="020B0604020202020204" pitchFamily="34" charset="0"/>
                <a:cs typeface="Arial" panose="020B0604020202020204" pitchFamily="34" charset="0"/>
              </a:rPr>
              <a:t>               &lt;/h1&gt;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&lt;p&gt;</a:t>
            </a:r>
            <a:r>
              <a:rPr lang="ko-KR" altLang="en-US" sz="1400" dirty="0">
                <a:latin typeface="Arial" panose="020B0604020202020204" pitchFamily="34" charset="0"/>
                <a:cs typeface="Arial" panose="020B0604020202020204" pitchFamily="34" charset="0"/>
              </a:rPr>
              <a:t>고객에게는 최상의 안전성과 편리성을</a:t>
            </a:r>
            <a:r>
              <a:rPr lang="en-US" altLang="ko-KR" sz="14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a:t>
            </a:r>
            <a:r>
              <a:rPr lang="ko-KR" altLang="en-US" sz="1400" dirty="0">
                <a:latin typeface="Arial" panose="020B0604020202020204" pitchFamily="34" charset="0"/>
                <a:cs typeface="Arial" panose="020B0604020202020204" pitchFamily="34" charset="0"/>
              </a:rPr>
              <a:t>관리자에겐 최고의 효율성을 제공</a:t>
            </a:r>
            <a:r>
              <a:rPr lang="en-US" altLang="ko-KR" sz="1400" dirty="0">
                <a:latin typeface="Arial" panose="020B0604020202020204" pitchFamily="34" charset="0"/>
                <a:cs typeface="Arial" panose="020B0604020202020204" pitchFamily="34" charset="0"/>
              </a:rPr>
              <a:t>.&lt;/p&gt;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a:t>
            </a:r>
            <a:r>
              <a:rPr lang="en-US" altLang="ko-KR" sz="1400" dirty="0" err="1">
                <a:latin typeface="Arial" panose="020B0604020202020204" pitchFamily="34" charset="0"/>
                <a:cs typeface="Arial" panose="020B0604020202020204" pitchFamily="34" charset="0"/>
              </a:rPr>
              <a:t>ol</a:t>
            </a:r>
            <a:r>
              <a:rPr lang="en-US" altLang="ko-KR" sz="1400" dirty="0">
                <a:latin typeface="Arial" panose="020B0604020202020204" pitchFamily="34" charset="0"/>
                <a:cs typeface="Arial" panose="020B0604020202020204" pitchFamily="34" charset="0"/>
              </a:rPr>
              <a:t>&gt;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&lt;li&gt;&lt;a </a:t>
            </a:r>
            <a:r>
              <a:rPr lang="en-US" altLang="ko-KR" sz="1400" dirty="0" err="1">
                <a:latin typeface="Arial" panose="020B0604020202020204" pitchFamily="34" charset="0"/>
                <a:cs typeface="Arial" panose="020B0604020202020204" pitchFamily="34" charset="0"/>
              </a:rPr>
              <a:t>href</a:t>
            </a:r>
            <a:r>
              <a:rPr lang="en-US" altLang="ko-KR" sz="1400" dirty="0">
                <a:latin typeface="Arial" panose="020B0604020202020204" pitchFamily="34" charset="0"/>
                <a:cs typeface="Arial" panose="020B0604020202020204" pitchFamily="34" charset="0"/>
              </a:rPr>
              <a:t>="1.html"&gt;CMS&lt;/a&gt;&lt;/li&gt;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&lt;li&gt;&lt;a </a:t>
            </a:r>
            <a:r>
              <a:rPr lang="en-US" altLang="ko-KR" sz="1400" dirty="0" err="1">
                <a:latin typeface="Arial" panose="020B0604020202020204" pitchFamily="34" charset="0"/>
                <a:cs typeface="Arial" panose="020B0604020202020204" pitchFamily="34" charset="0"/>
              </a:rPr>
              <a:t>href</a:t>
            </a:r>
            <a:r>
              <a:rPr lang="en-US" altLang="ko-KR" sz="1400" dirty="0">
                <a:latin typeface="Arial" panose="020B0604020202020204" pitchFamily="34" charset="0"/>
                <a:cs typeface="Arial" panose="020B0604020202020204" pitchFamily="34" charset="0"/>
              </a:rPr>
              <a:t>="2.html"&gt;RCS&lt;/a&gt;&lt;/li&gt;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&lt;li&gt;&lt;a </a:t>
            </a:r>
            <a:r>
              <a:rPr lang="en-US" altLang="ko-KR" sz="1400" dirty="0" err="1">
                <a:latin typeface="Arial" panose="020B0604020202020204" pitchFamily="34" charset="0"/>
                <a:cs typeface="Arial" panose="020B0604020202020204" pitchFamily="34" charset="0"/>
              </a:rPr>
              <a:t>href</a:t>
            </a:r>
            <a:r>
              <a:rPr lang="en-US" altLang="ko-KR" sz="1400" dirty="0">
                <a:latin typeface="Arial" panose="020B0604020202020204" pitchFamily="34" charset="0"/>
                <a:cs typeface="Arial" panose="020B0604020202020204" pitchFamily="34" charset="0"/>
              </a:rPr>
              <a:t>="3.html"&gt;RMS&lt;/a&gt;&lt;/li&gt;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a:t>
            </a:r>
            <a:r>
              <a:rPr lang="en-US" altLang="ko-KR" sz="1400" dirty="0" err="1">
                <a:latin typeface="Arial" panose="020B0604020202020204" pitchFamily="34" charset="0"/>
                <a:cs typeface="Arial" panose="020B0604020202020204" pitchFamily="34" charset="0"/>
              </a:rPr>
              <a:t>ol</a:t>
            </a:r>
            <a:r>
              <a:rPr lang="en-US" altLang="ko-KR" sz="1400" dirty="0">
                <a:latin typeface="Arial" panose="020B0604020202020204" pitchFamily="34" charset="0"/>
                <a:cs typeface="Arial" panose="020B0604020202020204" pitchFamily="34" charset="0"/>
              </a:rPr>
              <a:t>&gt;</a:t>
            </a:r>
          </a:p>
          <a:p>
            <a:pPr marL="0" indent="0">
              <a:buFont typeface="Arial" panose="020B0604020202020204" pitchFamily="34" charset="0"/>
              <a:buNone/>
            </a:pPr>
            <a:r>
              <a:rPr lang="en-US" altLang="ko-KR" sz="1400" dirty="0">
                <a:latin typeface="Arial" panose="020B0604020202020204" pitchFamily="34" charset="0"/>
                <a:cs typeface="Arial" panose="020B0604020202020204" pitchFamily="34" charset="0"/>
              </a:rPr>
              <a:t>               &lt;h2&gt;Location&lt;/h2&gt;</a:t>
            </a:r>
          </a:p>
          <a:p>
            <a:pPr marL="0" indent="0">
              <a:buNone/>
            </a:pPr>
            <a:r>
              <a:rPr lang="en-US" altLang="ko-KR" sz="1400" dirty="0">
                <a:latin typeface="Arial" panose="020B0604020202020204" pitchFamily="34" charset="0"/>
                <a:cs typeface="Arial" panose="020B0604020202020204" pitchFamily="34" charset="0"/>
              </a:rPr>
              <a:t>               &lt;p&gt;</a:t>
            </a:r>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this.vAddr</a:t>
            </a:r>
            <a:r>
              <a:rPr lang="en-US" altLang="ko-KR" sz="1400" dirty="0">
                <a:latin typeface="Arial" panose="020B0604020202020204" pitchFamily="34" charset="0"/>
                <a:cs typeface="Arial" panose="020B0604020202020204" pitchFamily="34" charset="0"/>
              </a:rPr>
              <a:t>}</a:t>
            </a:r>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&lt;/p&gt;</a:t>
            </a:r>
            <a:r>
              <a:rPr lang="en-US" altLang="ko-KR" sz="1400" dirty="0">
                <a:solidFill>
                  <a:srgbClr val="FF0000"/>
                </a:solidFill>
                <a:latin typeface="Arial" panose="020B0604020202020204" pitchFamily="34" charset="0"/>
                <a:cs typeface="Arial" panose="020B0604020202020204" pitchFamily="34" charset="0"/>
              </a:rPr>
              <a:t>                    </a:t>
            </a:r>
          </a:p>
          <a:p>
            <a:pPr marL="0" indent="0">
              <a:buNone/>
            </a:pPr>
            <a:r>
              <a:rPr lang="en-US" altLang="ko-KR" sz="1400" dirty="0">
                <a:latin typeface="Arial" panose="020B0604020202020204" pitchFamily="34" charset="0"/>
                <a:cs typeface="Arial" panose="020B0604020202020204" pitchFamily="34" charset="0"/>
              </a:rPr>
              <a:t>&lt;/div&gt;</a:t>
            </a:r>
          </a:p>
        </p:txBody>
      </p:sp>
      <p:sp>
        <p:nvSpPr>
          <p:cNvPr id="5" name="화살표: 오른쪽 4">
            <a:extLst>
              <a:ext uri="{FF2B5EF4-FFF2-40B4-BE49-F238E27FC236}">
                <a16:creationId xmlns:a16="http://schemas.microsoft.com/office/drawing/2014/main" id="{8AF16B29-AB4A-4C49-A655-96D20DF47133}"/>
              </a:ext>
            </a:extLst>
          </p:cNvPr>
          <p:cNvSpPr/>
          <p:nvPr/>
        </p:nvSpPr>
        <p:spPr>
          <a:xfrm>
            <a:off x="5228717" y="3429000"/>
            <a:ext cx="361950" cy="177165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09247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React(function) : App.js (</a:t>
            </a:r>
            <a:r>
              <a:rPr lang="ko-KR" altLang="en-US" sz="3200" dirty="0"/>
              <a:t>변수 사용</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4" y="1185332"/>
            <a:ext cx="5194164" cy="5171017"/>
          </a:xfrm>
          <a:ln>
            <a:solidFill>
              <a:srgbClr val="0070C0"/>
            </a:solidFill>
          </a:ln>
        </p:spPr>
        <p:txBody>
          <a:bodyPr>
            <a:noAutofit/>
          </a:bodyPr>
          <a:lstStyle/>
          <a:p>
            <a:pPr marL="0" indent="0">
              <a:lnSpc>
                <a:spcPts val="1200"/>
              </a:lnSpc>
              <a:buNone/>
            </a:pPr>
            <a:r>
              <a:rPr lang="en-US" altLang="ko-KR" sz="1200" dirty="0"/>
              <a:t>function App() {</a:t>
            </a:r>
          </a:p>
          <a:p>
            <a:pPr marL="0" indent="0">
              <a:lnSpc>
                <a:spcPts val="1200"/>
              </a:lnSpc>
              <a:buNone/>
            </a:pPr>
            <a:r>
              <a:rPr lang="en-US" altLang="ko-KR" sz="1200" dirty="0"/>
              <a:t>    </a:t>
            </a:r>
            <a:r>
              <a:rPr lang="en-US" altLang="ko-KR" sz="1200" dirty="0">
                <a:latin typeface="Arial" panose="020B0604020202020204" pitchFamily="34" charset="0"/>
                <a:cs typeface="Arial" panose="020B0604020202020204" pitchFamily="34" charset="0"/>
              </a:rPr>
              <a:t>let  </a:t>
            </a:r>
            <a:r>
              <a:rPr lang="en-US" altLang="ko-KR" sz="1200" dirty="0" err="1">
                <a:latin typeface="Arial" panose="020B0604020202020204" pitchFamily="34" charset="0"/>
                <a:cs typeface="Arial" panose="020B0604020202020204" pitchFamily="34" charset="0"/>
              </a:rPr>
              <a:t>vAddr</a:t>
            </a:r>
            <a:r>
              <a:rPr lang="en-US" altLang="ko-KR" sz="1200" dirty="0">
                <a:latin typeface="Arial" panose="020B0604020202020204" pitchFamily="34" charset="0"/>
                <a:cs typeface="Arial" panose="020B0604020202020204" pitchFamily="34" charset="0"/>
              </a:rPr>
              <a:t> = ‘</a:t>
            </a:r>
            <a:r>
              <a:rPr lang="ko-KR" altLang="en-US" sz="1200" dirty="0">
                <a:latin typeface="Arial" panose="020B0604020202020204" pitchFamily="34" charset="0"/>
                <a:cs typeface="Arial" panose="020B0604020202020204" pitchFamily="34" charset="0"/>
              </a:rPr>
              <a:t>본사</a:t>
            </a: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서울특별시 중구 청구로</a:t>
            </a:r>
            <a:r>
              <a:rPr lang="en-US" altLang="ko-KR" sz="1200" dirty="0">
                <a:latin typeface="Arial" panose="020B0604020202020204" pitchFamily="34" charset="0"/>
                <a:cs typeface="Arial" panose="020B0604020202020204" pitchFamily="34" charset="0"/>
              </a:rPr>
              <a:t>6</a:t>
            </a:r>
            <a:r>
              <a:rPr lang="ko-KR" altLang="en-US" sz="1200" dirty="0">
                <a:latin typeface="Arial" panose="020B0604020202020204" pitchFamily="34" charset="0"/>
                <a:cs typeface="Arial" panose="020B0604020202020204" pitchFamily="34" charset="0"/>
              </a:rPr>
              <a:t>길 </a:t>
            </a:r>
            <a:r>
              <a:rPr lang="en-US" altLang="ko-KR" sz="1200" dirty="0">
                <a:latin typeface="Arial" panose="020B0604020202020204" pitchFamily="34" charset="0"/>
                <a:cs typeface="Arial" panose="020B0604020202020204" pitchFamily="34" charset="0"/>
              </a:rPr>
              <a:t>32 (</a:t>
            </a:r>
            <a:r>
              <a:rPr lang="ko-KR" altLang="en-US" sz="1200" dirty="0">
                <a:latin typeface="Arial" panose="020B0604020202020204" pitchFamily="34" charset="0"/>
                <a:cs typeface="Arial" panose="020B0604020202020204" pitchFamily="34" charset="0"/>
              </a:rPr>
              <a:t>에덴빌딩 </a:t>
            </a:r>
            <a:r>
              <a:rPr lang="en-US" altLang="ko-KR" sz="1200" dirty="0">
                <a:latin typeface="Arial" panose="020B0604020202020204" pitchFamily="34" charset="0"/>
                <a:cs typeface="Arial" panose="020B0604020202020204" pitchFamily="34" charset="0"/>
              </a:rPr>
              <a:t>4</a:t>
            </a:r>
            <a:r>
              <a:rPr lang="ko-KR" altLang="en-US" sz="1200" dirty="0">
                <a:latin typeface="Arial" panose="020B0604020202020204" pitchFamily="34" charset="0"/>
                <a:cs typeface="Arial" panose="020B0604020202020204" pitchFamily="34" charset="0"/>
              </a:rPr>
              <a:t>층</a:t>
            </a:r>
            <a:r>
              <a:rPr lang="en-US" altLang="ko-KR" sz="1200" dirty="0">
                <a:latin typeface="Arial" panose="020B0604020202020204" pitchFamily="34" charset="0"/>
                <a:cs typeface="Arial" panose="020B0604020202020204" pitchFamily="34" charset="0"/>
              </a:rPr>
              <a:t>)’;</a:t>
            </a:r>
          </a:p>
          <a:p>
            <a:pPr marL="0" indent="0">
              <a:lnSpc>
                <a:spcPts val="1200"/>
              </a:lnSpc>
              <a:buNone/>
            </a:pPr>
            <a:r>
              <a:rPr lang="en-US" altLang="ko-KR" sz="1200" dirty="0">
                <a:latin typeface="Arial" panose="020B0604020202020204" pitchFamily="34" charset="0"/>
                <a:cs typeface="Arial" panose="020B0604020202020204" pitchFamily="34" charset="0"/>
              </a:rPr>
              <a:t>     return(</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&lt;div&gt;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&lt;h1&gt;&lt;a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="racos.html"&gt;RACOS System&lt;/a&gt;&lt;/h1&gt;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&lt;p&gt;</a:t>
            </a:r>
            <a:r>
              <a:rPr lang="ko-KR" altLang="en-US" sz="1200" dirty="0">
                <a:solidFill>
                  <a:srgbClr val="FF0000"/>
                </a:solidFill>
                <a:latin typeface="Arial" panose="020B0604020202020204" pitchFamily="34" charset="0"/>
                <a:cs typeface="Arial" panose="020B0604020202020204" pitchFamily="34" charset="0"/>
              </a:rPr>
              <a:t>고객에게는 최상의 안전성과 편리성을</a:t>
            </a:r>
            <a:r>
              <a:rPr lang="en-US" altLang="ko-KR" sz="1200" dirty="0">
                <a:solidFill>
                  <a:srgbClr val="FF0000"/>
                </a:solidFill>
                <a:latin typeface="Arial" panose="020B0604020202020204" pitchFamily="34" charset="0"/>
                <a:cs typeface="Arial" panose="020B0604020202020204" pitchFamily="34" charset="0"/>
              </a:rPr>
              <a:t>, </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관리자에겐 최고의 효율성을 제공</a:t>
            </a:r>
            <a:r>
              <a:rPr lang="en-US" altLang="ko-KR" sz="1200" dirty="0">
                <a:solidFill>
                  <a:srgbClr val="FF0000"/>
                </a:solidFill>
                <a:latin typeface="Arial" panose="020B0604020202020204" pitchFamily="34" charset="0"/>
                <a:cs typeface="Arial" panose="020B0604020202020204" pitchFamily="34" charset="0"/>
              </a:rPr>
              <a:t>.&lt;/p&gt;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a:t>
            </a:r>
            <a:r>
              <a:rPr lang="en-US" altLang="ko-KR" sz="1200" dirty="0" err="1">
                <a:solidFill>
                  <a:srgbClr val="FF0000"/>
                </a:solidFill>
                <a:latin typeface="Arial" panose="020B0604020202020204" pitchFamily="34" charset="0"/>
                <a:cs typeface="Arial" panose="020B0604020202020204" pitchFamily="34" charset="0"/>
              </a:rPr>
              <a:t>ol</a:t>
            </a:r>
            <a:r>
              <a:rPr lang="en-US" altLang="ko-KR" sz="1200" dirty="0">
                <a:solidFill>
                  <a:srgbClr val="FF0000"/>
                </a:solidFill>
                <a:latin typeface="Arial" panose="020B0604020202020204" pitchFamily="34" charset="0"/>
                <a:cs typeface="Arial" panose="020B0604020202020204" pitchFamily="34" charset="0"/>
              </a:rPr>
              <a:t>&gt;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&lt;li&gt;&lt;a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="1.html"&gt;CMS&lt;/a&gt;&lt;/li&gt;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&lt;li&gt;&lt;a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="2.html"&gt;RCS&lt;/a&gt;&lt;/li&gt;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&lt;li&gt;&lt;a </a:t>
            </a:r>
            <a:r>
              <a:rPr lang="en-US" altLang="ko-KR" sz="1200" dirty="0" err="1">
                <a:solidFill>
                  <a:srgbClr val="FF0000"/>
                </a:solidFill>
                <a:latin typeface="Arial" panose="020B0604020202020204" pitchFamily="34" charset="0"/>
                <a:cs typeface="Arial" panose="020B0604020202020204" pitchFamily="34" charset="0"/>
              </a:rPr>
              <a:t>href</a:t>
            </a:r>
            <a:r>
              <a:rPr lang="en-US" altLang="ko-KR" sz="1200" dirty="0">
                <a:solidFill>
                  <a:srgbClr val="FF0000"/>
                </a:solidFill>
                <a:latin typeface="Arial" panose="020B0604020202020204" pitchFamily="34" charset="0"/>
                <a:cs typeface="Arial" panose="020B0604020202020204" pitchFamily="34" charset="0"/>
              </a:rPr>
              <a:t>="3.html"&gt;RMS&lt;/a&gt;&lt;/li&gt;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a:t>
            </a:r>
            <a:r>
              <a:rPr lang="en-US" altLang="ko-KR" sz="1200" dirty="0" err="1">
                <a:solidFill>
                  <a:srgbClr val="FF0000"/>
                </a:solidFill>
                <a:latin typeface="Arial" panose="020B0604020202020204" pitchFamily="34" charset="0"/>
                <a:cs typeface="Arial" panose="020B0604020202020204" pitchFamily="34" charset="0"/>
              </a:rPr>
              <a:t>ol</a:t>
            </a:r>
            <a:r>
              <a:rPr lang="en-US" altLang="ko-KR" sz="1200" dirty="0">
                <a:solidFill>
                  <a:srgbClr val="FF0000"/>
                </a:solidFill>
                <a:latin typeface="Arial" panose="020B0604020202020204" pitchFamily="34" charset="0"/>
                <a:cs typeface="Arial" panose="020B0604020202020204" pitchFamily="34" charset="0"/>
              </a:rPr>
              <a:t>&gt;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&lt;h2&gt;Location&lt;/h2&gt;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&lt;p&gt;</a:t>
            </a:r>
            <a:r>
              <a:rPr lang="ko-KR" altLang="en-US" sz="1200" dirty="0">
                <a:solidFill>
                  <a:srgbClr val="FF0000"/>
                </a:solidFill>
                <a:latin typeface="Arial" panose="020B0604020202020204" pitchFamily="34" charset="0"/>
                <a:cs typeface="Arial" panose="020B0604020202020204" pitchFamily="34" charset="0"/>
              </a:rPr>
              <a:t> </a:t>
            </a:r>
            <a:r>
              <a:rPr lang="en-US" altLang="ko-KR" sz="1200" b="1" dirty="0">
                <a:solidFill>
                  <a:srgbClr val="00B050"/>
                </a:solidFill>
                <a:latin typeface="Arial" panose="020B0604020202020204" pitchFamily="34" charset="0"/>
                <a:cs typeface="Arial" panose="020B0604020202020204" pitchFamily="34" charset="0"/>
              </a:rPr>
              <a:t>{</a:t>
            </a:r>
            <a:r>
              <a:rPr lang="en-US" altLang="ko-KR" sz="1200" b="1" dirty="0" err="1">
                <a:solidFill>
                  <a:srgbClr val="00B050"/>
                </a:solidFill>
                <a:latin typeface="Arial" panose="020B0604020202020204" pitchFamily="34" charset="0"/>
                <a:cs typeface="Arial" panose="020B0604020202020204" pitchFamily="34" charset="0"/>
              </a:rPr>
              <a:t>this.vAddr</a:t>
            </a:r>
            <a:r>
              <a:rPr lang="en-US" altLang="ko-KR" sz="1200" b="1" dirty="0">
                <a:solidFill>
                  <a:srgbClr val="00B050"/>
                </a:solidFill>
                <a:latin typeface="Arial" panose="020B0604020202020204" pitchFamily="34" charset="0"/>
                <a:cs typeface="Arial" panose="020B0604020202020204" pitchFamily="34" charset="0"/>
              </a:rPr>
              <a:t>}</a:t>
            </a:r>
            <a:r>
              <a:rPr lang="ko-KR" altLang="en-US" sz="1200" b="1" dirty="0">
                <a:solidFill>
                  <a:srgbClr val="00B050"/>
                </a:solidFill>
                <a:latin typeface="Arial" panose="020B0604020202020204" pitchFamily="34" charset="0"/>
                <a:cs typeface="Arial" panose="020B0604020202020204" pitchFamily="34" charset="0"/>
              </a:rPr>
              <a:t> </a:t>
            </a:r>
            <a:r>
              <a:rPr lang="en-US" altLang="ko-KR" sz="1200" dirty="0">
                <a:solidFill>
                  <a:srgbClr val="FF0000"/>
                </a:solidFill>
                <a:latin typeface="Arial" panose="020B0604020202020204" pitchFamily="34" charset="0"/>
                <a:cs typeface="Arial" panose="020B0604020202020204" pitchFamily="34" charset="0"/>
              </a:rPr>
              <a:t>&lt;/p&gt;</a:t>
            </a:r>
          </a:p>
          <a:p>
            <a:pPr marL="0" indent="0">
              <a:lnSpc>
                <a:spcPts val="1200"/>
              </a:lnSpc>
              <a:buNone/>
            </a:pPr>
            <a:r>
              <a:rPr lang="en-US" altLang="ko-KR" sz="1200" dirty="0">
                <a:solidFill>
                  <a:srgbClr val="FF0000"/>
                </a:solidFill>
                <a:latin typeface="Arial" panose="020B0604020202020204" pitchFamily="34" charset="0"/>
                <a:cs typeface="Arial" panose="020B0604020202020204" pitchFamily="34" charset="0"/>
              </a:rPr>
              <a:t>        &lt;/div&gt;</a:t>
            </a:r>
          </a:p>
          <a:p>
            <a:pPr marL="0" indent="0">
              <a:lnSpc>
                <a:spcPts val="1200"/>
              </a:lnSpc>
              <a:buNone/>
            </a:pPr>
            <a:r>
              <a:rPr lang="en-US" altLang="ko-KR" sz="1200" dirty="0">
                <a:latin typeface="Arial" panose="020B0604020202020204" pitchFamily="34" charset="0"/>
                <a:cs typeface="Arial" panose="020B0604020202020204" pitchFamily="34" charset="0"/>
              </a:rPr>
              <a:t>    );</a:t>
            </a:r>
          </a:p>
          <a:p>
            <a:pPr marL="0" indent="0">
              <a:lnSpc>
                <a:spcPts val="1200"/>
              </a:lnSpc>
              <a:buNone/>
            </a:pPr>
            <a:r>
              <a:rPr lang="en-US" altLang="ko-KR" sz="1200" dirty="0">
                <a:latin typeface="Arial" panose="020B0604020202020204" pitchFamily="34" charset="0"/>
                <a:cs typeface="Arial" panose="020B0604020202020204" pitchFamily="34" charset="0"/>
              </a:rPr>
              <a:t>}</a:t>
            </a:r>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9</a:t>
            </a:fld>
            <a:endParaRPr lang="ko-KR" altLang="en-US" dirty="0"/>
          </a:p>
        </p:txBody>
      </p:sp>
      <p:sp>
        <p:nvSpPr>
          <p:cNvPr id="7" name="내용 개체 틀 2">
            <a:extLst>
              <a:ext uri="{FF2B5EF4-FFF2-40B4-BE49-F238E27FC236}">
                <a16:creationId xmlns:a16="http://schemas.microsoft.com/office/drawing/2014/main" id="{0B03FB79-C2E4-4FA0-8ABD-9B177A31EBAF}"/>
              </a:ext>
            </a:extLst>
          </p:cNvPr>
          <p:cNvSpPr txBox="1">
            <a:spLocks/>
          </p:cNvSpPr>
          <p:nvPr/>
        </p:nvSpPr>
        <p:spPr>
          <a:xfrm>
            <a:off x="6018162" y="1185332"/>
            <a:ext cx="5926667" cy="5171017"/>
          </a:xfrm>
          <a:prstGeom prst="rect">
            <a:avLst/>
          </a:prstGeom>
          <a:ln>
            <a:solidFill>
              <a:srgbClr val="0070C0"/>
            </a:solidFill>
          </a:ln>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&lt;div&gt;</a:t>
            </a:r>
          </a:p>
          <a:p>
            <a:pPr marL="0" indent="0">
              <a:buNone/>
            </a:pPr>
            <a:r>
              <a:rPr lang="en-US" altLang="ko-KR" sz="1200" dirty="0">
                <a:latin typeface="Arial" panose="020B0604020202020204" pitchFamily="34" charset="0"/>
                <a:cs typeface="Arial" panose="020B0604020202020204" pitchFamily="34" charset="0"/>
              </a:rPr>
              <a:t>               &lt;h1&gt;&lt;a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="racos.html“  </a:t>
            </a:r>
            <a:r>
              <a:rPr lang="en-US" altLang="ko-KR" sz="1200" dirty="0" err="1">
                <a:solidFill>
                  <a:srgbClr val="FF0000"/>
                </a:solidFill>
                <a:latin typeface="Arial" panose="020B0604020202020204" pitchFamily="34" charset="0"/>
                <a:cs typeface="Arial" panose="020B0604020202020204" pitchFamily="34" charset="0"/>
              </a:rPr>
              <a:t>onClick</a:t>
            </a:r>
            <a:r>
              <a:rPr lang="en-US" altLang="ko-KR" sz="1200" dirty="0">
                <a:solidFill>
                  <a:srgbClr val="FF0000"/>
                </a:solidFill>
                <a:latin typeface="Arial" panose="020B0604020202020204" pitchFamily="34" charset="0"/>
                <a:cs typeface="Arial" panose="020B0604020202020204" pitchFamily="34" charset="0"/>
              </a:rPr>
              <a:t>={() =&gt; {</a:t>
            </a:r>
          </a:p>
          <a:p>
            <a:pPr marL="0" indent="0">
              <a:buNone/>
            </a:pPr>
            <a:r>
              <a:rPr lang="en-US" altLang="ko-KR" sz="1200" dirty="0">
                <a:solidFill>
                  <a:srgbClr val="FF0000"/>
                </a:solidFill>
                <a:latin typeface="Arial" panose="020B0604020202020204" pitchFamily="34" charset="0"/>
                <a:cs typeface="Arial" panose="020B0604020202020204" pitchFamily="34" charset="0"/>
              </a:rPr>
              <a:t>                             </a:t>
            </a:r>
            <a:r>
              <a:rPr lang="en-US" altLang="ko-KR" sz="1200" dirty="0" err="1">
                <a:solidFill>
                  <a:srgbClr val="FF0000"/>
                </a:solidFill>
                <a:latin typeface="Arial" panose="020B0604020202020204" pitchFamily="34" charset="0"/>
                <a:cs typeface="Arial" panose="020B0604020202020204" pitchFamily="34" charset="0"/>
              </a:rPr>
              <a:t>this.vAddr</a:t>
            </a:r>
            <a:r>
              <a:rPr lang="en-US" altLang="ko-KR" sz="1200" dirty="0">
                <a:solidFill>
                  <a:srgbClr val="FF0000"/>
                </a:solidFill>
                <a:latin typeface="Arial" panose="020B0604020202020204" pitchFamily="34" charset="0"/>
                <a:cs typeface="Arial" panose="020B0604020202020204" pitchFamily="34" charset="0"/>
              </a:rPr>
              <a:t> = </a:t>
            </a:r>
            <a:r>
              <a:rPr lang="ko-KR" altLang="en-US" sz="1200" dirty="0">
                <a:solidFill>
                  <a:srgbClr val="FF0000"/>
                </a:solidFill>
                <a:latin typeface="Arial" panose="020B0604020202020204" pitchFamily="34" charset="0"/>
                <a:cs typeface="Arial" panose="020B0604020202020204" pitchFamily="34" charset="0"/>
              </a:rPr>
              <a:t>＇지사</a:t>
            </a:r>
            <a:r>
              <a:rPr lang="en-US" altLang="ko-KR" sz="1200" dirty="0">
                <a:solidFill>
                  <a:srgbClr val="FF0000"/>
                </a:solidFill>
                <a:latin typeface="Arial" panose="020B0604020202020204" pitchFamily="34" charset="0"/>
                <a:cs typeface="Arial" panose="020B0604020202020204" pitchFamily="34" charset="0"/>
              </a:rPr>
              <a:t>: </a:t>
            </a:r>
            <a:r>
              <a:rPr lang="ko-KR" altLang="en-US" sz="1200" dirty="0">
                <a:solidFill>
                  <a:srgbClr val="FF0000"/>
                </a:solidFill>
                <a:latin typeface="Arial" panose="020B0604020202020204" pitchFamily="34" charset="0"/>
                <a:cs typeface="Arial" panose="020B0604020202020204" pitchFamily="34" charset="0"/>
              </a:rPr>
              <a:t>독일 연방공화국 프랑크푸르트 </a:t>
            </a:r>
            <a:r>
              <a:rPr lang="en-US" altLang="ko-KR" sz="1200" dirty="0">
                <a:solidFill>
                  <a:srgbClr val="FF0000"/>
                </a:solidFill>
                <a:latin typeface="Arial" panose="020B0604020202020204" pitchFamily="34" charset="0"/>
                <a:cs typeface="Arial" panose="020B0604020202020204" pitchFamily="34" charset="0"/>
              </a:rPr>
              <a:t>...’ ; }} </a:t>
            </a:r>
            <a:r>
              <a:rPr lang="en-US" altLang="ko-KR" sz="1200" dirty="0">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                         &gt;RACOS System&lt;/a&gt;</a:t>
            </a:r>
          </a:p>
          <a:p>
            <a:pPr marL="0" indent="0">
              <a:buNone/>
            </a:pPr>
            <a:r>
              <a:rPr lang="en-US" altLang="ko-KR" sz="1200" dirty="0">
                <a:latin typeface="Arial" panose="020B0604020202020204" pitchFamily="34" charset="0"/>
                <a:cs typeface="Arial" panose="020B0604020202020204" pitchFamily="34" charset="0"/>
              </a:rPr>
              <a:t>               &lt;/h1&gt;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고객에게는 최상의 안전성과 편리성을</a:t>
            </a:r>
            <a:r>
              <a:rPr lang="en-US" altLang="ko-KR" sz="12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a:t>
            </a:r>
            <a:r>
              <a:rPr lang="ko-KR" altLang="en-US" sz="1200" dirty="0">
                <a:latin typeface="Arial" panose="020B0604020202020204" pitchFamily="34" charset="0"/>
                <a:cs typeface="Arial" panose="020B0604020202020204" pitchFamily="34" charset="0"/>
              </a:rPr>
              <a:t>관리자에겐 최고의 효율성을 제공</a:t>
            </a:r>
            <a:r>
              <a:rPr lang="en-US" altLang="ko-KR" sz="1200" dirty="0">
                <a:latin typeface="Arial" panose="020B0604020202020204" pitchFamily="34" charset="0"/>
                <a:cs typeface="Arial" panose="020B0604020202020204" pitchFamily="34" charset="0"/>
              </a:rPr>
              <a:t>.&lt;/p&gt;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="1.html"&gt;CMS&lt;/a&gt;&lt;/li&gt;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="2.html"&gt;RCS&lt;/a&gt;&lt;/li&gt;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&lt;li&gt;&lt;a </a:t>
            </a:r>
            <a:r>
              <a:rPr lang="en-US" altLang="ko-KR" sz="1200" dirty="0" err="1">
                <a:latin typeface="Arial" panose="020B0604020202020204" pitchFamily="34" charset="0"/>
                <a:cs typeface="Arial" panose="020B0604020202020204" pitchFamily="34" charset="0"/>
              </a:rPr>
              <a:t>href</a:t>
            </a:r>
            <a:r>
              <a:rPr lang="en-US" altLang="ko-KR" sz="1200" dirty="0">
                <a:latin typeface="Arial" panose="020B0604020202020204" pitchFamily="34" charset="0"/>
                <a:cs typeface="Arial" panose="020B0604020202020204" pitchFamily="34" charset="0"/>
              </a:rPr>
              <a:t>="3.html"&gt;RMS&lt;/a&gt;&lt;/li&gt;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a:t>
            </a:r>
            <a:r>
              <a:rPr lang="en-US" altLang="ko-KR" sz="1200" dirty="0" err="1">
                <a:latin typeface="Arial" panose="020B0604020202020204" pitchFamily="34" charset="0"/>
                <a:cs typeface="Arial" panose="020B0604020202020204" pitchFamily="34" charset="0"/>
              </a:rPr>
              <a:t>ol</a:t>
            </a:r>
            <a:r>
              <a:rPr lang="en-US" altLang="ko-KR" sz="1200" dirty="0">
                <a:latin typeface="Arial" panose="020B0604020202020204" pitchFamily="34" charset="0"/>
                <a:cs typeface="Arial" panose="020B0604020202020204" pitchFamily="34" charset="0"/>
              </a:rPr>
              <a:t>&gt;</a:t>
            </a:r>
          </a:p>
          <a:p>
            <a:pPr marL="0" indent="0">
              <a:buFont typeface="Arial" panose="020B0604020202020204" pitchFamily="34" charset="0"/>
              <a:buNone/>
            </a:pPr>
            <a:r>
              <a:rPr lang="en-US" altLang="ko-KR" sz="1200" dirty="0">
                <a:latin typeface="Arial" panose="020B0604020202020204" pitchFamily="34" charset="0"/>
                <a:cs typeface="Arial" panose="020B0604020202020204" pitchFamily="34" charset="0"/>
              </a:rPr>
              <a:t>               &lt;h2&gt;Location&lt;/h2&gt;</a:t>
            </a:r>
          </a:p>
          <a:p>
            <a:pPr marL="0" indent="0">
              <a:buNone/>
            </a:pPr>
            <a:r>
              <a:rPr lang="en-US" altLang="ko-KR" sz="1200" dirty="0">
                <a:latin typeface="Arial" panose="020B0604020202020204" pitchFamily="34" charset="0"/>
                <a:cs typeface="Arial" panose="020B0604020202020204" pitchFamily="34" charset="0"/>
              </a:rPr>
              <a:t>               &lt;p&gt;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a:t>
            </a:r>
            <a:r>
              <a:rPr lang="en-US" altLang="ko-KR" sz="1200" dirty="0" err="1">
                <a:latin typeface="Arial" panose="020B0604020202020204" pitchFamily="34" charset="0"/>
                <a:cs typeface="Arial" panose="020B0604020202020204" pitchFamily="34" charset="0"/>
              </a:rPr>
              <a:t>this.vAddr</a:t>
            </a:r>
            <a:r>
              <a:rPr lang="en-US" altLang="ko-KR" sz="1200" dirty="0">
                <a:latin typeface="Arial" panose="020B0604020202020204" pitchFamily="34" charset="0"/>
                <a:cs typeface="Arial" panose="020B0604020202020204" pitchFamily="34" charset="0"/>
              </a:rPr>
              <a:t>}</a:t>
            </a:r>
            <a:r>
              <a:rPr lang="ko-KR" altLang="en-US" sz="1200" dirty="0">
                <a:latin typeface="Arial" panose="020B0604020202020204" pitchFamily="34" charset="0"/>
                <a:cs typeface="Arial" panose="020B0604020202020204" pitchFamily="34" charset="0"/>
              </a:rPr>
              <a:t> </a:t>
            </a:r>
            <a:r>
              <a:rPr lang="en-US" altLang="ko-KR" sz="1200" dirty="0">
                <a:latin typeface="Arial" panose="020B0604020202020204" pitchFamily="34" charset="0"/>
                <a:cs typeface="Arial" panose="020B0604020202020204" pitchFamily="34" charset="0"/>
              </a:rPr>
              <a:t>&lt;/p&gt;</a:t>
            </a:r>
            <a:r>
              <a:rPr lang="en-US" altLang="ko-KR" sz="1200" dirty="0">
                <a:solidFill>
                  <a:srgbClr val="FF0000"/>
                </a:solidFill>
                <a:latin typeface="Arial" panose="020B0604020202020204" pitchFamily="34" charset="0"/>
                <a:cs typeface="Arial" panose="020B0604020202020204" pitchFamily="34" charset="0"/>
              </a:rPr>
              <a:t>                    </a:t>
            </a:r>
          </a:p>
          <a:p>
            <a:pPr marL="0" indent="0">
              <a:buNone/>
            </a:pPr>
            <a:r>
              <a:rPr lang="en-US" altLang="ko-KR" sz="1200" dirty="0">
                <a:latin typeface="Arial" panose="020B0604020202020204" pitchFamily="34" charset="0"/>
                <a:cs typeface="Arial" panose="020B0604020202020204" pitchFamily="34" charset="0"/>
              </a:rPr>
              <a:t>&lt;/div&gt;</a:t>
            </a:r>
          </a:p>
        </p:txBody>
      </p:sp>
      <p:sp>
        <p:nvSpPr>
          <p:cNvPr id="8" name="화살표: 오른쪽 7">
            <a:extLst>
              <a:ext uri="{FF2B5EF4-FFF2-40B4-BE49-F238E27FC236}">
                <a16:creationId xmlns:a16="http://schemas.microsoft.com/office/drawing/2014/main" id="{51846C9A-AD22-41CA-A131-97B3CD7A8D67}"/>
              </a:ext>
            </a:extLst>
          </p:cNvPr>
          <p:cNvSpPr/>
          <p:nvPr/>
        </p:nvSpPr>
        <p:spPr>
          <a:xfrm>
            <a:off x="5643715" y="3429000"/>
            <a:ext cx="241913" cy="177165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606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12511</TotalTime>
  <Words>18126</Words>
  <Application>Microsoft Office PowerPoint</Application>
  <PresentationFormat>와이드스크린</PresentationFormat>
  <Paragraphs>1792</Paragraphs>
  <Slides>70</Slides>
  <Notes>41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70</vt:i4>
      </vt:variant>
    </vt:vector>
  </HeadingPairs>
  <TitlesOfParts>
    <vt:vector size="76" baseType="lpstr">
      <vt:lpstr>-apple-system</vt:lpstr>
      <vt:lpstr>Spoqa Han Sans</vt:lpstr>
      <vt:lpstr>맑은 고딕</vt:lpstr>
      <vt:lpstr>Arial</vt:lpstr>
      <vt:lpstr>Wingdings</vt:lpstr>
      <vt:lpstr>Office 테마</vt:lpstr>
      <vt:lpstr>React</vt:lpstr>
      <vt:lpstr>Introduction to React</vt:lpstr>
      <vt:lpstr>Installation</vt:lpstr>
      <vt:lpstr>SSR : Server Side Rendering</vt:lpstr>
      <vt:lpstr>React : 기본 구조</vt:lpstr>
      <vt:lpstr>React : App.js (기본 Component)    function  vs  class</vt:lpstr>
      <vt:lpstr>React : App.js (기본 Component) with class</vt:lpstr>
      <vt:lpstr>React(class) : App.js (변수 사용)</vt:lpstr>
      <vt:lpstr>React(function) : App.js (변수 사용)</vt:lpstr>
      <vt:lpstr>React(class) : App.js (state 사용)</vt:lpstr>
      <vt:lpstr>React(function) : App.js (state 사용)</vt:lpstr>
      <vt:lpstr>React(class) : App.js (state 사용)</vt:lpstr>
      <vt:lpstr>React(function) : App.js (state 사용)</vt:lpstr>
      <vt:lpstr>React(class) : App.js (state 사용)</vt:lpstr>
      <vt:lpstr>React(function) : App.js (state 사용)</vt:lpstr>
      <vt:lpstr>React(class) : App.js (함수 분리, 호출시 () 없음 주의!!!)</vt:lpstr>
      <vt:lpstr>React(function) : App.js (함수 분리, 호출시 () 없음 주의!!!)</vt:lpstr>
      <vt:lpstr>문서의 분리 : 기능적으로? 의미적으로? 시각적으로? 성능적으로?</vt:lpstr>
      <vt:lpstr>React(class) : App.js (Company Component 분리)</vt:lpstr>
      <vt:lpstr>React(function) : App.js (Company Component 분리)</vt:lpstr>
      <vt:lpstr>React(class) : App.js (Product Component 분리)</vt:lpstr>
      <vt:lpstr>React(function) : App.js (Product Component 분리)</vt:lpstr>
      <vt:lpstr>React(class) : App.js (Description Component 분리)</vt:lpstr>
      <vt:lpstr>React(function) : App.js (Description Component 분리)</vt:lpstr>
      <vt:lpstr>React(class) : Component 파일로 분리</vt:lpstr>
      <vt:lpstr>React(function) : Component 파일로 분리</vt:lpstr>
      <vt:lpstr>React(class) : Component에 이벤트 설정</vt:lpstr>
      <vt:lpstr>React(function) : Component에 이벤트 설정</vt:lpstr>
      <vt:lpstr>Javascipt 배열 Method : map, filter, find, reduce</vt:lpstr>
      <vt:lpstr>Javascipt 배열 Method : reduce (1)</vt:lpstr>
      <vt:lpstr>Javascipt 배열 Method : reduce (2)</vt:lpstr>
      <vt:lpstr>Javascipt : this</vt:lpstr>
      <vt:lpstr>Lifecycle of Component</vt:lpstr>
      <vt:lpstr>Functions related Lifecycle : render()</vt:lpstr>
      <vt:lpstr>Functions related Lifecycle : constructor()</vt:lpstr>
      <vt:lpstr>Functions related Lifecycle : getDerivedStateFromProps()</vt:lpstr>
      <vt:lpstr>Functions related Lifecycle : componentDidMount()</vt:lpstr>
      <vt:lpstr>Functions related Lifecycle : shouldComponentUpdate()</vt:lpstr>
      <vt:lpstr>Functions related Lifecycle : getSnapshotBeforeUpdate()</vt:lpstr>
      <vt:lpstr>Functions related Lifecycle : componentDidUpdate()</vt:lpstr>
      <vt:lpstr>Functions related Lifecycle : componentWillUnmount()</vt:lpstr>
      <vt:lpstr>Functions related Lifecycle : componentWillUnmount()</vt:lpstr>
      <vt:lpstr>Lifecycle class vs hooks : componentDidMount()</vt:lpstr>
      <vt:lpstr>Lifecycle class vs hooks : shouldComponentUpdate()</vt:lpstr>
      <vt:lpstr>Lifecycle class vs hooks : componentDidUpdate()</vt:lpstr>
      <vt:lpstr>Lifecycle class vs hooks : componentWillUnmount()</vt:lpstr>
      <vt:lpstr>React Hooks : Hooks API Reference</vt:lpstr>
      <vt:lpstr>React : Context API</vt:lpstr>
      <vt:lpstr>React Hooks : useContext</vt:lpstr>
      <vt:lpstr>React Hooks : useContext</vt:lpstr>
      <vt:lpstr>React Hooks : useCallback</vt:lpstr>
      <vt:lpstr>React Hooks : useMemo</vt:lpstr>
      <vt:lpstr>React Hooks : without useRef</vt:lpstr>
      <vt:lpstr>React Hooks : with useRef</vt:lpstr>
      <vt:lpstr>React Hooks : without useReducer</vt:lpstr>
      <vt:lpstr>React Hooks : without useReducer</vt:lpstr>
      <vt:lpstr>React &amp; express</vt:lpstr>
      <vt:lpstr>React에서 Proxy server 설정</vt:lpstr>
      <vt:lpstr>실습 II : http://localhost:3000</vt:lpstr>
      <vt:lpstr>실습 II : http://localhost:3000/day/1</vt:lpstr>
      <vt:lpstr>실습 II : http://localhost:3000/day/2</vt:lpstr>
      <vt:lpstr>실습 II : http://localhost:3000/day/3</vt:lpstr>
      <vt:lpstr>실습 II : http://localhost:3000/create_word</vt:lpstr>
      <vt:lpstr>실습 II : http://localhost:3000/create_day</vt:lpstr>
      <vt:lpstr>실습 II : http://localhost:3000/create_day</vt:lpstr>
      <vt:lpstr>실습 II : Component 구성</vt:lpstr>
      <vt:lpstr>실습 II : 실습 준비 (/src/db/data.json) (/src/index.css : 카톡 송부)</vt:lpstr>
      <vt:lpstr>json-server</vt:lpstr>
      <vt:lpstr>React Router</vt:lpstr>
      <vt:lpstr>실습 II : App.js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dc:title>
  <dc:creator>Hong Anddy</dc:creator>
  <cp:lastModifiedBy>Anddy Hong</cp:lastModifiedBy>
  <cp:revision>680</cp:revision>
  <cp:lastPrinted>2021-03-17T04:33:50Z</cp:lastPrinted>
  <dcterms:created xsi:type="dcterms:W3CDTF">2020-06-16T01:53:29Z</dcterms:created>
  <dcterms:modified xsi:type="dcterms:W3CDTF">2021-04-28T11:03:35Z</dcterms:modified>
</cp:coreProperties>
</file>