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700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4" r:id="rId17"/>
    <p:sldId id="71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3217" autoAdjust="0"/>
  </p:normalViewPr>
  <p:slideViewPr>
    <p:cSldViewPr snapToGrid="0">
      <p:cViewPr varScale="1">
        <p:scale>
          <a:sx n="67" d="100"/>
          <a:sy n="67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Anddy" userId="2a3d7158c9ffa1a2" providerId="LiveId" clId="{8BFF9DD2-BB7D-4ABE-9D1B-E7BC7B9C6DFE}"/>
    <pc:docChg chg="custSel addSld delSld modSld">
      <pc:chgData name="Hong Anddy" userId="2a3d7158c9ffa1a2" providerId="LiveId" clId="{8BFF9DD2-BB7D-4ABE-9D1B-E7BC7B9C6DFE}" dt="2021-02-15T11:19:41.577" v="1211" actId="20577"/>
      <pc:docMkLst>
        <pc:docMk/>
      </pc:docMkLst>
      <pc:sldChg chg="delSp modSp">
        <pc:chgData name="Hong Anddy" userId="2a3d7158c9ffa1a2" providerId="LiveId" clId="{8BFF9DD2-BB7D-4ABE-9D1B-E7BC7B9C6DFE}" dt="2021-02-15T05:41:58.464" v="154" actId="14100"/>
        <pc:sldMkLst>
          <pc:docMk/>
          <pc:sldMk cId="730289683" sldId="703"/>
        </pc:sldMkLst>
        <pc:spChg chg="mod">
          <ac:chgData name="Hong Anddy" userId="2a3d7158c9ffa1a2" providerId="LiveId" clId="{8BFF9DD2-BB7D-4ABE-9D1B-E7BC7B9C6DFE}" dt="2021-02-15T05:41:46.889" v="150"/>
          <ac:spMkLst>
            <pc:docMk/>
            <pc:sldMk cId="730289683" sldId="703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1:58.464" v="154" actId="14100"/>
          <ac:spMkLst>
            <pc:docMk/>
            <pc:sldMk cId="730289683" sldId="703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41:54.984" v="153" actId="14100"/>
          <ac:spMkLst>
            <pc:docMk/>
            <pc:sldMk cId="730289683" sldId="703"/>
            <ac:spMk id="7" creationId="{3BE22C6E-EBC4-4BE4-9B15-068C873F1986}"/>
          </ac:spMkLst>
        </pc:spChg>
        <pc:spChg chg="del">
          <ac:chgData name="Hong Anddy" userId="2a3d7158c9ffa1a2" providerId="LiveId" clId="{8BFF9DD2-BB7D-4ABE-9D1B-E7BC7B9C6DFE}" dt="2021-02-15T05:41:47.858" v="151" actId="478"/>
          <ac:spMkLst>
            <pc:docMk/>
            <pc:sldMk cId="730289683" sldId="703"/>
            <ac:spMk id="8" creationId="{7A11D50D-EB00-4B38-B133-9877E16A784C}"/>
          </ac:spMkLst>
        </pc:spChg>
      </pc:sldChg>
      <pc:sldChg chg="delSp modSp">
        <pc:chgData name="Hong Anddy" userId="2a3d7158c9ffa1a2" providerId="LiveId" clId="{8BFF9DD2-BB7D-4ABE-9D1B-E7BC7B9C6DFE}" dt="2021-02-15T05:41:27.628" v="94" actId="14100"/>
        <pc:sldMkLst>
          <pc:docMk/>
          <pc:sldMk cId="1447640632" sldId="704"/>
        </pc:sldMkLst>
        <pc:spChg chg="mod">
          <ac:chgData name="Hong Anddy" userId="2a3d7158c9ffa1a2" providerId="LiveId" clId="{8BFF9DD2-BB7D-4ABE-9D1B-E7BC7B9C6DFE}" dt="2021-02-15T05:41:12.937" v="90"/>
          <ac:spMkLst>
            <pc:docMk/>
            <pc:sldMk cId="1447640632" sldId="704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1:27.628" v="94" actId="14100"/>
          <ac:spMkLst>
            <pc:docMk/>
            <pc:sldMk cId="1447640632" sldId="704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41:24.301" v="93" actId="14100"/>
          <ac:spMkLst>
            <pc:docMk/>
            <pc:sldMk cId="1447640632" sldId="704"/>
            <ac:spMk id="7" creationId="{3BE22C6E-EBC4-4BE4-9B15-068C873F1986}"/>
          </ac:spMkLst>
        </pc:spChg>
        <pc:spChg chg="del">
          <ac:chgData name="Hong Anddy" userId="2a3d7158c9ffa1a2" providerId="LiveId" clId="{8BFF9DD2-BB7D-4ABE-9D1B-E7BC7B9C6DFE}" dt="2021-02-15T05:41:14.019" v="91" actId="478"/>
          <ac:spMkLst>
            <pc:docMk/>
            <pc:sldMk cId="1447640632" sldId="704"/>
            <ac:spMk id="8" creationId="{7A11D50D-EB00-4B38-B133-9877E16A784C}"/>
          </ac:spMkLst>
        </pc:spChg>
      </pc:sldChg>
      <pc:sldChg chg="delSp modSp">
        <pc:chgData name="Hong Anddy" userId="2a3d7158c9ffa1a2" providerId="LiveId" clId="{8BFF9DD2-BB7D-4ABE-9D1B-E7BC7B9C6DFE}" dt="2021-02-15T05:40:34.817" v="45" actId="14100"/>
        <pc:sldMkLst>
          <pc:docMk/>
          <pc:sldMk cId="470382241" sldId="705"/>
        </pc:sldMkLst>
        <pc:spChg chg="mod">
          <ac:chgData name="Hong Anddy" userId="2a3d7158c9ffa1a2" providerId="LiveId" clId="{8BFF9DD2-BB7D-4ABE-9D1B-E7BC7B9C6DFE}" dt="2021-02-15T05:40:19.621" v="41" actId="20577"/>
          <ac:spMkLst>
            <pc:docMk/>
            <pc:sldMk cId="470382241" sldId="705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0:34.817" v="45" actId="14100"/>
          <ac:spMkLst>
            <pc:docMk/>
            <pc:sldMk cId="470382241" sldId="705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40:31.184" v="44" actId="14100"/>
          <ac:spMkLst>
            <pc:docMk/>
            <pc:sldMk cId="470382241" sldId="705"/>
            <ac:spMk id="7" creationId="{3BE22C6E-EBC4-4BE4-9B15-068C873F1986}"/>
          </ac:spMkLst>
        </pc:spChg>
        <pc:spChg chg="del">
          <ac:chgData name="Hong Anddy" userId="2a3d7158c9ffa1a2" providerId="LiveId" clId="{8BFF9DD2-BB7D-4ABE-9D1B-E7BC7B9C6DFE}" dt="2021-02-15T05:40:23.521" v="42" actId="478"/>
          <ac:spMkLst>
            <pc:docMk/>
            <pc:sldMk cId="470382241" sldId="705"/>
            <ac:spMk id="8" creationId="{7A11D50D-EB00-4B38-B133-9877E16A784C}"/>
          </ac:spMkLst>
        </pc:spChg>
      </pc:sldChg>
      <pc:sldChg chg="delSp modSp add">
        <pc:chgData name="Hong Anddy" userId="2a3d7158c9ffa1a2" providerId="LiveId" clId="{8BFF9DD2-BB7D-4ABE-9D1B-E7BC7B9C6DFE}" dt="2021-02-15T05:42:48.965" v="160" actId="20577"/>
        <pc:sldMkLst>
          <pc:docMk/>
          <pc:sldMk cId="3742669499" sldId="706"/>
        </pc:sldMkLst>
        <pc:spChg chg="mod">
          <ac:chgData name="Hong Anddy" userId="2a3d7158c9ffa1a2" providerId="LiveId" clId="{8BFF9DD2-BB7D-4ABE-9D1B-E7BC7B9C6DFE}" dt="2021-02-15T05:38:53.251" v="21" actId="20577"/>
          <ac:spMkLst>
            <pc:docMk/>
            <pc:sldMk cId="3742669499" sldId="706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2:48.965" v="160" actId="20577"/>
          <ac:spMkLst>
            <pc:docMk/>
            <pc:sldMk cId="3742669499" sldId="706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42:38.325" v="157"/>
          <ac:spMkLst>
            <pc:docMk/>
            <pc:sldMk cId="3742669499" sldId="706"/>
            <ac:spMk id="7" creationId="{3BE22C6E-EBC4-4BE4-9B15-068C873F1986}"/>
          </ac:spMkLst>
        </pc:spChg>
        <pc:spChg chg="del mod">
          <ac:chgData name="Hong Anddy" userId="2a3d7158c9ffa1a2" providerId="LiveId" clId="{8BFF9DD2-BB7D-4ABE-9D1B-E7BC7B9C6DFE}" dt="2021-02-15T05:39:46.473" v="25" actId="478"/>
          <ac:spMkLst>
            <pc:docMk/>
            <pc:sldMk cId="3742669499" sldId="706"/>
            <ac:spMk id="8" creationId="{7A11D50D-EB00-4B38-B133-9877E16A784C}"/>
          </ac:spMkLst>
        </pc:spChg>
      </pc:sldChg>
      <pc:sldChg chg="modSp add">
        <pc:chgData name="Hong Anddy" userId="2a3d7158c9ffa1a2" providerId="LiveId" clId="{8BFF9DD2-BB7D-4ABE-9D1B-E7BC7B9C6DFE}" dt="2021-02-15T05:44:07.533" v="167"/>
        <pc:sldMkLst>
          <pc:docMk/>
          <pc:sldMk cId="842518342" sldId="707"/>
        </pc:sldMkLst>
        <pc:spChg chg="mod">
          <ac:chgData name="Hong Anddy" userId="2a3d7158c9ffa1a2" providerId="LiveId" clId="{8BFF9DD2-BB7D-4ABE-9D1B-E7BC7B9C6DFE}" dt="2021-02-15T05:43:58.903" v="166"/>
          <ac:spMkLst>
            <pc:docMk/>
            <pc:sldMk cId="842518342" sldId="707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4:07.533" v="167"/>
          <ac:spMkLst>
            <pc:docMk/>
            <pc:sldMk cId="842518342" sldId="707"/>
            <ac:spMk id="6" creationId="{226A8156-AC73-4B53-AD39-26965364A0A2}"/>
          </ac:spMkLst>
        </pc:spChg>
      </pc:sldChg>
      <pc:sldChg chg="modSp add">
        <pc:chgData name="Hong Anddy" userId="2a3d7158c9ffa1a2" providerId="LiveId" clId="{8BFF9DD2-BB7D-4ABE-9D1B-E7BC7B9C6DFE}" dt="2021-02-15T05:45:28.579" v="182"/>
        <pc:sldMkLst>
          <pc:docMk/>
          <pc:sldMk cId="2764647025" sldId="708"/>
        </pc:sldMkLst>
        <pc:spChg chg="mod">
          <ac:chgData name="Hong Anddy" userId="2a3d7158c9ffa1a2" providerId="LiveId" clId="{8BFF9DD2-BB7D-4ABE-9D1B-E7BC7B9C6DFE}" dt="2021-02-15T05:44:50.232" v="180" actId="20577"/>
          <ac:spMkLst>
            <pc:docMk/>
            <pc:sldMk cId="2764647025" sldId="708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5:20.031" v="181"/>
          <ac:spMkLst>
            <pc:docMk/>
            <pc:sldMk cId="2764647025" sldId="708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45:28.579" v="182"/>
          <ac:spMkLst>
            <pc:docMk/>
            <pc:sldMk cId="2764647025" sldId="708"/>
            <ac:spMk id="7" creationId="{3BE22C6E-EBC4-4BE4-9B15-068C873F1986}"/>
          </ac:spMkLst>
        </pc:spChg>
      </pc:sldChg>
      <pc:sldChg chg="modSp add">
        <pc:chgData name="Hong Anddy" userId="2a3d7158c9ffa1a2" providerId="LiveId" clId="{8BFF9DD2-BB7D-4ABE-9D1B-E7BC7B9C6DFE}" dt="2021-02-15T11:19:41.577" v="1211" actId="20577"/>
        <pc:sldMkLst>
          <pc:docMk/>
          <pc:sldMk cId="803383753" sldId="709"/>
        </pc:sldMkLst>
        <pc:spChg chg="mod">
          <ac:chgData name="Hong Anddy" userId="2a3d7158c9ffa1a2" providerId="LiveId" clId="{8BFF9DD2-BB7D-4ABE-9D1B-E7BC7B9C6DFE}" dt="2021-02-15T05:46:24.449" v="229" actId="20577"/>
          <ac:spMkLst>
            <pc:docMk/>
            <pc:sldMk cId="803383753" sldId="709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47:36.366" v="285" actId="20577"/>
          <ac:spMkLst>
            <pc:docMk/>
            <pc:sldMk cId="803383753" sldId="709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11:19:41.577" v="1211" actId="20577"/>
          <ac:spMkLst>
            <pc:docMk/>
            <pc:sldMk cId="803383753" sldId="709"/>
            <ac:spMk id="7" creationId="{3BE22C6E-EBC4-4BE4-9B15-068C873F1986}"/>
          </ac:spMkLst>
        </pc:spChg>
      </pc:sldChg>
      <pc:sldChg chg="modSp add">
        <pc:chgData name="Hong Anddy" userId="2a3d7158c9ffa1a2" providerId="LiveId" clId="{8BFF9DD2-BB7D-4ABE-9D1B-E7BC7B9C6DFE}" dt="2021-02-15T06:06:48.845" v="749"/>
        <pc:sldMkLst>
          <pc:docMk/>
          <pc:sldMk cId="1653261737" sldId="710"/>
        </pc:sldMkLst>
        <pc:spChg chg="mod">
          <ac:chgData name="Hong Anddy" userId="2a3d7158c9ffa1a2" providerId="LiveId" clId="{8BFF9DD2-BB7D-4ABE-9D1B-E7BC7B9C6DFE}" dt="2021-02-15T06:06:48.845" v="749"/>
          <ac:spMkLst>
            <pc:docMk/>
            <pc:sldMk cId="1653261737" sldId="710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5:50:28.056" v="544" actId="14100"/>
          <ac:spMkLst>
            <pc:docMk/>
            <pc:sldMk cId="1653261737" sldId="710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5:51:15.879" v="714" actId="20577"/>
          <ac:spMkLst>
            <pc:docMk/>
            <pc:sldMk cId="1653261737" sldId="710"/>
            <ac:spMk id="7" creationId="{3BE22C6E-EBC4-4BE4-9B15-068C873F1986}"/>
          </ac:spMkLst>
        </pc:spChg>
      </pc:sldChg>
      <pc:sldChg chg="modSp add">
        <pc:chgData name="Hong Anddy" userId="2a3d7158c9ffa1a2" providerId="LiveId" clId="{8BFF9DD2-BB7D-4ABE-9D1B-E7BC7B9C6DFE}" dt="2021-02-15T06:10:58.914" v="870" actId="6549"/>
        <pc:sldMkLst>
          <pc:docMk/>
          <pc:sldMk cId="17935038" sldId="711"/>
        </pc:sldMkLst>
        <pc:spChg chg="mod">
          <ac:chgData name="Hong Anddy" userId="2a3d7158c9ffa1a2" providerId="LiveId" clId="{8BFF9DD2-BB7D-4ABE-9D1B-E7BC7B9C6DFE}" dt="2021-02-15T06:10:14.012" v="863"/>
          <ac:spMkLst>
            <pc:docMk/>
            <pc:sldMk cId="17935038" sldId="711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6:10:58.914" v="870" actId="6549"/>
          <ac:spMkLst>
            <pc:docMk/>
            <pc:sldMk cId="17935038" sldId="711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6:09:49.478" v="842"/>
          <ac:spMkLst>
            <pc:docMk/>
            <pc:sldMk cId="17935038" sldId="711"/>
            <ac:spMk id="7" creationId="{3BE22C6E-EBC4-4BE4-9B15-068C873F1986}"/>
          </ac:spMkLst>
        </pc:spChg>
      </pc:sldChg>
      <pc:sldChg chg="modSp add">
        <pc:chgData name="Hong Anddy" userId="2a3d7158c9ffa1a2" providerId="LiveId" clId="{8BFF9DD2-BB7D-4ABE-9D1B-E7BC7B9C6DFE}" dt="2021-02-15T06:12:42.787" v="1154" actId="20577"/>
        <pc:sldMkLst>
          <pc:docMk/>
          <pc:sldMk cId="3225739318" sldId="712"/>
        </pc:sldMkLst>
        <pc:spChg chg="mod">
          <ac:chgData name="Hong Anddy" userId="2a3d7158c9ffa1a2" providerId="LiveId" clId="{8BFF9DD2-BB7D-4ABE-9D1B-E7BC7B9C6DFE}" dt="2021-02-15T06:12:42.787" v="1154" actId="20577"/>
          <ac:spMkLst>
            <pc:docMk/>
            <pc:sldMk cId="3225739318" sldId="712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6:10:52.120" v="869" actId="20577"/>
          <ac:spMkLst>
            <pc:docMk/>
            <pc:sldMk cId="3225739318" sldId="712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6:12:22.136" v="1115" actId="20577"/>
          <ac:spMkLst>
            <pc:docMk/>
            <pc:sldMk cId="3225739318" sldId="712"/>
            <ac:spMk id="7" creationId="{3BE22C6E-EBC4-4BE4-9B15-068C873F1986}"/>
          </ac:spMkLst>
        </pc:spChg>
      </pc:sldChg>
      <pc:sldChg chg="modSp add del">
        <pc:chgData name="Hong Anddy" userId="2a3d7158c9ffa1a2" providerId="LiveId" clId="{8BFF9DD2-BB7D-4ABE-9D1B-E7BC7B9C6DFE}" dt="2021-02-15T06:13:36.928" v="1173" actId="2696"/>
        <pc:sldMkLst>
          <pc:docMk/>
          <pc:sldMk cId="2998535454" sldId="713"/>
        </pc:sldMkLst>
        <pc:spChg chg="mod">
          <ac:chgData name="Hong Anddy" userId="2a3d7158c9ffa1a2" providerId="LiveId" clId="{8BFF9DD2-BB7D-4ABE-9D1B-E7BC7B9C6DFE}" dt="2021-02-15T06:13:03.691" v="1170" actId="20577"/>
          <ac:spMkLst>
            <pc:docMk/>
            <pc:sldMk cId="2998535454" sldId="713"/>
            <ac:spMk id="2" creationId="{3D51CCCF-B2F4-43C1-BA99-E525F4ABAB72}"/>
          </ac:spMkLst>
        </pc:spChg>
      </pc:sldChg>
      <pc:sldChg chg="modSp add">
        <pc:chgData name="Hong Anddy" userId="2a3d7158c9ffa1a2" providerId="LiveId" clId="{8BFF9DD2-BB7D-4ABE-9D1B-E7BC7B9C6DFE}" dt="2021-02-15T06:13:59.683" v="1176"/>
        <pc:sldMkLst>
          <pc:docMk/>
          <pc:sldMk cId="1907297906" sldId="714"/>
        </pc:sldMkLst>
        <pc:spChg chg="mod">
          <ac:chgData name="Hong Anddy" userId="2a3d7158c9ffa1a2" providerId="LiveId" clId="{8BFF9DD2-BB7D-4ABE-9D1B-E7BC7B9C6DFE}" dt="2021-02-15T06:13:33.685" v="1172"/>
          <ac:spMkLst>
            <pc:docMk/>
            <pc:sldMk cId="1907297906" sldId="714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6:13:50.361" v="1175" actId="404"/>
          <ac:spMkLst>
            <pc:docMk/>
            <pc:sldMk cId="1907297906" sldId="714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6:13:59.683" v="1176"/>
          <ac:spMkLst>
            <pc:docMk/>
            <pc:sldMk cId="1907297906" sldId="714"/>
            <ac:spMk id="7" creationId="{3BE22C6E-EBC4-4BE4-9B15-068C873F1986}"/>
          </ac:spMkLst>
        </pc:spChg>
      </pc:sldChg>
      <pc:sldChg chg="modSp add">
        <pc:chgData name="Hong Anddy" userId="2a3d7158c9ffa1a2" providerId="LiveId" clId="{8BFF9DD2-BB7D-4ABE-9D1B-E7BC7B9C6DFE}" dt="2021-02-15T06:15:04.494" v="1208"/>
        <pc:sldMkLst>
          <pc:docMk/>
          <pc:sldMk cId="3003946886" sldId="715"/>
        </pc:sldMkLst>
        <pc:spChg chg="mod">
          <ac:chgData name="Hong Anddy" userId="2a3d7158c9ffa1a2" providerId="LiveId" clId="{8BFF9DD2-BB7D-4ABE-9D1B-E7BC7B9C6DFE}" dt="2021-02-15T06:14:42.843" v="1206"/>
          <ac:spMkLst>
            <pc:docMk/>
            <pc:sldMk cId="3003946886" sldId="715"/>
            <ac:spMk id="2" creationId="{3D51CCCF-B2F4-43C1-BA99-E525F4ABAB72}"/>
          </ac:spMkLst>
        </pc:spChg>
        <pc:spChg chg="mod">
          <ac:chgData name="Hong Anddy" userId="2a3d7158c9ffa1a2" providerId="LiveId" clId="{8BFF9DD2-BB7D-4ABE-9D1B-E7BC7B9C6DFE}" dt="2021-02-15T06:14:57.272" v="1207"/>
          <ac:spMkLst>
            <pc:docMk/>
            <pc:sldMk cId="3003946886" sldId="715"/>
            <ac:spMk id="6" creationId="{226A8156-AC73-4B53-AD39-26965364A0A2}"/>
          </ac:spMkLst>
        </pc:spChg>
        <pc:spChg chg="mod">
          <ac:chgData name="Hong Anddy" userId="2a3d7158c9ffa1a2" providerId="LiveId" clId="{8BFF9DD2-BB7D-4ABE-9D1B-E7BC7B9C6DFE}" dt="2021-02-15T06:15:04.494" v="1208"/>
          <ac:spMkLst>
            <pc:docMk/>
            <pc:sldMk cId="3003946886" sldId="715"/>
            <ac:spMk id="7" creationId="{3BE22C6E-EBC4-4BE4-9B15-068C873F19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A622-2EF4-4AC6-AB1A-37E4CD1D1D3F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FE55-078A-4E6E-9368-B5637655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1000" dirty="0"/>
              <a:t>function</a:t>
            </a:r>
            <a:r>
              <a:rPr lang="ko-KR" altLang="en-US" sz="1000" dirty="0"/>
              <a:t> </a:t>
            </a:r>
            <a:r>
              <a:rPr lang="en-US" altLang="ko-KR" sz="1000" dirty="0" err="1"/>
              <a:t>dispName</a:t>
            </a:r>
            <a:r>
              <a:rPr lang="en-US" altLang="ko-KR" sz="1000" dirty="0"/>
              <a:t> (name: string) {</a:t>
            </a:r>
          </a:p>
          <a:p>
            <a:pPr marL="457200" lvl="1" indent="0">
              <a:buNone/>
            </a:pPr>
            <a:r>
              <a:rPr lang="en-US" altLang="ko-KR" sz="1000" dirty="0"/>
              <a:t>console.log(‘name);</a:t>
            </a:r>
          </a:p>
          <a:p>
            <a:pPr marL="0" lvl="0" indent="0">
              <a:buNone/>
            </a:pPr>
            <a:r>
              <a:rPr lang="en-US" altLang="ko-KR" sz="1000" dirty="0"/>
              <a:t>}</a:t>
            </a:r>
          </a:p>
          <a:p>
            <a:pPr marL="0" lvl="0" indent="0">
              <a:buNone/>
            </a:pPr>
            <a:endParaRPr lang="en-US" altLang="ko-KR" sz="1000" dirty="0"/>
          </a:p>
          <a:p>
            <a:pPr marL="0" lvl="0" indent="0">
              <a:buNone/>
            </a:pPr>
            <a:r>
              <a:rPr lang="en-US" altLang="ko-KR" sz="1000" dirty="0" err="1"/>
              <a:t>dispName</a:t>
            </a:r>
            <a:r>
              <a:rPr lang="en-US" altLang="ko-KR" sz="1000" dirty="0"/>
              <a:t>(‘Seoul’);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8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2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22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8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4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3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6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5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2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4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8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6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0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 추론</a:t>
            </a:r>
            <a:r>
              <a:rPr lang="en-US" altLang="ko-KR" dirty="0"/>
              <a:t> (Type Inference)</a:t>
            </a:r>
          </a:p>
          <a:p>
            <a:r>
              <a:rPr lang="ko-KR" altLang="en-US" dirty="0"/>
              <a:t>타입 명시 </a:t>
            </a:r>
            <a:r>
              <a:rPr lang="en-US" altLang="ko-KR" dirty="0"/>
              <a:t>(Type Annotations)</a:t>
            </a:r>
          </a:p>
          <a:p>
            <a:endParaRPr lang="en-US" altLang="ko-KR" dirty="0"/>
          </a:p>
          <a:p>
            <a:r>
              <a:rPr lang="en-US" altLang="ko-KR" dirty="0"/>
              <a:t>let a = 5;</a:t>
            </a:r>
          </a:p>
          <a:p>
            <a:r>
              <a:rPr lang="en-US" altLang="ko-KR" dirty="0"/>
              <a:t>a = ‘Seoul’;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3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2B86-1A9D-4C4E-AE44-71B2CECE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E145D-B735-40AC-B36B-F25E395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57698-625E-4F73-A902-43674C10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06BA-357A-441C-95A7-CEB27943455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4858-CEC4-4BDA-97A3-F480D94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40A20-6883-4A50-8E6C-DF6C2D55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2A8B7-7D95-4E72-9FBE-F3DD6B8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AEB4-8A0D-47CD-8281-1A0DB55E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A34F1-AEF5-4BC5-B977-640FAD61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DE9B-7457-4E75-BD56-244EF84FC22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2024A-6985-45BD-907A-0DF29E4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C020-6087-4BEA-B66B-A59654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0DE7F-B9E3-45D5-A591-9A152587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5EF5B-6579-4533-B2B7-1FE0F28D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68B13-27D7-4FD3-AF1F-8F8B520B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2D21-146D-495C-8D4C-B83AD3E0405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9775-2CA9-4C3A-B8CF-E5F63E1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DAB45-5857-484E-8C3C-092F7FC3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D483-3FDB-4619-A726-D027A6A3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3E3A-0CD6-4B0C-ACF9-7DAF1E1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523D-418A-4728-B0AE-06BD758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B161-F8F1-4C8E-9CF5-86FDEF24D364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149D-1752-40D7-89F4-A3E5E01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FAF18-ED03-4295-BF2E-9C1B3841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2AF88-47A1-43E8-A2F9-70A71FF6D4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0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1F3D-A65D-4A55-9179-8AC4346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291C7-095D-4577-81FE-756A235C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2E8B-A81B-414A-9704-FEB5926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0EC-8745-45C9-8F90-73CB6C8BD0FC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7F987-59A2-4691-A189-33B34A29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7EFD3-7883-4523-99AA-0B4A2EDB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3A11-C5E7-4635-8B64-DBEEF3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8233-153F-40DF-910A-614453AA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D348F-3BE0-462D-A64E-44D008BD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F867-9DDC-4F83-8D71-9EF7066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9FA-6505-465F-B771-E018F8ACEA03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866A8-B49A-495C-A373-E15008E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0A8B3-0084-440F-B058-896EAB3C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C067-ADA9-4EBE-BB5A-D788462E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BB6AC-E031-4966-A910-12CF66B2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DFA64-5242-45E1-940E-881DF785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3CF1A-2CAD-44BF-B984-8F9E35C4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2D59A-EE0A-4975-A826-C8231D80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656CA-CE95-4E16-AE6D-7B126D3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C610-FEF7-4964-AFBA-232FE45FB44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AF310-688B-415B-94F2-2F645485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4AEAD-F26C-4E65-AFE7-8FE97E7C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9E05-914C-410C-931F-A9ECC8A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82F15-25A8-4483-960B-2800DEEE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9B74-360C-4AF4-9F0B-B8E7298F569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BAEAE-1B68-48D3-ACF6-1200E50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01586-E861-4A3E-8928-516E2F9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908D49-73E0-4AB1-A5D3-D27F541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37-F328-43CF-8903-C3DA873AB291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D8B69-B4AA-4BB6-8F97-6369FF23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65F7F-03BA-4866-87A0-7563677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2E21-CC14-4FE7-BEA0-2A29CBC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9767-B4F9-4AED-875C-295908CA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FBE1-2C5C-44F8-8B17-1F47AA3C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85E5F-E376-4F5D-9852-38027A5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CD0B-03BA-41FD-BBF0-801E94D4C3A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59DB4-2605-4848-AD02-9524DDA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44C2-6EFB-4D01-9BB2-64345FB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6FB9-FBC5-49C1-A04A-00B36E26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36405-677C-45E4-88D8-0967BB0A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73C33-BE6C-47B7-9670-D6743E8E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D4FAA-3760-4E9A-9D0F-B1852F8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9F-0DFA-48B8-A365-12DC31CCAAF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468C6-52B5-48BE-A3E1-7B52B70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9345-B4DC-47F8-BBCA-7FBF40E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85C9D-5C33-48C4-9265-DCF612C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3CBA4-58DA-441B-A27E-3651C69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6660-87F3-4C6E-B9BE-6D9A301CF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A74-50BF-4C7B-8847-0A65CF84AC8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004E-88CA-42DA-A36F-C48E7F2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2034-A2A3-4BA4-ABCE-3C2B63F8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B3E2-320B-4A8D-9393-0730392E5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Typescript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28D0A-4AED-4CCC-A4DC-20DD8D0B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RACOS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문자형 </a:t>
            </a:r>
            <a:r>
              <a:rPr lang="en-US" altLang="ko-KR" sz="3200" dirty="0" err="1"/>
              <a:t>enum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Right = 'right',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Left =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Both = 'both'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HandType.Left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(comment: string):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?: (comment: string) =&gt; string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HandType.Left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(player1);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Literal Type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player1: Player =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'right' | 'left' | 'both',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(comment: string):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?: (comment: string) =&gt;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(player1);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any Type, union Type, Type Alias, Type Guard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// any Type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any = 5;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'hello';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// union Type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number | string = 5;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'hello';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// Type Alias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number | string;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orderID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number | string;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orderID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;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// Type Guard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string | number;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itemPrice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number;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setItemPrice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(price: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): void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price;   //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에러 발생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setItemPrice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(50);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===&gt;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타입 가드 방식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string | number;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number;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setItemPrice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(price: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StrOrNum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): void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price === 'string')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setItemPrice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(50);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함수 매개변수 및 리턴에 </a:t>
            </a:r>
            <a:r>
              <a:rPr lang="en-US" altLang="ko-KR" sz="3200" dirty="0"/>
              <a:t>Type </a:t>
            </a:r>
            <a:r>
              <a:rPr lang="ko-KR" altLang="en-US" sz="3200" dirty="0"/>
              <a:t>선언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74266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sendGreeting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(message: string,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string): void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console.log(`${message}, ${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sendGreeting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('Hello', 'Michael');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sendGreeting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('Hello', 1);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sendGreeting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('Hello');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7877908" y="1185332"/>
            <a:ext cx="3975425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매개변수와 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리턴값에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대한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선언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호출시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데이터 타입에 맞게 호출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매개변수 개수 맞출 것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선택적 매개변수 선언하기 위해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“?”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사용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사용시 사용되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saoroqustn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오른쪽은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이어야 함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매개변수에 기본값 넣을 수 있으며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 경우 타입을 생략해도 됨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6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클래스 생성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74266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class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number;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constructor(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string,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 hits: number)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team;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this.handedness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handedness;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hits;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(): void =&gt;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console.log(`${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소속으로 타율은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*1000)}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new Player(10014, 'Michael Kim', 'Bears', 'left', false, 123, 34);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player1.printPlayerDetails();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7877908" y="1185332"/>
            <a:ext cx="3975425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클래스 선언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멤버변수 선언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멤버함수 선언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생성자 선언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클래스 </a:t>
            </a:r>
            <a:r>
              <a:rPr lang="en-US" altLang="ko-KR" sz="3200" dirty="0"/>
              <a:t>: </a:t>
            </a:r>
            <a:r>
              <a:rPr lang="ko-KR" altLang="en-US" sz="3200" dirty="0"/>
              <a:t>접근제한자 </a:t>
            </a:r>
            <a:r>
              <a:rPr lang="en-US" altLang="ko-KR" sz="3200" dirty="0"/>
              <a:t>(Access Modifier)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74266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class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number;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constructor(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string,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 hits: number)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team;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this.handedness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handedness;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hits;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(): void =&gt;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console.log(`${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소속으로 타율은 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*1000)}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new Player(10014, 'Michael Kim', 'Bears', 'left', false, 123, 34);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player1.playerName = '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김성호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console.log(player1.playerName);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player1.printPlayerDetails();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7877908" y="1185332"/>
            <a:ext cx="3975425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타입스크립트의 접근제한자는 기본값이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public,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다른 언어와 다른 점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선언시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클래스 외부에서 접근 불가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Private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3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클래스 </a:t>
            </a:r>
            <a:r>
              <a:rPr lang="en-US" altLang="ko-KR" sz="3200" dirty="0"/>
              <a:t>: Getter &amp; Setter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Player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hits: number;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constructor(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number,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string, team: string,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string,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number, hits: number)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this._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team;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this.handedness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handedness;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this.militaryService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hits;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get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this._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set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(value: string){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this._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printPlayerDetails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(): void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console.log(`${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은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소속으로 타율은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*1000)}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new Player(10014, 'Michael Kim', 'Bears', 'left', false, 123, 34);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player1.playerName = '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김성호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console.log(player1.playerName);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player1.printPlayerDetails();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9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클래스 </a:t>
            </a:r>
            <a:r>
              <a:rPr lang="en-US" altLang="ko-KR" sz="3200" dirty="0"/>
              <a:t>: Constructor </a:t>
            </a:r>
            <a:r>
              <a:rPr lang="ko-KR" altLang="en-US" sz="3200" dirty="0"/>
              <a:t>매개변수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Player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constructor(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_team: string,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_handedness: string,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private _hits: number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get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this._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set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(value: string){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this._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printPlayerDetails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= (): void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console.log(`${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this.playerName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은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this.team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소속으로 타율은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this.hits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this.appearence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*1000)}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new Player(10014, 'Michael Kim', 'Bears', 'left', false, 123, 34);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player1.playerName = '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김성호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console.log(player1.playerName);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player1.printPlayerDetails();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Typescript </a:t>
            </a:r>
            <a:r>
              <a:rPr lang="ko-KR" altLang="en-US" sz="3200" dirty="0"/>
              <a:t>설치 및 개발환경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/>
              <a:t>Visual Studio Code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Extensions </a:t>
            </a:r>
            <a:r>
              <a:rPr lang="ko-KR" altLang="en-US" sz="1400" dirty="0"/>
              <a:t>설치 </a:t>
            </a:r>
            <a:r>
              <a:rPr lang="en-US" altLang="ko-KR" sz="1400" dirty="0"/>
              <a:t>: Prettier, </a:t>
            </a:r>
            <a:r>
              <a:rPr lang="en-US" altLang="ko-KR" sz="1400" dirty="0" err="1"/>
              <a:t>ESLint</a:t>
            </a:r>
            <a:r>
              <a:rPr lang="en-US" altLang="ko-KR" sz="1400" dirty="0"/>
              <a:t>, Path </a:t>
            </a:r>
            <a:r>
              <a:rPr lang="en-US" altLang="ko-KR" sz="1400" dirty="0" err="1"/>
              <a:t>Intellisense</a:t>
            </a:r>
            <a:r>
              <a:rPr lang="en-US" altLang="ko-KR" sz="1400" dirty="0"/>
              <a:t>, Bracket Pair Colorizer…..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800" dirty="0"/>
              <a:t>Typescript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>
                <a:hlinkClick r:id="rId3"/>
              </a:rPr>
              <a:t>www.typescriptlang.org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–g typescript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800" dirty="0"/>
              <a:t>Typescript </a:t>
            </a:r>
            <a:r>
              <a:rPr lang="ko-KR" altLang="en-US" sz="1800" dirty="0"/>
              <a:t>개발환경 설정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를 기반으로 한 언어이기 때문에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에서 유효한 코드는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에서도 유효하다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와 달리 </a:t>
            </a:r>
            <a:r>
              <a:rPr lang="en-US" altLang="ko-KR" sz="1400" dirty="0"/>
              <a:t>Compiler </a:t>
            </a:r>
            <a:r>
              <a:rPr lang="ko-KR" altLang="en-US" sz="1400" dirty="0"/>
              <a:t>이다</a:t>
            </a:r>
            <a:r>
              <a:rPr lang="en-US" altLang="ko-KR" sz="1400" dirty="0"/>
              <a:t> : Typescript</a:t>
            </a:r>
            <a:r>
              <a:rPr lang="ko-KR" altLang="en-US" sz="1400" dirty="0"/>
              <a:t>를 </a:t>
            </a:r>
            <a:r>
              <a:rPr lang="en-US" altLang="ko-KR" sz="1400" dirty="0"/>
              <a:t>compile </a:t>
            </a:r>
            <a:r>
              <a:rPr lang="ko-KR" altLang="en-US" sz="1400" dirty="0"/>
              <a:t>하면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가 생성된다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$ </a:t>
            </a:r>
            <a:r>
              <a:rPr lang="en-US" altLang="ko-KR" sz="1400" dirty="0" err="1"/>
              <a:t>tsc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test.ts</a:t>
            </a:r>
            <a:r>
              <a:rPr lang="ko-KR" altLang="en-US" sz="1400" dirty="0"/>
              <a:t> 실행하면 </a:t>
            </a:r>
            <a:r>
              <a:rPr lang="en-US" altLang="ko-KR" sz="1400" dirty="0"/>
              <a:t>test.js </a:t>
            </a:r>
            <a:r>
              <a:rPr lang="ko-KR" altLang="en-US" sz="1400" dirty="0"/>
              <a:t>파일 생성</a:t>
            </a:r>
            <a:endParaRPr lang="en-US" altLang="ko-KR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200" dirty="0" err="1"/>
              <a:t>실행시</a:t>
            </a:r>
            <a:r>
              <a:rPr lang="ko-KR" altLang="en-US" sz="1200" dirty="0"/>
              <a:t> 에러 발생하면 </a:t>
            </a:r>
            <a:r>
              <a:rPr lang="en-US" altLang="ko-KR" sz="1200" dirty="0"/>
              <a:t>Power Shell  </a:t>
            </a:r>
            <a:r>
              <a:rPr lang="ko-KR" altLang="en-US" sz="1200" dirty="0"/>
              <a:t>관리자모드로 실행 후 </a:t>
            </a:r>
            <a:r>
              <a:rPr lang="en-US" altLang="ko-KR" sz="1200" dirty="0"/>
              <a:t>: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200" dirty="0"/>
              <a:t>$ Get-</a:t>
            </a:r>
            <a:r>
              <a:rPr lang="en-US" altLang="ko-KR" sz="1200" dirty="0" err="1"/>
              <a:t>ExecutionPolicy</a:t>
            </a:r>
            <a:r>
              <a:rPr lang="en-US" altLang="ko-KR" sz="1200" dirty="0"/>
              <a:t>   </a:t>
            </a:r>
            <a:r>
              <a:rPr lang="ko-KR" altLang="en-US" sz="1200" dirty="0"/>
              <a:t>실행 후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Restrcited</a:t>
            </a:r>
            <a:r>
              <a:rPr lang="en-US" altLang="ko-KR" sz="1200" dirty="0"/>
              <a:t>” </a:t>
            </a:r>
            <a:r>
              <a:rPr lang="ko-KR" altLang="en-US" sz="1200" dirty="0"/>
              <a:t>라고 확인되면 아래 명령어 수행 후 더시 확인하여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RemoteSigned</a:t>
            </a:r>
            <a:r>
              <a:rPr lang="en-US" altLang="ko-KR" sz="1200" dirty="0"/>
              <a:t>” </a:t>
            </a:r>
            <a:r>
              <a:rPr lang="ko-KR" altLang="en-US" sz="1200" dirty="0"/>
              <a:t>로 확인</a:t>
            </a:r>
            <a:r>
              <a:rPr lang="en-US" altLang="ko-KR" sz="1200" dirty="0"/>
              <a:t>.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200" dirty="0"/>
              <a:t>$ Set-</a:t>
            </a:r>
            <a:r>
              <a:rPr lang="en-US" altLang="ko-KR" sz="1200" dirty="0" err="1"/>
              <a:t>ExecutionPolicy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RemoteSigned</a:t>
            </a:r>
            <a:r>
              <a:rPr lang="en-US" altLang="ko-KR" sz="1200" dirty="0"/>
              <a:t> </a:t>
            </a:r>
          </a:p>
          <a:p>
            <a:pPr marL="800100" lvl="1" indent="-342900">
              <a:buFont typeface="+mj-ea"/>
              <a:buAutoNum type="arabicParenR"/>
            </a:pPr>
            <a:r>
              <a:rPr lang="en-US" altLang="ko-KR" sz="1600" dirty="0" err="1"/>
              <a:t>test.ts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</a:t>
            </a:r>
            <a:r>
              <a:rPr lang="en-US" altLang="ko-KR" sz="1600" dirty="0"/>
              <a:t>warning </a:t>
            </a:r>
            <a:r>
              <a:rPr lang="ko-KR" altLang="en-US" sz="1600" dirty="0"/>
              <a:t>발생 시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200" dirty="0"/>
              <a:t>$ </a:t>
            </a:r>
            <a:r>
              <a:rPr lang="en-US" altLang="ko-KR" sz="1200" dirty="0" err="1"/>
              <a:t>tsc</a:t>
            </a:r>
            <a:r>
              <a:rPr lang="en-US" altLang="ko-KR" sz="1200" dirty="0"/>
              <a:t>  --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 </a:t>
            </a:r>
            <a:r>
              <a:rPr lang="ko-KR" altLang="en-US" sz="1200" dirty="0"/>
              <a:t>실행해서  </a:t>
            </a:r>
            <a:r>
              <a:rPr lang="en-US" altLang="ko-KR" sz="1200" dirty="0" err="1"/>
              <a:t>tsconfig.json</a:t>
            </a:r>
            <a:r>
              <a:rPr lang="en-US" altLang="ko-KR" sz="1200" dirty="0"/>
              <a:t> </a:t>
            </a:r>
            <a:r>
              <a:rPr lang="ko-KR" altLang="en-US" sz="1200" dirty="0"/>
              <a:t>파일 생성 후 </a:t>
            </a:r>
            <a:r>
              <a:rPr lang="en-US" altLang="ko-KR" sz="1200" dirty="0"/>
              <a:t>warning </a:t>
            </a:r>
            <a:r>
              <a:rPr lang="ko-KR" altLang="en-US" sz="1200" dirty="0"/>
              <a:t>메시지 사라짐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ea"/>
              <a:buAutoNum type="arabicParenR"/>
            </a:pPr>
            <a:r>
              <a:rPr lang="en-US" altLang="ko-KR" sz="1600" dirty="0"/>
              <a:t>$ </a:t>
            </a:r>
            <a:r>
              <a:rPr lang="en-US" altLang="ko-KR" sz="1600" dirty="0" err="1"/>
              <a:t>tsc</a:t>
            </a:r>
            <a:r>
              <a:rPr lang="en-US" altLang="ko-KR" sz="1600" dirty="0"/>
              <a:t> –w </a:t>
            </a:r>
            <a:r>
              <a:rPr lang="en-US" altLang="ko-KR" sz="1600" dirty="0" err="1"/>
              <a:t>test.ts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endParaRPr lang="ko-KR" altLang="en-US" sz="1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9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Type</a:t>
            </a:r>
            <a:r>
              <a:rPr lang="ko-KR" altLang="en-US" sz="3200" dirty="0"/>
              <a:t> </a:t>
            </a:r>
            <a:r>
              <a:rPr lang="en-US" altLang="ko-KR" sz="3200" dirty="0"/>
              <a:t>Inference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702C3-2AEA-4658-A0F7-7C8A20B99DE2}"/>
              </a:ext>
            </a:extLst>
          </p:cNvPr>
          <p:cNvSpPr/>
          <p:nvPr/>
        </p:nvSpPr>
        <p:spPr>
          <a:xfrm>
            <a:off x="338667" y="1185333"/>
            <a:ext cx="6942977" cy="8085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a = 5;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 = ‘Seoul’;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11D50D-EB00-4B38-B133-9877E16A784C}"/>
              </a:ext>
            </a:extLst>
          </p:cNvPr>
          <p:cNvSpPr/>
          <p:nvPr/>
        </p:nvSpPr>
        <p:spPr>
          <a:xfrm>
            <a:off x="7390701" y="1185333"/>
            <a:ext cx="44964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타입스크립트에서는 타입 표기가  없는 경우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코드를 읽고 분석하여 타입을 유추한다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이러한 것을 </a:t>
            </a:r>
            <a:r>
              <a:rPr lang="en-US" altLang="ko-KR" sz="1200" b="1" dirty="0">
                <a:solidFill>
                  <a:schemeClr val="tx1"/>
                </a:solidFill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</a:rPr>
              <a:t>타입 추론</a:t>
            </a:r>
            <a:r>
              <a:rPr lang="en-US" altLang="ko-KR" sz="1200" b="1" dirty="0">
                <a:solidFill>
                  <a:schemeClr val="tx1"/>
                </a:solidFill>
              </a:rPr>
              <a:t>(Type Inference)” </a:t>
            </a:r>
            <a:r>
              <a:rPr lang="ko-KR" altLang="en-US" sz="1200" b="1" dirty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2112433"/>
            <a:ext cx="6942977" cy="22944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student =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name: ‘Michael’,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course: ‘Getting started with Typescript’,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codingIQ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80,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code: function 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console.log(‘Brain is working hard’);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student.name = 10;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9432A-B3B3-45D3-B7AE-D93D8C32BF33}"/>
              </a:ext>
            </a:extLst>
          </p:cNvPr>
          <p:cNvSpPr/>
          <p:nvPr/>
        </p:nvSpPr>
        <p:spPr>
          <a:xfrm>
            <a:off x="338667" y="4525433"/>
            <a:ext cx="6942977" cy="18309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calculateBatingAvg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(hits,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Math.round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((hits/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)*1000);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Type</a:t>
            </a:r>
            <a:r>
              <a:rPr lang="ko-KR" altLang="en-US" sz="3200" dirty="0"/>
              <a:t> </a:t>
            </a:r>
            <a:r>
              <a:rPr lang="en-US" altLang="ko-KR" sz="3200" dirty="0"/>
              <a:t>Annotations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702C3-2AEA-4658-A0F7-7C8A20B99DE2}"/>
              </a:ext>
            </a:extLst>
          </p:cNvPr>
          <p:cNvSpPr/>
          <p:nvPr/>
        </p:nvSpPr>
        <p:spPr>
          <a:xfrm>
            <a:off x="338667" y="1185333"/>
            <a:ext cx="6942977" cy="163688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10001;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'Henry Kim';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team = 'Twins';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handedness = 'Left';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hits = 34;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11D50D-EB00-4B38-B133-9877E16A784C}"/>
              </a:ext>
            </a:extLst>
          </p:cNvPr>
          <p:cNvSpPr/>
          <p:nvPr/>
        </p:nvSpPr>
        <p:spPr>
          <a:xfrm>
            <a:off x="7390701" y="1185333"/>
            <a:ext cx="44964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타입스크립트에서는 타입 표기가  없는 경우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코드를 읽고 분석하여 타입을 유추한다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이러한 것을 </a:t>
            </a:r>
            <a:r>
              <a:rPr lang="en-US" altLang="ko-KR" sz="1200" b="1" dirty="0">
                <a:solidFill>
                  <a:schemeClr val="tx1"/>
                </a:solidFill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</a:rPr>
              <a:t>타입 추론</a:t>
            </a:r>
            <a:r>
              <a:rPr lang="en-US" altLang="ko-KR" sz="1200" b="1" dirty="0">
                <a:solidFill>
                  <a:schemeClr val="tx1"/>
                </a:solidFill>
              </a:rPr>
              <a:t>(Type Inference)” </a:t>
            </a:r>
            <a:r>
              <a:rPr lang="ko-KR" altLang="en-US" sz="1200" b="1" dirty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function </a:t>
            </a:r>
            <a:r>
              <a:rPr lang="en-US" altLang="ko-KR" sz="1200" dirty="0" err="1">
                <a:solidFill>
                  <a:schemeClr val="tx1"/>
                </a:solidFill>
              </a:rPr>
              <a:t>getPlayerDetails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playerID</a:t>
            </a:r>
            <a:r>
              <a:rPr lang="en-US" altLang="ko-KR" sz="1200" dirty="0">
                <a:solidFill>
                  <a:schemeClr val="tx1"/>
                </a:solidFill>
              </a:rPr>
              <a:t>: number)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 void 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function </a:t>
            </a:r>
            <a:r>
              <a:rPr lang="en-US" altLang="ko-KR" sz="1200" dirty="0" err="1">
                <a:solidFill>
                  <a:schemeClr val="tx1"/>
                </a:solidFill>
              </a:rPr>
              <a:t>getPlayerDetails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playerID</a:t>
            </a:r>
            <a:r>
              <a:rPr lang="en-US" altLang="ko-KR" sz="1200" dirty="0">
                <a:solidFill>
                  <a:schemeClr val="tx1"/>
                </a:solidFill>
              </a:rPr>
              <a:t>: number)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 object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return {};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2952396"/>
            <a:ext cx="6942977" cy="340395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number)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hits: number;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{};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9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Interface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11D50D-EB00-4B38-B133-9877E16A784C}"/>
              </a:ext>
            </a:extLst>
          </p:cNvPr>
          <p:cNvSpPr/>
          <p:nvPr/>
        </p:nvSpPr>
        <p:spPr>
          <a:xfrm>
            <a:off x="7390701" y="1185333"/>
            <a:ext cx="44964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앞 페이지의 예제에서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리턴값이</a:t>
            </a:r>
            <a:r>
              <a:rPr lang="ko-KR" altLang="en-US" sz="1200" b="1" dirty="0">
                <a:solidFill>
                  <a:schemeClr val="tx1"/>
                </a:solidFill>
              </a:rPr>
              <a:t> 객체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Oobject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로 정의되어 있어 코드가 지저분해 보임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이를 인터페이스 라는 타입을 하나 만들어 정리해 보자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아래 </a:t>
            </a:r>
            <a:r>
              <a:rPr lang="en-US" altLang="ko-KR" sz="1200" b="1" dirty="0" err="1">
                <a:solidFill>
                  <a:schemeClr val="tx1"/>
                </a:solidFill>
              </a:rPr>
              <a:t>functio</a:t>
            </a:r>
            <a:r>
              <a:rPr lang="ko-KR" altLang="en-US" sz="1200" b="1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리턴값</a:t>
            </a:r>
            <a:r>
              <a:rPr lang="ko-KR" altLang="en-US" sz="1200" b="1" dirty="0">
                <a:solidFill>
                  <a:schemeClr val="tx1"/>
                </a:solidFill>
              </a:rPr>
              <a:t> 정의가 간단해 졌다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6942977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number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hits: 34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3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Interface –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입력시</a:t>
            </a:r>
            <a:r>
              <a:rPr lang="ko-KR" altLang="en-US" sz="3200" dirty="0"/>
              <a:t> 데이터 타입으로 활용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607278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46056" y="1185333"/>
            <a:ext cx="5607278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Interface –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입력시</a:t>
            </a:r>
            <a:r>
              <a:rPr lang="ko-KR" altLang="en-US" sz="3200" dirty="0"/>
              <a:t> 객체 이용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607278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46056" y="1185332"/>
            <a:ext cx="5607278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(player1);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Interface - </a:t>
            </a:r>
            <a:r>
              <a:rPr lang="en-US" altLang="ko-KR" sz="3200" dirty="0" err="1"/>
              <a:t>readonly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635413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'Left',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// interface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는 컴파일 후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js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파일에는 안 보임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(comment: string):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?: (comment: string) =&gt; string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17920" y="1185333"/>
            <a:ext cx="5635413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‘Henry Kim’,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‘Twins’,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‘Left’,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appearance: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player.playerID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10034;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(player1);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숫자형 </a:t>
            </a:r>
            <a:r>
              <a:rPr lang="en-US" altLang="ko-KR" sz="3200" dirty="0" err="1"/>
              <a:t>enum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A8156-AC73-4B53-AD39-26965364A0A2}"/>
              </a:ext>
            </a:extLst>
          </p:cNvPr>
          <p:cNvSpPr/>
          <p:nvPr/>
        </p:nvSpPr>
        <p:spPr>
          <a:xfrm>
            <a:off x="338667" y="1185333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 = 10001;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 = 'Henry Kim';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team:string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'Twins';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handedness:string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'Left';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militaryService:boolean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hits:number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= 34;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Right,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Left,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Both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let player1 =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10003,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'Edward Cho',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'Giants',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HandType.Left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98,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hits: 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E22C6E-EBC4-4BE4-9B15-068C873F1986}"/>
              </a:ext>
            </a:extLst>
          </p:cNvPr>
          <p:cNvSpPr/>
          <p:nvPr/>
        </p:nvSpPr>
        <p:spPr>
          <a:xfrm>
            <a:off x="6255434" y="1185332"/>
            <a:ext cx="55978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interface Player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team: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handedness: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hits?: number,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(comment: string): string,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addComment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?: (comment: string) =&gt; string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number): Player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{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playerID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10001,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playerName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'Henry Kim',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team: 'Twins',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handedness: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HandType.Left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militaryService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false,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appearence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123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(player: Player): void {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setPlayerDetails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(player1);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6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3395</Words>
  <Application>Microsoft Office PowerPoint</Application>
  <PresentationFormat>와이드스크린</PresentationFormat>
  <Paragraphs>722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Typescript</vt:lpstr>
      <vt:lpstr>Typescript 설치 및 개발환경 설정</vt:lpstr>
      <vt:lpstr>Type Inference</vt:lpstr>
      <vt:lpstr>Type Annotations</vt:lpstr>
      <vt:lpstr>Interface</vt:lpstr>
      <vt:lpstr>Interface – 데이터 입력시 데이터 타입으로 활용</vt:lpstr>
      <vt:lpstr>Interface – 데이터 입력시 객체 이용</vt:lpstr>
      <vt:lpstr>Interface - readonly</vt:lpstr>
      <vt:lpstr>숫자형 enum</vt:lpstr>
      <vt:lpstr>문자형 enum</vt:lpstr>
      <vt:lpstr>Literal Type</vt:lpstr>
      <vt:lpstr>any Type, union Type, Type Alias, Type Guard</vt:lpstr>
      <vt:lpstr>함수 매개변수 및 리턴에 Type 선언</vt:lpstr>
      <vt:lpstr>클래스 생성</vt:lpstr>
      <vt:lpstr>클래스 : 접근제한자 (Access Modifier)</vt:lpstr>
      <vt:lpstr>클래스 : Getter &amp; Setter</vt:lpstr>
      <vt:lpstr>클래스 : Constructor 매개변수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Hong Anddy</dc:creator>
  <cp:lastModifiedBy>Anddy Hong</cp:lastModifiedBy>
  <cp:revision>547</cp:revision>
  <dcterms:created xsi:type="dcterms:W3CDTF">2020-06-16T01:53:29Z</dcterms:created>
  <dcterms:modified xsi:type="dcterms:W3CDTF">2021-02-15T11:19:44Z</dcterms:modified>
</cp:coreProperties>
</file>