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78" r:id="rId11"/>
    <p:sldId id="267" r:id="rId12"/>
    <p:sldId id="282" r:id="rId13"/>
    <p:sldId id="283" r:id="rId14"/>
    <p:sldId id="279" r:id="rId15"/>
    <p:sldId id="273" r:id="rId16"/>
    <p:sldId id="280" r:id="rId17"/>
    <p:sldId id="272" r:id="rId18"/>
    <p:sldId id="281" r:id="rId19"/>
    <p:sldId id="285" r:id="rId20"/>
    <p:sldId id="286" r:id="rId21"/>
    <p:sldId id="265" r:id="rId22"/>
    <p:sldId id="261" r:id="rId23"/>
    <p:sldId id="262" r:id="rId24"/>
    <p:sldId id="263" r:id="rId25"/>
    <p:sldId id="287" r:id="rId26"/>
    <p:sldId id="288" r:id="rId27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0290" autoAdjust="0"/>
  </p:normalViewPr>
  <p:slideViewPr>
    <p:cSldViewPr snapToGrid="0">
      <p:cViewPr varScale="1">
        <p:scale>
          <a:sx n="165" d="100"/>
          <a:sy n="165" d="100"/>
        </p:scale>
        <p:origin x="1304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altLang="ko-KR" dirty="0"/>
              <a:t>Software</a:t>
            </a:r>
            <a:r>
              <a:rPr lang="ko-KR" altLang="en-US" dirty="0"/>
              <a:t> 형상 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./1.html  ./2.html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racos.html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5021A5-11B0-4B75-AD56-C98CC742F67D}"/>
              </a:ext>
            </a:extLst>
          </p:cNvPr>
          <p:cNvSpPr/>
          <p:nvPr/>
        </p:nvSpPr>
        <p:spPr>
          <a:xfrm>
            <a:off x="6812777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ABE70F-B431-44A6-B8D3-02C0E9FE6A53}"/>
              </a:ext>
            </a:extLst>
          </p:cNvPr>
          <p:cNvSpPr/>
          <p:nvPr/>
        </p:nvSpPr>
        <p:spPr>
          <a:xfrm>
            <a:off x="10761854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391632" y="1469067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202999" y="1447146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115220" y="1447146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194840" y="1958453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 err="1"/>
              <a:t>commi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원격 저장소를 이용하다 보면 다른 누군가 커밋할 경우가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</a:t>
            </a:r>
            <a:r>
              <a:rPr lang="ko-KR" altLang="en-US" sz="1400" dirty="0"/>
              <a:t> 내가 로컬 저장소에서 작업하는 도중 다른 협업자가 원격 저장소를 먼저 변경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경우 </a:t>
            </a:r>
            <a:r>
              <a:rPr lang="en-US" altLang="ko-KR" sz="1400" dirty="0"/>
              <a:t>git</a:t>
            </a:r>
            <a:r>
              <a:rPr lang="ko-KR" altLang="en-US" sz="1400" dirty="0"/>
              <a:t>은 </a:t>
            </a:r>
            <a:r>
              <a:rPr lang="en-US" altLang="ko-KR" sz="1400" dirty="0"/>
              <a:t>push</a:t>
            </a:r>
            <a:r>
              <a:rPr lang="ko-KR" altLang="en-US" sz="1400" dirty="0"/>
              <a:t>를 허용하지 않는데 </a:t>
            </a:r>
            <a:r>
              <a:rPr lang="en-US" altLang="ko-KR" sz="1400" dirty="0"/>
              <a:t>fetch </a:t>
            </a:r>
            <a:r>
              <a:rPr lang="ko-KR" altLang="en-US" sz="1400" dirty="0"/>
              <a:t>명령어를 사용하여 로컬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원격 저장소와 맞춰야 한다</a:t>
            </a:r>
            <a:r>
              <a:rPr lang="en-US" altLang="ko-KR" sz="1400" dirty="0"/>
              <a:t>.  fetch</a:t>
            </a:r>
            <a:r>
              <a:rPr lang="ko-KR" altLang="en-US" sz="1400" dirty="0"/>
              <a:t>는 원격 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들을 로컬 저장소로 가져온다</a:t>
            </a:r>
            <a:r>
              <a:rPr lang="en-US" altLang="ko-KR" sz="1400" dirty="0"/>
              <a:t>. </a:t>
            </a:r>
            <a:r>
              <a:rPr lang="ko-KR" altLang="en-US" sz="1400" dirty="0"/>
              <a:t>이후 </a:t>
            </a:r>
            <a:r>
              <a:rPr lang="en-US" altLang="ko-KR" sz="1400" dirty="0"/>
              <a:t>git log, git status </a:t>
            </a:r>
            <a:r>
              <a:rPr lang="ko-KR" altLang="en-US" sz="1400" dirty="0"/>
              <a:t>명령으로 원격저장소의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과 로컬저장소의 </a:t>
            </a:r>
            <a:r>
              <a:rPr lang="en-US" altLang="ko-KR" sz="1400" dirty="0"/>
              <a:t>commit</a:t>
            </a:r>
            <a:r>
              <a:rPr lang="ko-KR" altLang="en-US" sz="1400" dirty="0"/>
              <a:t>을 확인한 후 </a:t>
            </a:r>
            <a:r>
              <a:rPr lang="en-US" altLang="ko-KR" sz="1400" dirty="0"/>
              <a:t>git merge</a:t>
            </a:r>
            <a:r>
              <a:rPr lang="ko-KR" altLang="en-US" sz="1400" dirty="0"/>
              <a:t>를 통해 병합할 수 있다</a:t>
            </a:r>
            <a:r>
              <a:rPr lang="en-US" altLang="ko-KR" sz="1400" dirty="0"/>
              <a:t>. git pull </a:t>
            </a:r>
            <a:r>
              <a:rPr lang="ko-KR" altLang="en-US" sz="1400" dirty="0"/>
              <a:t>보다 신중한 진행이 가능하다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</a:t>
            </a:r>
          </a:p>
          <a:p>
            <a:pPr algn="ctr"/>
            <a:r>
              <a:rPr lang="en-US" altLang="ko-KR" dirty="0"/>
              <a:t>Tree</a:t>
            </a:r>
            <a:endParaRPr lang="ko-KR" altLang="en-US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</a:t>
            </a:r>
          </a:p>
          <a:p>
            <a:pPr algn="ctr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02121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 == Remote Repository</a:t>
            </a:r>
            <a:endParaRPr lang="ko-KR" altLang="en-US" sz="1000" dirty="0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7228107" y="5108578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10192" y="5805462"/>
            <a:ext cx="2982560" cy="585704"/>
          </a:xfrm>
          <a:prstGeom prst="wedgeRoundRectCallout">
            <a:avLst>
              <a:gd name="adj1" fmla="val 5006"/>
              <a:gd name="adj2" fmla="val -8460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다운로드하는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–version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master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master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&gt;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&lt;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r>
              <a:rPr lang="en-US" altLang="ko-KR" sz="1400" dirty="0"/>
              <a:t>                  </a:t>
            </a:r>
          </a:p>
          <a:p>
            <a:pPr marL="0" indent="0">
              <a:buNone/>
            </a:pPr>
            <a:r>
              <a:rPr lang="ko-KR" altLang="en-US" sz="1200" dirty="0"/>
              <a:t>원격 저장소 연결 끊기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Untracked : </a:t>
            </a:r>
            <a:r>
              <a:rPr lang="ko-KR" altLang="en-US" sz="1200" dirty="0">
                <a:sym typeface="Wingdings" panose="05000000000000000000" pitchFamily="2" charset="2"/>
              </a:rPr>
              <a:t>한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번도 </a:t>
            </a:r>
            <a:r>
              <a:rPr lang="en-US" altLang="ko-KR" sz="1200" dirty="0">
                <a:sym typeface="Wingdings" panose="05000000000000000000" pitchFamily="2" charset="2"/>
              </a:rPr>
              <a:t>git</a:t>
            </a:r>
            <a:r>
              <a:rPr lang="ko-KR" altLang="en-US" sz="1200" dirty="0">
                <a:sym typeface="Wingdings" panose="05000000000000000000" pitchFamily="2" charset="2"/>
              </a:rPr>
              <a:t>에서 버전 관리를 하지 않았기 때문에 수정 내역을 추적하지 않는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Tracked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&gt;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1&gt;  &lt;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2&gt;,  $ git  rm 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1&gt;,  $ git  add &lt;</a:t>
            </a:r>
            <a:r>
              <a:rPr lang="ko-KR" altLang="en-US" sz="1200" dirty="0"/>
              <a:t>파일</a:t>
            </a:r>
            <a:r>
              <a:rPr lang="en-US" altLang="ko-KR" sz="1200" dirty="0"/>
              <a:t>2&gt;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add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 </a:t>
            </a:r>
            <a:r>
              <a:rPr lang="ko-KR" altLang="en-US" sz="1400" b="1" dirty="0">
                <a:solidFill>
                  <a:srgbClr val="FFFF00"/>
                </a:solidFill>
              </a:rPr>
              <a:t>또는 </a:t>
            </a:r>
            <a:r>
              <a:rPr lang="en-US" altLang="ko-KR" sz="1400" b="1" dirty="0">
                <a:solidFill>
                  <a:srgbClr val="FFFF00"/>
                </a:solidFill>
              </a:rPr>
              <a:t>–A, -u </a:t>
            </a:r>
            <a:r>
              <a:rPr lang="ko-KR" altLang="en-US" sz="1400" b="1" dirty="0">
                <a:solidFill>
                  <a:srgbClr val="FFFF00"/>
                </a:solidFill>
              </a:rPr>
              <a:t>그리고  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  *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사용하며 아래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정보로 구분되어 진다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status</a:t>
            </a: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 files:  </a:t>
            </a:r>
            <a:r>
              <a:rPr lang="fr-FR" altLang="ko-KR" sz="1200" dirty="0"/>
              <a:t>Working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HEAD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&lt;</a:t>
            </a:r>
            <a:r>
              <a:rPr lang="ko-KR" altLang="en-US" sz="1400" b="1" dirty="0">
                <a:solidFill>
                  <a:srgbClr val="FFFF00"/>
                </a:solidFill>
              </a:rPr>
              <a:t>파일명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즉 </a:t>
            </a:r>
            <a:r>
              <a:rPr lang="en-US" altLang="ko-KR" sz="1200" dirty="0"/>
              <a:t>git add </a:t>
            </a:r>
            <a:r>
              <a:rPr lang="ko-KR" altLang="en-US" sz="1200" dirty="0"/>
              <a:t>된 파일을 취소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HEAD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새로 파일을 추가하거나 또는 기존 파일을 편집하여 수정하여</a:t>
            </a:r>
            <a:r>
              <a:rPr lang="en-US" altLang="ko-KR" sz="1600" dirty="0"/>
              <a:t>,</a:t>
            </a:r>
            <a:r>
              <a:rPr lang="ko-KR" altLang="en-US" sz="1600" dirty="0"/>
              <a:t> 작업 디렉토리</a:t>
            </a:r>
            <a:r>
              <a:rPr lang="en-US" altLang="ko-KR" sz="1600" dirty="0"/>
              <a:t>(working directory) </a:t>
            </a:r>
            <a:r>
              <a:rPr lang="ko-KR" altLang="en-US" sz="1600" dirty="0"/>
              <a:t>상의 변경 내용을 </a:t>
            </a:r>
            <a:r>
              <a:rPr lang="ko-KR" altLang="en-US" sz="1600" dirty="0" err="1"/>
              <a:t>스테이징</a:t>
            </a:r>
            <a:r>
              <a:rPr lang="ko-KR" altLang="en-US" sz="1600" dirty="0"/>
              <a:t> 영역</a:t>
            </a:r>
            <a:r>
              <a:rPr lang="en-US" altLang="ko-KR" sz="1600" dirty="0"/>
              <a:t>(staging area, index)</a:t>
            </a:r>
            <a:r>
              <a:rPr lang="ko-KR" altLang="en-US" sz="1600" dirty="0"/>
              <a:t>에 추가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reset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HEAD~   ==   $ git  reset  --mixed  HEAD~  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racos.html</a:t>
            </a:r>
          </a:p>
          <a:p>
            <a:pPr algn="ctr"/>
            <a:r>
              <a:rPr lang="en-US" altLang="ko-KR" sz="1050" dirty="0"/>
              <a:t>v1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3205</TotalTime>
  <Words>3525</Words>
  <Application>Microsoft Macintosh PowerPoint</Application>
  <PresentationFormat>와이드스크린</PresentationFormat>
  <Paragraphs>360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Century Gothic</vt:lpstr>
      <vt:lpstr>Wingdings</vt:lpstr>
      <vt:lpstr>Wingdings 3</vt:lpstr>
      <vt:lpstr>이온</vt:lpstr>
      <vt:lpstr>Software 형상 관리</vt:lpstr>
      <vt:lpstr>git 이용한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파일 상태 변화</vt:lpstr>
      <vt:lpstr>git add</vt:lpstr>
      <vt:lpstr>git commit</vt:lpstr>
      <vt:lpstr>git  log</vt:lpstr>
      <vt:lpstr>Scenario 1-1</vt:lpstr>
      <vt:lpstr>Scenario 1-2</vt:lpstr>
      <vt:lpstr>Scenario 1-3</vt:lpstr>
      <vt:lpstr>git  reset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dyhong@racosys.com</cp:lastModifiedBy>
  <cp:revision>121</cp:revision>
  <cp:lastPrinted>2024-06-24T06:29:49Z</cp:lastPrinted>
  <dcterms:created xsi:type="dcterms:W3CDTF">2021-02-09T01:30:36Z</dcterms:created>
  <dcterms:modified xsi:type="dcterms:W3CDTF">2024-06-25T06:51:34Z</dcterms:modified>
</cp:coreProperties>
</file>