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78" r:id="rId11"/>
    <p:sldId id="267" r:id="rId12"/>
    <p:sldId id="282" r:id="rId13"/>
    <p:sldId id="283" r:id="rId14"/>
    <p:sldId id="279" r:id="rId15"/>
    <p:sldId id="273" r:id="rId16"/>
    <p:sldId id="280" r:id="rId17"/>
    <p:sldId id="272" r:id="rId18"/>
    <p:sldId id="281" r:id="rId19"/>
    <p:sldId id="285" r:id="rId20"/>
    <p:sldId id="286" r:id="rId21"/>
    <p:sldId id="265" r:id="rId22"/>
    <p:sldId id="261" r:id="rId23"/>
    <p:sldId id="262" r:id="rId24"/>
    <p:sldId id="263" r:id="rId25"/>
    <p:sldId id="287" r:id="rId26"/>
    <p:sldId id="288" r:id="rId27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95102" autoAdjust="0"/>
  </p:normalViewPr>
  <p:slideViewPr>
    <p:cSldViewPr snapToGrid="0">
      <p:cViewPr varScale="1">
        <p:scale>
          <a:sx n="122" d="100"/>
          <a:sy n="122" d="100"/>
        </p:scale>
        <p:origin x="960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2024. 6. 24.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ko-KR" dirty="0"/>
              <a:t>Software</a:t>
            </a:r>
            <a:r>
              <a:rPr lang="ko-KR" altLang="en-US" dirty="0"/>
              <a:t> 형상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 err="1"/>
              <a:t>commi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-3 --pretty=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./1.html  ./2.html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/>
              <a:t>gitTest01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master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(racos.html)</a:t>
            </a:r>
            <a:r>
              <a:rPr lang="ko-KR" altLang="en-US" sz="1400" b="1" dirty="0"/>
              <a:t>하여 </a:t>
            </a:r>
            <a:r>
              <a:rPr lang="en-US" altLang="ko-KR" sz="1400" b="1" dirty="0"/>
              <a:t>gitTest01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Racos.html </a:t>
            </a:r>
            <a:r>
              <a:rPr lang="ko-KR" altLang="en-US" sz="1400" b="1" dirty="0"/>
              <a:t>파일의 </a:t>
            </a:r>
            <a:r>
              <a:rPr lang="en-US" altLang="ko-KR" sz="1400" b="1" dirty="0"/>
              <a:t>&lt;title&gt; </a:t>
            </a:r>
            <a:r>
              <a:rPr lang="ko-KR" altLang="en-US" sz="1400" b="1" dirty="0"/>
              <a:t>부분의 내용을 </a:t>
            </a:r>
            <a:r>
              <a:rPr lang="en-US" altLang="ko-KR" sz="1400" b="1" dirty="0"/>
              <a:t>“v1”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racos.html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v1</a:t>
            </a:r>
            <a:r>
              <a:rPr lang="ko-KR" altLang="en-US" sz="1400" b="1" dirty="0"/>
              <a:t>이고 </a:t>
            </a:r>
            <a:r>
              <a:rPr lang="en-US" altLang="ko-KR" sz="1400" b="1" dirty="0"/>
              <a:t>&lt;title&gt; </a:t>
            </a:r>
            <a:r>
              <a:rPr lang="ko-KR" altLang="en-US" sz="1400" b="1" dirty="0"/>
              <a:t>부분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racos.html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racos.html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“v2”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racos.html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v2</a:t>
            </a:r>
            <a:r>
              <a:rPr lang="ko-KR" altLang="en-US" sz="1400" b="1" dirty="0"/>
              <a:t>이며 </a:t>
            </a:r>
            <a:r>
              <a:rPr lang="en-US" altLang="ko-KR" sz="1400" b="1" dirty="0"/>
              <a:t>title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racos.html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“v3”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racos.html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v3</a:t>
            </a:r>
            <a:r>
              <a:rPr lang="ko-KR" altLang="en-US" sz="1400" b="1" dirty="0"/>
              <a:t>이며 </a:t>
            </a:r>
            <a:r>
              <a:rPr lang="en-US" altLang="ko-KR" sz="1400" b="1" dirty="0"/>
              <a:t>title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master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 err="1"/>
              <a:t>repositor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5021A5-11B0-4B75-AD56-C98CC742F67D}"/>
              </a:ext>
            </a:extLst>
          </p:cNvPr>
          <p:cNvSpPr/>
          <p:nvPr/>
        </p:nvSpPr>
        <p:spPr>
          <a:xfrm>
            <a:off x="6812777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ABE70F-B431-44A6-B8D3-02C0E9FE6A53}"/>
              </a:ext>
            </a:extLst>
          </p:cNvPr>
          <p:cNvSpPr/>
          <p:nvPr/>
        </p:nvSpPr>
        <p:spPr>
          <a:xfrm>
            <a:off x="10761854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391632" y="1469067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202999" y="1447146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115220" y="1447146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194840" y="1958453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master&gt;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master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 err="1"/>
              <a:t>commi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master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원격 저장소를 이용하다 보면 다른 누군가 커밋할 경우가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</a:t>
            </a:r>
            <a:r>
              <a:rPr lang="ko-KR" altLang="en-US" sz="1400" dirty="0"/>
              <a:t> 내가 로컬 저장소에서 작업하는 도중 다른 협업자가 원격 저장소를 먼저 변경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경우 </a:t>
            </a:r>
            <a:r>
              <a:rPr lang="en-US" altLang="ko-KR" sz="1400" dirty="0"/>
              <a:t>git</a:t>
            </a:r>
            <a:r>
              <a:rPr lang="ko-KR" altLang="en-US" sz="1400" dirty="0"/>
              <a:t>은 </a:t>
            </a:r>
            <a:r>
              <a:rPr lang="en-US" altLang="ko-KR" sz="1400" dirty="0"/>
              <a:t>push</a:t>
            </a:r>
            <a:r>
              <a:rPr lang="ko-KR" altLang="en-US" sz="1400" dirty="0"/>
              <a:t>를 허용하지 않는데 </a:t>
            </a:r>
            <a:r>
              <a:rPr lang="en-US" altLang="ko-KR" sz="1400" dirty="0"/>
              <a:t>fetch </a:t>
            </a:r>
            <a:r>
              <a:rPr lang="ko-KR" altLang="en-US" sz="1400" dirty="0"/>
              <a:t>명령어를 사용하여 로컬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원격 저장소와 맞춰야 한다</a:t>
            </a:r>
            <a:r>
              <a:rPr lang="en-US" altLang="ko-KR" sz="1400" dirty="0"/>
              <a:t>.  fetch</a:t>
            </a:r>
            <a:r>
              <a:rPr lang="ko-KR" altLang="en-US" sz="1400" dirty="0"/>
              <a:t>는 원격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로컬 저장소로 가져온다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 </a:t>
            </a:r>
            <a:r>
              <a:rPr lang="en-US" altLang="ko-KR" sz="1400" dirty="0"/>
              <a:t>git log, git status </a:t>
            </a:r>
            <a:r>
              <a:rPr lang="ko-KR" altLang="en-US" sz="1400" dirty="0"/>
              <a:t>명령으로 원격저장소의 </a:t>
            </a:r>
            <a:r>
              <a:rPr lang="en-US" altLang="ko-KR" sz="1400" dirty="0" err="1"/>
              <a:t>commi</a:t>
            </a:r>
            <a:r>
              <a:rPr lang="ko-KR" altLang="en-US" sz="1400" dirty="0"/>
              <a:t>과 로컬저장소의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을 확인한 후 </a:t>
            </a:r>
            <a:r>
              <a:rPr lang="en-US" altLang="ko-KR" sz="1400" dirty="0"/>
              <a:t>git merge</a:t>
            </a:r>
            <a:r>
              <a:rPr lang="ko-KR" altLang="en-US" sz="1400" dirty="0"/>
              <a:t>를 통해 병합할 수 있다</a:t>
            </a:r>
            <a:r>
              <a:rPr lang="en-US" altLang="ko-KR" sz="1400" dirty="0"/>
              <a:t>. git pull </a:t>
            </a:r>
            <a:r>
              <a:rPr lang="ko-KR" altLang="en-US" sz="1400" dirty="0"/>
              <a:t>보다 신중한 진행이 가능하다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master, origin/</a:t>
            </a:r>
            <a:r>
              <a:rPr lang="en-US" altLang="ko-KR" sz="1200" dirty="0" err="1"/>
              <a:t>maste</a:t>
            </a:r>
            <a:r>
              <a:rPr lang="ko-KR" altLang="en-US" sz="1200" dirty="0"/>
              <a:t>가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 err="1"/>
              <a:t>commi</a:t>
            </a:r>
            <a:r>
              <a:rPr lang="ko-KR" altLang="en-US" sz="1200" dirty="0"/>
              <a:t>과 원격저장소의 </a:t>
            </a:r>
            <a:r>
              <a:rPr lang="en-US" altLang="ko-KR" sz="1200" dirty="0" err="1"/>
              <a:t>commi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master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“v4”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racos.htmL</a:t>
            </a:r>
            <a:r>
              <a:rPr lang="en-US" altLang="ko-KR" sz="1400" b="1" dirty="0"/>
              <a:t>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 err="1"/>
              <a:t>commi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v4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master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master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racos.html </a:t>
            </a:r>
            <a:r>
              <a:rPr lang="ko-KR" altLang="en-US" sz="1400" b="1" dirty="0"/>
              <a:t>파일의 </a:t>
            </a:r>
            <a:r>
              <a:rPr lang="en-US" altLang="ko-KR" sz="1400" b="1" dirty="0"/>
              <a:t>&lt;title&gt;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“v5”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racos.htmL</a:t>
            </a:r>
            <a:r>
              <a:rPr lang="en-US" altLang="ko-KR" sz="1400" b="1" dirty="0"/>
              <a:t>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 err="1"/>
              <a:t>commi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v5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master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“v6”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racos.htmL</a:t>
            </a:r>
            <a:r>
              <a:rPr lang="en-US" altLang="ko-KR" sz="1400" b="1" dirty="0"/>
              <a:t>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 err="1"/>
              <a:t>commi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v6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master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master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파일의 </a:t>
            </a:r>
            <a:r>
              <a:rPr lang="en-US" altLang="ko-KR" sz="1400" b="1" dirty="0"/>
              <a:t>&lt;title&gt;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‘master’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'master'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</a:t>
            </a:r>
            <a:r>
              <a:rPr lang="ko-KR" altLang="en-US" sz="1400" dirty="0" err="1"/>
              <a:t>추가한다거나</a:t>
            </a:r>
            <a:r>
              <a:rPr lang="ko-KR" altLang="en-US" sz="1400" dirty="0"/>
              <a:t>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'master'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'master'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'master’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'master'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</a:t>
            </a:r>
          </a:p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</a:t>
            </a:r>
          </a:p>
          <a:p>
            <a:pPr algn="ctr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02121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 == Remote Repository</a:t>
            </a:r>
            <a:endParaRPr lang="ko-KR" altLang="en-US" sz="10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7228107" y="5108578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10192" y="5805462"/>
            <a:ext cx="2982560" cy="585704"/>
          </a:xfrm>
          <a:prstGeom prst="wedgeRoundRectCallout">
            <a:avLst>
              <a:gd name="adj1" fmla="val 5006"/>
              <a:gd name="adj2" fmla="val -846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다운로드하는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–version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master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master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&gt;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r>
              <a:rPr lang="en-US" altLang="ko-KR" sz="1400" dirty="0"/>
              <a:t>                  </a:t>
            </a:r>
          </a:p>
          <a:p>
            <a:pPr marL="0" indent="0">
              <a:buNone/>
            </a:pPr>
            <a:r>
              <a:rPr lang="ko-KR" altLang="en-US" sz="1200" dirty="0"/>
              <a:t>원격 저장소 연결 끊기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Staged File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Untracked : </a:t>
            </a:r>
            <a:r>
              <a:rPr lang="ko-KR" altLang="en-US" sz="1200" dirty="0">
                <a:sym typeface="Wingdings" panose="05000000000000000000" pitchFamily="2" charset="2"/>
              </a:rPr>
              <a:t>한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번도 </a:t>
            </a:r>
            <a:r>
              <a:rPr lang="en-US" altLang="ko-KR" sz="1200" dirty="0">
                <a:sym typeface="Wingdings" panose="05000000000000000000" pitchFamily="2" charset="2"/>
              </a:rPr>
              <a:t>git</a:t>
            </a:r>
            <a:r>
              <a:rPr lang="ko-KR" altLang="en-US" sz="1200" dirty="0">
                <a:sym typeface="Wingdings" panose="05000000000000000000" pitchFamily="2" charset="2"/>
              </a:rPr>
              <a:t>에서 버전 관리를 하지 않았기 때문에 수정 내역을 추적하지 않는 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Tracked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200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200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&gt;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diff  (--staged) 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unstaged</a:t>
            </a:r>
            <a:r>
              <a:rPr lang="en-US" altLang="ko-KR" sz="1200" dirty="0"/>
              <a:t> </a:t>
            </a:r>
            <a:r>
              <a:rPr lang="ko-KR" altLang="en-US" sz="1200" dirty="0"/>
              <a:t>상태인 것들만 보여줌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1&gt;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2&gt;,  $ git  rm 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1&gt;,  $ git  add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새로 파일을 추가하거나 또는 기존 파일을 편집하여 수정하여</a:t>
            </a:r>
            <a:r>
              <a:rPr lang="en-US" altLang="ko-KR" sz="1600" dirty="0"/>
              <a:t>,</a:t>
            </a:r>
            <a:r>
              <a:rPr lang="ko-KR" altLang="en-US" sz="1600" dirty="0"/>
              <a:t> 작업 디렉토리</a:t>
            </a:r>
            <a:r>
              <a:rPr lang="en-US" altLang="ko-KR" sz="1600" dirty="0"/>
              <a:t>(working directory) </a:t>
            </a:r>
            <a:r>
              <a:rPr lang="ko-KR" altLang="en-US" sz="1600" dirty="0"/>
              <a:t>상의 변경 내용을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영역</a:t>
            </a:r>
            <a:r>
              <a:rPr lang="en-US" altLang="ko-KR" sz="1600" dirty="0"/>
              <a:t>(staging area, index)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 </a:t>
            </a:r>
            <a:r>
              <a:rPr lang="ko-KR" altLang="en-US" sz="1400" b="1" dirty="0">
                <a:solidFill>
                  <a:srgbClr val="FFFF00"/>
                </a:solidFill>
              </a:rPr>
              <a:t>또는 </a:t>
            </a:r>
            <a:r>
              <a:rPr lang="en-US" altLang="ko-KR" sz="1400" b="1" dirty="0">
                <a:solidFill>
                  <a:srgbClr val="FFFF00"/>
                </a:solidFill>
              </a:rPr>
              <a:t>–A </a:t>
            </a:r>
            <a:r>
              <a:rPr lang="ko-KR" altLang="en-US" sz="1400" b="1" dirty="0">
                <a:solidFill>
                  <a:srgbClr val="FFFF00"/>
                </a:solidFill>
              </a:rPr>
              <a:t>또는 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사용하며 아래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정보로 구분되어 진다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status</a:t>
            </a: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 files:  </a:t>
            </a:r>
            <a:r>
              <a:rPr lang="fr-FR" altLang="ko-KR" sz="1200" dirty="0"/>
              <a:t>Working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HEAD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즉 </a:t>
            </a:r>
            <a:r>
              <a:rPr lang="en-US" altLang="ko-KR" sz="1200" dirty="0"/>
              <a:t>git add </a:t>
            </a:r>
            <a:r>
              <a:rPr lang="ko-KR" altLang="en-US" sz="1200" dirty="0"/>
              <a:t>된 파일을 취소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194840" y="1958453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새로 파일을 추가하거나 또는 기존 파일을 편집하여 수정하여</a:t>
            </a:r>
            <a:r>
              <a:rPr lang="en-US" altLang="ko-KR" sz="1600" dirty="0"/>
              <a:t>,</a:t>
            </a:r>
            <a:r>
              <a:rPr lang="ko-KR" altLang="en-US" sz="1600" dirty="0"/>
              <a:t> 작업 디렉토리</a:t>
            </a:r>
            <a:r>
              <a:rPr lang="en-US" altLang="ko-KR" sz="1600" dirty="0"/>
              <a:t>(working directory) </a:t>
            </a:r>
            <a:r>
              <a:rPr lang="ko-KR" altLang="en-US" sz="1600" dirty="0"/>
              <a:t>상의 변경 내용을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영역</a:t>
            </a:r>
            <a:r>
              <a:rPr lang="en-US" altLang="ko-KR" sz="1600" dirty="0"/>
              <a:t>(staging area, index)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  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commit &lt;</a:t>
            </a:r>
            <a:r>
              <a:rPr lang="ko-KR" altLang="en-US" sz="1200" dirty="0"/>
              <a:t>파일명</a:t>
            </a:r>
            <a:r>
              <a:rPr lang="en-US" altLang="ko-KR" sz="1200" dirty="0"/>
              <a:t>&gt;</a:t>
            </a:r>
            <a:r>
              <a:rPr lang="ko-KR" altLang="en-US" sz="1200" dirty="0"/>
              <a:t>을  취소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en-US" altLang="ko-KR" sz="1200" dirty="0"/>
              <a:t>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reset</a:t>
            </a: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reset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&lt;</a:t>
            </a:r>
            <a:r>
              <a:rPr lang="ko-KR" altLang="en-US" sz="1200" b="1" dirty="0">
                <a:solidFill>
                  <a:srgbClr val="FFFF00"/>
                </a:solidFill>
              </a:rPr>
              <a:t>파일명</a:t>
            </a:r>
            <a:r>
              <a:rPr lang="en-US" altLang="ko-KR" sz="1200" b="1" dirty="0">
                <a:solidFill>
                  <a:srgbClr val="FFFF00"/>
                </a:solidFill>
              </a:rPr>
              <a:t>&gt;     ===     $ git  reset  --mixed  HEAD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파일명</a:t>
            </a:r>
            <a:r>
              <a:rPr lang="en-US" altLang="ko-KR" sz="1200" b="1" dirty="0">
                <a:solidFill>
                  <a:srgbClr val="FFFF00"/>
                </a:solidFill>
              </a:rPr>
              <a:t>&gt;     </a:t>
            </a:r>
            <a:r>
              <a:rPr lang="ko-KR" altLang="en-US" sz="1200" b="1" dirty="0">
                <a:solidFill>
                  <a:srgbClr val="FFFF00"/>
                </a:solidFill>
              </a:rPr>
              <a:t>즉</a:t>
            </a:r>
            <a:r>
              <a:rPr lang="en-US" altLang="ko-KR" sz="1200" b="1" dirty="0">
                <a:solidFill>
                  <a:srgbClr val="FFFF00"/>
                </a:solidFill>
              </a:rPr>
              <a:t>, commit</a:t>
            </a:r>
            <a:r>
              <a:rPr lang="ko-KR" altLang="en-US" sz="1200" b="1" dirty="0">
                <a:solidFill>
                  <a:srgbClr val="FFFF00"/>
                </a:solidFill>
              </a:rPr>
              <a:t>과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를 취소 </a:t>
            </a:r>
            <a:r>
              <a:rPr lang="en-US" altLang="ko-KR" sz="1200" b="1" dirty="0">
                <a:solidFill>
                  <a:srgbClr val="FFFF00"/>
                </a:solidFill>
              </a:rPr>
              <a:t>!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194840" y="1958453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8282201" y="349063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2506</TotalTime>
  <Words>3478</Words>
  <Application>Microsoft Macintosh PowerPoint</Application>
  <PresentationFormat>와이드스크린</PresentationFormat>
  <Paragraphs>362</Paragraphs>
  <Slides>26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Century Gothic</vt:lpstr>
      <vt:lpstr>Wingdings</vt:lpstr>
      <vt:lpstr>Wingdings 3</vt:lpstr>
      <vt:lpstr>이온</vt:lpstr>
      <vt:lpstr>Software 형상 관리</vt:lpstr>
      <vt:lpstr>git 이용한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파일 상태 변화</vt:lpstr>
      <vt:lpstr>git add</vt:lpstr>
      <vt:lpstr>git commit</vt:lpstr>
      <vt:lpstr>git  log</vt:lpstr>
      <vt:lpstr>Scenario 1-1</vt:lpstr>
      <vt:lpstr>Scenario 1-2</vt:lpstr>
      <vt:lpstr>Scenario 1-3</vt:lpstr>
      <vt:lpstr>git  reset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dyhong@racosys.com</cp:lastModifiedBy>
  <cp:revision>101</cp:revision>
  <cp:lastPrinted>2024-06-24T06:29:49Z</cp:lastPrinted>
  <dcterms:created xsi:type="dcterms:W3CDTF">2021-02-09T01:30:36Z</dcterms:created>
  <dcterms:modified xsi:type="dcterms:W3CDTF">2024-06-24T08:26:30Z</dcterms:modified>
</cp:coreProperties>
</file>