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3295C5-0087-4C50-BE96-E1B202638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3F8D9E2-4047-4163-9E87-0F47CFB66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4171E-D6E3-4039-8780-ABCFC206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7943-89D3-4A71-A554-8505622D7A4A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C15FAF-BFEF-470C-B455-3B679F72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B5A999-90B5-41EA-B6C6-45A40CF4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3A0-F338-4C79-849D-D03D53BB6B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676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4902BC-98A6-4FBE-9520-950DCCEF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0A4B7BC-3FD1-4FF4-B6FC-D8C2C856E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9F2955-23C4-4CBD-99C8-AA499577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7943-89D3-4A71-A554-8505622D7A4A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2ED2E6-0E0E-4EB7-B4FD-22F8F6B8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F2CBD5-308A-45B0-817E-68595441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3A0-F338-4C79-849D-D03D53BB6B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64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010D046-D451-4EB1-AC82-E62491B14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66B6541-69DD-46F1-B344-97AE10B79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FF440E-1C75-4F91-A328-4B7E51ED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7943-89D3-4A71-A554-8505622D7A4A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22150A-57D1-4DD6-B4AE-CB04BA88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7D905A-7A9E-425B-AB0C-E4EE4505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3A0-F338-4C79-849D-D03D53BB6B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958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CB9A4-360D-49BC-9B38-A9CE998E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CBE26D-CCF7-4B31-B7A8-03EAF27C9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98BBBE-0087-4220-ADB8-F816711E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7943-89D3-4A71-A554-8505622D7A4A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DBA8B6-37C5-4A2C-AED0-77B2295D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EF1282-CC9B-4A54-9D31-84610C7C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3A0-F338-4C79-849D-D03D53BB6B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66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7C749E-CE94-4866-BF1B-DE9E7FC9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B6BBC7-302F-4D5C-9843-8BCADF9C0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592BF5-77FA-4CF2-91FB-56E856B9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7943-89D3-4A71-A554-8505622D7A4A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C7CE49-EE7B-49DE-94F5-058E86F6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341CCD-C62B-4CB1-82E2-1A1E0A56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3A0-F338-4C79-849D-D03D53BB6B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01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AC429C-CFD8-45E8-9230-3CA3B53E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2859A4-B7F5-4C55-8A77-788D6D0BA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ADAF937-2D03-4C38-BA35-E014E4B78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80B0B6-27A7-42BA-B157-B8A78E4E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7943-89D3-4A71-A554-8505622D7A4A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7AE1D54-8641-4DB2-B24C-FA50C647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9760C5-20E7-47E6-BAA5-4D4973B3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3A0-F338-4C79-849D-D03D53BB6B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849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ABE6D4-DEF4-4FDA-91E4-E43BEA9F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9B0037-EA04-473A-A30F-D00260D9F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A07ECC-276D-481D-8EF3-3D623EEDB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311691-DAD9-448A-8D7D-B2F86E543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E94D2A5-2E0B-4E1C-98AB-795AD73F5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AAB6F06-1F6B-42F5-8038-E9C2876E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7943-89D3-4A71-A554-8505622D7A4A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DE913F3-8995-4163-B6DD-3BB7BF65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C452501-4CF4-467F-90C1-4FCA1B27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3A0-F338-4C79-849D-D03D53BB6B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776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12851A-6BED-4553-AE40-A6078A4C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C69A3E2-11E5-410F-925F-CD71A673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7943-89D3-4A71-A554-8505622D7A4A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361A4E-0722-40B0-AA7E-61DC6498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0609B2-721F-4D97-8651-A0521341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3A0-F338-4C79-849D-D03D53BB6B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78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1B94C06-DAA3-4AFC-A3D4-70207208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7943-89D3-4A71-A554-8505622D7A4A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6E70766-0AA7-410C-AA76-AD66A477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DF5CA7-FD18-4C0A-A94D-CB054B04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3A0-F338-4C79-849D-D03D53BB6B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68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06E468-51BF-4717-A7C5-293ED613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65477A-2150-4F61-9EBB-7C3CACC09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5C7F39-5451-4C01-890C-F8CC4A479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949B13-6A5F-4036-84E1-543B796B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7943-89D3-4A71-A554-8505622D7A4A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8EA5B1-BC53-418E-9B58-CBCA55B2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82947D-B5AD-4080-ABD9-0864501C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3A0-F338-4C79-849D-D03D53BB6B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773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907DA0-D3A1-4016-B194-72E7E0E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2A9B199-C261-4976-BA0B-BA4CAB180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9AD0A25-ADAE-45A8-992A-04D879111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C7616C-F48A-4F6F-87BD-9D6A72DA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7943-89D3-4A71-A554-8505622D7A4A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F1674AE-0B58-44F5-B74E-06FAA638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E4828A-C122-47E0-A77E-65D1CED4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3A0-F338-4C79-849D-D03D53BB6B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96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FD722C-7F19-4BF0-BF0E-A0FE2C6A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FA4A23-0E97-4866-9E5C-2A5C1F56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337C1B-3A35-4855-ADD8-B7360439B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27943-89D3-4A71-A554-8505622D7A4A}" type="datetimeFigureOut">
              <a:rPr lang="it-IT" smtClean="0"/>
              <a:t>24/04/2019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5DB423-686F-49C0-9EF1-219210463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2F068D-F4E7-4958-84AE-7E5892549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343A0-F338-4C79-849D-D03D53BB6B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532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8CC92676-0474-40EB-A81E-27E902A973FC}"/>
              </a:ext>
            </a:extLst>
          </p:cNvPr>
          <p:cNvSpPr/>
          <p:nvPr/>
        </p:nvSpPr>
        <p:spPr>
          <a:xfrm>
            <a:off x="8332236" y="681136"/>
            <a:ext cx="2509934" cy="527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HA Switch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D18C0CEF-F4B5-4B99-A5A9-F0840E24FB05}"/>
              </a:ext>
            </a:extLst>
          </p:cNvPr>
          <p:cNvSpPr/>
          <p:nvPr/>
        </p:nvSpPr>
        <p:spPr>
          <a:xfrm>
            <a:off x="8332236" y="1472175"/>
            <a:ext cx="2509934" cy="527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HA Sensor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38C892B8-CF4A-42C5-9660-A631F5D69C85}"/>
              </a:ext>
            </a:extLst>
          </p:cNvPr>
          <p:cNvSpPr/>
          <p:nvPr/>
        </p:nvSpPr>
        <p:spPr>
          <a:xfrm>
            <a:off x="4743061" y="681136"/>
            <a:ext cx="2509934" cy="527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Meross</a:t>
            </a:r>
            <a:r>
              <a:rPr lang="it-IT" dirty="0"/>
              <a:t> Device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F978AE5E-0C77-4F90-BE0C-AD06A2C6094B}"/>
              </a:ext>
            </a:extLst>
          </p:cNvPr>
          <p:cNvSpPr/>
          <p:nvPr/>
        </p:nvSpPr>
        <p:spPr>
          <a:xfrm>
            <a:off x="1153886" y="681136"/>
            <a:ext cx="2509934" cy="527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Meross</a:t>
            </a:r>
            <a:r>
              <a:rPr lang="it-IT" dirty="0"/>
              <a:t> Account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747C0A2-04E2-4906-BFBA-9EE4D8220F1A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3663820" y="944726"/>
            <a:ext cx="1079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5C84A96-69DA-4B5B-B1B9-A53EF7A402AF}"/>
              </a:ext>
            </a:extLst>
          </p:cNvPr>
          <p:cNvSpPr txBox="1"/>
          <p:nvPr/>
        </p:nvSpPr>
        <p:spPr>
          <a:xfrm>
            <a:off x="3663820" y="698505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1..1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4518F40-DA64-4416-8C5C-CBD15AF69008}"/>
              </a:ext>
            </a:extLst>
          </p:cNvPr>
          <p:cNvSpPr txBox="1"/>
          <p:nvPr/>
        </p:nvSpPr>
        <p:spPr>
          <a:xfrm>
            <a:off x="4331199" y="690215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0..N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9203FA3-C890-4477-8B0F-1CB90C42B406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52995" y="944726"/>
            <a:ext cx="1079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567ABE3-4965-429E-BA4F-30462D29DCFA}"/>
              </a:ext>
            </a:extLst>
          </p:cNvPr>
          <p:cNvSpPr txBox="1"/>
          <p:nvPr/>
        </p:nvSpPr>
        <p:spPr>
          <a:xfrm>
            <a:off x="7238999" y="706795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1..1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7622114-45A0-4B2B-9178-EB20D4A5FAEA}"/>
              </a:ext>
            </a:extLst>
          </p:cNvPr>
          <p:cNvSpPr txBox="1"/>
          <p:nvPr/>
        </p:nvSpPr>
        <p:spPr>
          <a:xfrm>
            <a:off x="7906378" y="698505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0..N</a:t>
            </a:r>
          </a:p>
        </p:txBody>
      </p: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9772BC33-F8FD-4CD9-B993-D516CDD3B6E4}"/>
              </a:ext>
            </a:extLst>
          </p:cNvPr>
          <p:cNvCxnSpPr>
            <a:stCxn id="6" idx="2"/>
            <a:endCxn id="5" idx="1"/>
          </p:cNvCxnSpPr>
          <p:nvPr/>
        </p:nvCxnSpPr>
        <p:spPr>
          <a:xfrm rot="16200000" flipH="1">
            <a:off x="6901408" y="304936"/>
            <a:ext cx="527449" cy="23342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5FE1094-1F4D-4DF1-9498-BCB5400610E7}"/>
              </a:ext>
            </a:extLst>
          </p:cNvPr>
          <p:cNvSpPr txBox="1"/>
          <p:nvPr/>
        </p:nvSpPr>
        <p:spPr>
          <a:xfrm>
            <a:off x="6074228" y="1340504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1..1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1C9473D-FE6A-4403-A77C-3CF6EE7504FB}"/>
              </a:ext>
            </a:extLst>
          </p:cNvPr>
          <p:cNvSpPr txBox="1"/>
          <p:nvPr/>
        </p:nvSpPr>
        <p:spPr>
          <a:xfrm>
            <a:off x="7906378" y="1463614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0..N</a:t>
            </a:r>
          </a:p>
        </p:txBody>
      </p:sp>
    </p:spTree>
    <p:extLst>
      <p:ext uri="{BB962C8B-B14F-4D97-AF65-F5344CB8AC3E}">
        <p14:creationId xmlns:p14="http://schemas.microsoft.com/office/powerpoint/2010/main" val="2619971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 Suraci</dc:creator>
  <cp:lastModifiedBy>Vincenzo Suraci</cp:lastModifiedBy>
  <cp:revision>2</cp:revision>
  <dcterms:created xsi:type="dcterms:W3CDTF">2019-04-24T07:20:28Z</dcterms:created>
  <dcterms:modified xsi:type="dcterms:W3CDTF">2019-04-24T07:23:20Z</dcterms:modified>
</cp:coreProperties>
</file>