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D20-DD4F-49A8-95EB-4A08D277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B0C2-C32B-45DB-B51F-FC4399CB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6CD5-D1ED-420F-9C81-901C6DC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78AB-076D-4437-B4F2-D4302E4F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DF08-40EA-496B-A429-3019273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E6ED-383C-45DC-8765-FCDDDE4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8338-917F-4CAF-ADE0-99C4B95D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21B3-8152-42C2-AC99-9E3A39CC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0DF1-B79D-41E3-86A2-0B25491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039D-5AA6-499C-9CA4-00FEC1B3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81744-0227-46BD-A4AB-93241103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4FC2-B8FD-4726-B91A-982A0B7B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1A0F-98B3-44FD-A358-D8822E6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A5A3-6983-4EED-8050-A0259DBC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A1CF-1268-4016-94CF-A763F906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D58D-91D5-40AE-B5B9-701731B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9BC4-75C1-4AEA-A242-5D30755F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49D0-9A34-4C90-9A61-042D04ED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F58D-0738-4AFD-973C-831657BD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A0B7-E681-4E1A-A101-E8A636F8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ADB5-11E5-4CA6-80C9-0EFBA7E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8F7B-4B9D-4F9F-B07B-FF6B6A24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6134-8242-467A-ABEB-1A9C8AC0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0D7-28F9-4EAB-88F5-FABEFF67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DDAE-58D2-40CD-B2BF-2DD71BB3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D4DF-8F04-462E-8617-366BE99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A21F-A846-4E62-ADB8-730E2019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E2C65-673C-49F7-B6F3-CBE7DFED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6B9F-AB47-4FAC-A9DF-93A329C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064DD-3C0B-4507-AFB1-8C2F4BF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101C-8E0B-4C67-AC29-0EF10A44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0948-FA15-4952-8E19-A0275A3E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5DF7-2DD0-4F32-A90D-5B2E1F71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BE9F4-6617-4E90-95F0-9A8A5199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67A00-6B28-426B-904D-335E51C59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A2294-A781-4214-A0F9-30B6FF491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5766F-E1E4-4412-B538-34A5ACF0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D6B95-151A-4D2C-BA84-6C4A4A11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FE3DA-6E95-4C18-A3E8-8B509904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4C8D-CC64-41F4-AC61-F773AB57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7D049-49E7-4475-8BA2-68C5D950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119B3-F5E3-4FD6-AB42-443D20E1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833A-D46E-4D42-B52B-03A592C9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9BB54-DD14-4527-91E5-3952211E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3D749-46B1-42F6-B159-A99BCC03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ABD2C-301C-4BA0-B122-05C2FED1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EC25-912C-4D8F-8369-989C9926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56E3-E7C5-45BA-B1F1-CFA11391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9A9E8-0B18-41F5-AA31-B62DEC1E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8E14-F8AE-48A0-9A7C-DE03D30A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61F6-495D-492A-8248-1CF79474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673B-0118-4729-B53C-804DB4F8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1360-2C84-4762-AC30-DCF2D8B7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6287B-A07B-446A-9F1D-A6B7C0B57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ECBA-27BC-43BF-BC9A-850E66BD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CB3F8-25E0-4989-91DD-919A591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FC7A-225A-4AA1-86ED-2557BDF8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735EC-CA7C-45E1-B140-A593E229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E891C-6D31-4368-871E-326EE3D2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29EB-D838-4261-BE15-952657C5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B31C-97FB-4854-B553-0F3E7F66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FCE8-DDEB-49D4-9CE7-93C11DAE6F5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A777-F5A9-4C1A-933A-E75F49E25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133F-70CD-48FD-9224-87A7FB9B4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D6A0-EDAC-4DBE-BCB6-7B62951E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3D7067-F52E-4A9A-9CEA-32744CA0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54" y="1645163"/>
            <a:ext cx="3674580" cy="33448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60BAB6-378C-42D6-991D-9585C48D2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4" y="1020417"/>
            <a:ext cx="3674580" cy="3346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DD3F80-C0E9-4B49-B16F-9169998DB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4" y="1190312"/>
            <a:ext cx="3681374" cy="3346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918E88-7236-46B3-9FEB-CA1768F85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1271286"/>
            <a:ext cx="368137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9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2023-11-09T01:44:24Z</dcterms:created>
  <dcterms:modified xsi:type="dcterms:W3CDTF">2023-11-12T11:35:00Z</dcterms:modified>
</cp:coreProperties>
</file>