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390F-BB6F-4CA0-A418-FE781BF3FAD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4807-B202-4988-90EA-375B02BE6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390F-BB6F-4CA0-A418-FE781BF3FAD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4807-B202-4988-90EA-375B02BE6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4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390F-BB6F-4CA0-A418-FE781BF3FAD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4807-B202-4988-90EA-375B02BE6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23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390F-BB6F-4CA0-A418-FE781BF3FAD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4807-B202-4988-90EA-375B02BE6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96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390F-BB6F-4CA0-A418-FE781BF3FAD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4807-B202-4988-90EA-375B02BE6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46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390F-BB6F-4CA0-A418-FE781BF3FAD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4807-B202-4988-90EA-375B02BE6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32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390F-BB6F-4CA0-A418-FE781BF3FAD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4807-B202-4988-90EA-375B02BE6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06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390F-BB6F-4CA0-A418-FE781BF3FAD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4807-B202-4988-90EA-375B02BE6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28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390F-BB6F-4CA0-A418-FE781BF3FAD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4807-B202-4988-90EA-375B02BE6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7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390F-BB6F-4CA0-A418-FE781BF3FAD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F744807-B202-4988-90EA-375B02BE6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390F-BB6F-4CA0-A418-FE781BF3FAD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4807-B202-4988-90EA-375B02BE6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390F-BB6F-4CA0-A418-FE781BF3FAD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4807-B202-4988-90EA-375B02BE6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3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390F-BB6F-4CA0-A418-FE781BF3FAD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4807-B202-4988-90EA-375B02BE6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8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390F-BB6F-4CA0-A418-FE781BF3FAD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4807-B202-4988-90EA-375B02BE6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8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390F-BB6F-4CA0-A418-FE781BF3FAD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4807-B202-4988-90EA-375B02BE6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0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390F-BB6F-4CA0-A418-FE781BF3FAD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4807-B202-4988-90EA-375B02BE6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9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390F-BB6F-4CA0-A418-FE781BF3FAD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4807-B202-4988-90EA-375B02BE6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6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EC390F-BB6F-4CA0-A418-FE781BF3FAD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744807-B202-4988-90EA-375B02BE6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8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lvinalexander.com/uml/uml-model-view-controller-mvc-diagra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lvinalexander.com/uml/uml-model-view-controller-mvc-diagram" TargetMode="External"/><Relationship Id="rId2" Type="http://schemas.openxmlformats.org/officeDocument/2006/relationships/hyperlink" Target="https://www.youtube.com/watch?v=pCvZtjoRq1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ustintek.com/mv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9771-C8AC-41F6-9F06-321C74E91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37ADB-EC00-4545-ADB4-4E741E451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keep things clean</a:t>
            </a:r>
          </a:p>
        </p:txBody>
      </p:sp>
    </p:spTree>
    <p:extLst>
      <p:ext uri="{BB962C8B-B14F-4D97-AF65-F5344CB8AC3E}">
        <p14:creationId xmlns:p14="http://schemas.microsoft.com/office/powerpoint/2010/main" val="241838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7EA7F-992A-4F26-A6A5-73FDCEFAD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parts?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C689E-33A8-40A6-A8EE-320CA2BC5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Parts:</a:t>
            </a:r>
          </a:p>
          <a:p>
            <a:pPr lvl="1"/>
            <a:r>
              <a:rPr lang="en-US" dirty="0"/>
              <a:t>Model; the data and how it is stored and accessed</a:t>
            </a:r>
          </a:p>
          <a:p>
            <a:pPr lvl="1"/>
            <a:r>
              <a:rPr lang="en-US" dirty="0"/>
              <a:t>View; what the user receives and sees, and what communicates to other parts of the system</a:t>
            </a:r>
          </a:p>
          <a:p>
            <a:pPr lvl="1"/>
            <a:r>
              <a:rPr lang="en-US" dirty="0"/>
              <a:t>Controller; the brains and </a:t>
            </a:r>
            <a:r>
              <a:rPr lang="en-US" dirty="0" err="1"/>
              <a:t>proccessing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The exact interpretation of what MVC is and mean can vary</a:t>
            </a:r>
          </a:p>
          <a:p>
            <a:r>
              <a:rPr lang="en-US" dirty="0"/>
              <a:t>Point: </a:t>
            </a:r>
          </a:p>
        </p:txBody>
      </p:sp>
    </p:spTree>
    <p:extLst>
      <p:ext uri="{BB962C8B-B14F-4D97-AF65-F5344CB8AC3E}">
        <p14:creationId xmlns:p14="http://schemas.microsoft.com/office/powerpoint/2010/main" val="33468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6CD7-57A3-47A4-9A71-012CF4C1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parts communicate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307CC-CC3B-429D-928C-7351726B4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Taken from: </a:t>
            </a:r>
            <a:r>
              <a:rPr lang="en-US" dirty="0">
                <a:hlinkClick r:id="rId2"/>
              </a:rPr>
              <a:t>http://alvinalexander.com</a:t>
            </a:r>
            <a:r>
              <a:rPr lang="en-US" dirty="0"/>
              <a:t>Users interact with View objects</a:t>
            </a:r>
          </a:p>
          <a:p>
            <a:r>
              <a:rPr lang="en-US" dirty="0"/>
              <a:t>View objects and Controller objects talk to each other</a:t>
            </a:r>
          </a:p>
          <a:p>
            <a:r>
              <a:rPr lang="en-US" dirty="0"/>
              <a:t>Different Controller objects talk to each other</a:t>
            </a:r>
          </a:p>
          <a:p>
            <a:r>
              <a:rPr lang="en-US" dirty="0"/>
              <a:t>Controller objects talk to Model objects</a:t>
            </a:r>
          </a:p>
          <a:p>
            <a:r>
              <a:rPr lang="en-US" dirty="0"/>
              <a:t>No other forms of communication between objects are allowed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2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73A4-14C7-46BA-957C-C6A57976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good links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F0561-765C-497C-9F4F-A7666818E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https://www.youtube.com/watch?v=pCvZtjoRq1I</a:t>
            </a:r>
            <a:endParaRPr lang="en-US" dirty="0"/>
          </a:p>
          <a:p>
            <a:r>
              <a:rPr lang="en-US" dirty="0">
                <a:hlinkClick r:id="rId3"/>
              </a:rPr>
              <a:t>http://alvinalexander.com/uml/uml-model-view-controller-mvc-diagram</a:t>
            </a:r>
            <a:endParaRPr lang="en-US" dirty="0"/>
          </a:p>
          <a:p>
            <a:r>
              <a:rPr lang="en-US" dirty="0">
                <a:hlinkClick r:id="rId4"/>
              </a:rPr>
              <a:t>http://www.austintek.com/mvc/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37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</TotalTime>
  <Words>143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MVC</vt:lpstr>
      <vt:lpstr>What are the parts?</vt:lpstr>
      <vt:lpstr>How the parts communicate </vt:lpstr>
      <vt:lpstr>Some good links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Isaac Ireland</dc:creator>
  <cp:lastModifiedBy>Isaac Ireland</cp:lastModifiedBy>
  <cp:revision>3</cp:revision>
  <dcterms:created xsi:type="dcterms:W3CDTF">2019-10-30T14:24:40Z</dcterms:created>
  <dcterms:modified xsi:type="dcterms:W3CDTF">2019-10-30T14:43:52Z</dcterms:modified>
</cp:coreProperties>
</file>