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97DEEDD-2A2D-4249-9BDD-4832AB6D033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5DB9CC-F4F8-4052-B409-E281E2EE863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RamlaSheikh/knowledge-representation-in-artificial-intellig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</a:t>
            </a:r>
            <a:r>
              <a:rPr lang="en-US" dirty="0"/>
              <a:t>i</a:t>
            </a:r>
            <a:r>
              <a:rPr lang="en-US" dirty="0" smtClean="0"/>
              <a:t>cial intelligence systems</a:t>
            </a:r>
            <a:br>
              <a:rPr lang="en-US" dirty="0" smtClean="0"/>
            </a:br>
            <a:r>
              <a:rPr lang="en-US" dirty="0" smtClean="0"/>
              <a:t>Lecture 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Knowledge representation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3933056"/>
            <a:ext cx="6400800" cy="952129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Associate professor of SEMIT department,</a:t>
            </a:r>
          </a:p>
          <a:p>
            <a:pPr algn="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Ph.D..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Goloskokova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Anna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3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65715" cy="306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97" y="4725144"/>
            <a:ext cx="7058455" cy="18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30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DATA-INFORMATION-KNOWLEDGE-WISDOM</a:t>
            </a:r>
            <a:endParaRPr lang="ru-RU" sz="3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5"/>
            <a:ext cx="7272808" cy="497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4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DATA-INFORMATION-KNOWLEDGE-WISDOM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5716"/>
            <a:ext cx="7938120" cy="47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7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 CYCLE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8" y="1916832"/>
            <a:ext cx="762717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75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To continue use the following link: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://www.slideshare.net/RamlaSheikh/knowledge-representation-in-artificial-intelligence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+25 slides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948405" cy="34506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Prepare a report + presentation:</a:t>
            </a:r>
          </a:p>
          <a:p>
            <a:r>
              <a:rPr lang="en-US" dirty="0" smtClean="0"/>
              <a:t>A Knowledge representation model </a:t>
            </a:r>
          </a:p>
          <a:p>
            <a:r>
              <a:rPr lang="en-US" dirty="0" smtClean="0"/>
              <a:t>(Logistic, production, semantic, frames</a:t>
            </a:r>
            <a:r>
              <a:rPr lang="en-US" dirty="0" smtClean="0"/>
              <a:t>) – </a:t>
            </a:r>
            <a:r>
              <a:rPr lang="en-US" dirty="0" smtClean="0">
                <a:solidFill>
                  <a:srgbClr val="FF0000"/>
                </a:solidFill>
              </a:rPr>
              <a:t>use one of the list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- history (</a:t>
            </a:r>
            <a:r>
              <a:rPr lang="en-US" dirty="0"/>
              <a:t>the reason of its </a:t>
            </a:r>
            <a:r>
              <a:rPr lang="en-US" dirty="0" smtClean="0"/>
              <a:t>creation)</a:t>
            </a:r>
          </a:p>
          <a:p>
            <a:r>
              <a:rPr lang="en-US" dirty="0" smtClean="0"/>
              <a:t>- structure of a </a:t>
            </a:r>
            <a:r>
              <a:rPr lang="en-US" dirty="0" smtClean="0"/>
              <a:t>model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en-US" dirty="0" smtClean="0"/>
              <a:t>what kind of tasks could be solved with this model</a:t>
            </a:r>
            <a:endParaRPr lang="en-US" dirty="0" smtClean="0"/>
          </a:p>
          <a:p>
            <a:r>
              <a:rPr lang="en-US" dirty="0" smtClean="0"/>
              <a:t>- advantages</a:t>
            </a:r>
            <a:r>
              <a:rPr lang="en-US" smtClean="0"/>
              <a:t>/ </a:t>
            </a:r>
            <a:r>
              <a:rPr lang="en-US" smtClean="0"/>
              <a:t>disadvantages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 a solution of real example (</a:t>
            </a:r>
            <a:r>
              <a:rPr lang="en-US" dirty="0" smtClean="0">
                <a:solidFill>
                  <a:srgbClr val="FF0000"/>
                </a:solidFill>
              </a:rPr>
              <a:t>!!!!!!!!!!!!!!!!!!!!!!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Home task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125</TotalTime>
  <Words>95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Artificial intelligence systems Lecture 4 Knowledge representation</vt:lpstr>
      <vt:lpstr>INTRODUCTION</vt:lpstr>
      <vt:lpstr>DATA-INFORMATION-KNOWLEDGE-WISDOM</vt:lpstr>
      <vt:lpstr>DATA-INFORMATION-KNOWLEDGE-WISDOM</vt:lpstr>
      <vt:lpstr>THE AI CYCLE</vt:lpstr>
      <vt:lpstr>+25 slides</vt:lpstr>
      <vt:lpstr>Home task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systems Lecture 2</dc:title>
  <dc:creator>Anna</dc:creator>
  <cp:lastModifiedBy>Anna</cp:lastModifiedBy>
  <cp:revision>16</cp:revision>
  <dcterms:created xsi:type="dcterms:W3CDTF">2021-09-13T06:27:29Z</dcterms:created>
  <dcterms:modified xsi:type="dcterms:W3CDTF">2021-09-26T21:08:52Z</dcterms:modified>
</cp:coreProperties>
</file>