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63" r:id="rId5"/>
    <p:sldId id="265" r:id="rId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8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30/06/2023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30/06/2023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30/06/2023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30/06/2023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elop/ing-sw-2023-lo-presti-lussana-lodelli-giacalone/tree/main/MyShelfie/deliverables/final/uml" TargetMode="External"/><Relationship Id="rId2" Type="http://schemas.openxmlformats.org/officeDocument/2006/relationships/hyperlink" Target="https://github.com/irelop/ing-sw-2023-lo-presti-lussana-lodelli-giacalone/tree/main/MyShelfie/deliverables/init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415" y="946034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Prova finale di ingegneria del software</a:t>
            </a:r>
            <a:br>
              <a:rPr lang="it-IT" dirty="0"/>
            </a:br>
            <a:r>
              <a:rPr lang="it-IT" sz="2800" dirty="0"/>
              <a:t>Prof. San Pietro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3351" y="5324482"/>
            <a:ext cx="8757298" cy="968375"/>
          </a:xfrm>
        </p:spPr>
        <p:txBody>
          <a:bodyPr/>
          <a:lstStyle/>
          <a:p>
            <a:r>
              <a:rPr lang="it-IT" dirty="0"/>
              <a:t>Group 25: </a:t>
            </a:r>
          </a:p>
          <a:p>
            <a:r>
              <a:rPr lang="it-IT" dirty="0"/>
              <a:t>Irene Lo Presti, Matteo Lussana, Riccardo </a:t>
            </a:r>
            <a:r>
              <a:rPr lang="it-IT" dirty="0" err="1"/>
              <a:t>Lodelli</a:t>
            </a:r>
            <a:r>
              <a:rPr lang="it-IT" dirty="0"/>
              <a:t>, Andrea Giacalone</a:t>
            </a:r>
          </a:p>
        </p:txBody>
      </p:sp>
      <p:pic>
        <p:nvPicPr>
          <p:cNvPr id="10" name="Immagine 9" descr="Immagine che contiene libro, schermata, Scaffalatura, arredo&#10;&#10;Descrizione generata automaticamente">
            <a:extLst>
              <a:ext uri="{FF2B5EF4-FFF2-40B4-BE49-F238E27FC236}">
                <a16:creationId xmlns:a16="http://schemas.microsoft.com/office/drawing/2014/main" id="{805E4CC0-C60C-74A9-9D2F-D0BD6DAB1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3479"/>
            <a:ext cx="4210587" cy="42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274078"/>
            <a:ext cx="8581043" cy="592671"/>
          </a:xfrm>
        </p:spPr>
        <p:txBody>
          <a:bodyPr/>
          <a:lstStyle/>
          <a:p>
            <a:r>
              <a:rPr lang="it-IT" dirty="0"/>
              <a:t>Project features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87606"/>
            <a:ext cx="8323726" cy="463855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dirty="0"/>
              <a:t>Complete </a:t>
            </a:r>
            <a:r>
              <a:rPr lang="it-IT" dirty="0" err="1"/>
              <a:t>italian</a:t>
            </a:r>
            <a:r>
              <a:rPr lang="it-IT" dirty="0"/>
              <a:t> rules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dirty="0"/>
              <a:t>Socket: </a:t>
            </a:r>
            <a:r>
              <a:rPr lang="en-US" sz="1600" dirty="0"/>
              <a:t>the client-server communication is implemented employing the TCP/IP Stream Socket network protocol.</a:t>
            </a:r>
            <a:endParaRPr lang="it-IT" sz="16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dirty="0"/>
              <a:t>RMI: </a:t>
            </a:r>
            <a:r>
              <a:rPr lang="en-US" sz="1600" dirty="0"/>
              <a:t>the client-server communication is also implemented employing the RMI network protocol.</a:t>
            </a:r>
            <a:endParaRPr lang="it-IT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dirty="0"/>
              <a:t>TUI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dirty="0"/>
              <a:t>GUI</a:t>
            </a:r>
            <a:r>
              <a:rPr lang="it-IT" sz="1600" dirty="0"/>
              <a:t>: </a:t>
            </a:r>
            <a:r>
              <a:rPr lang="it-IT" sz="1600" dirty="0" err="1"/>
              <a:t>implemented</a:t>
            </a:r>
            <a:r>
              <a:rPr lang="it-IT" sz="1600" dirty="0"/>
              <a:t> </a:t>
            </a:r>
            <a:r>
              <a:rPr lang="it-IT" sz="1600" dirty="0" err="1"/>
              <a:t>using</a:t>
            </a:r>
            <a:r>
              <a:rPr lang="it-IT" sz="1600" dirty="0"/>
              <a:t> </a:t>
            </a:r>
            <a:r>
              <a:rPr lang="it-IT" sz="1600" dirty="0" err="1"/>
              <a:t>JavaFX</a:t>
            </a:r>
            <a:r>
              <a:rPr lang="it-IT" sz="16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dirty="0"/>
              <a:t>3 Additional features</a:t>
            </a:r>
          </a:p>
          <a:p>
            <a:endParaRPr lang="it-IT" dirty="0"/>
          </a:p>
          <a:p>
            <a:pPr algn="just"/>
            <a:r>
              <a:rPr lang="it-IT" sz="2000" i="1" dirty="0"/>
              <a:t>At the </a:t>
            </a:r>
            <a:r>
              <a:rPr lang="it-IT" sz="2000" i="1" dirty="0" err="1"/>
              <a:t>beginning</a:t>
            </a:r>
            <a:r>
              <a:rPr lang="it-IT" sz="2000" i="1" dirty="0"/>
              <a:t> of the game the player can </a:t>
            </a:r>
            <a:r>
              <a:rPr lang="it-IT" sz="2000" i="1" dirty="0" err="1"/>
              <a:t>choose</a:t>
            </a:r>
            <a:r>
              <a:rPr lang="it-IT" sz="2000" i="1" dirty="0"/>
              <a:t> </a:t>
            </a:r>
            <a:r>
              <a:rPr lang="en-GB" sz="2000" i="1" dirty="0"/>
              <a:t>between Socket or RMI connection (in both scenarios the player has to insert the IP address of the Server) and between Text or Graphical User Interface.</a:t>
            </a:r>
            <a:endParaRPr lang="it-IT" sz="2000" i="1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9676D20-872D-D695-559E-E1FEF28BE6D2}"/>
              </a:ext>
            </a:extLst>
          </p:cNvPr>
          <p:cNvSpPr/>
          <p:nvPr/>
        </p:nvSpPr>
        <p:spPr>
          <a:xfrm>
            <a:off x="138620" y="6355829"/>
            <a:ext cx="3024305" cy="359763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327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274078"/>
            <a:ext cx="8581043" cy="592671"/>
          </a:xfrm>
        </p:spPr>
        <p:txBody>
          <a:bodyPr/>
          <a:lstStyle/>
          <a:p>
            <a:r>
              <a:rPr lang="it-IT" dirty="0"/>
              <a:t>Additional features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87606"/>
            <a:ext cx="8323726" cy="463855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 b="1" dirty="0">
                <a:solidFill>
                  <a:srgbClr val="0070C0"/>
                </a:solidFill>
              </a:rPr>
              <a:t>Disconnection </a:t>
            </a:r>
            <a:r>
              <a:rPr lang="it-IT" sz="2400" b="1" dirty="0" err="1">
                <a:solidFill>
                  <a:srgbClr val="0070C0"/>
                </a:solidFill>
              </a:rPr>
              <a:t>Resilience</a:t>
            </a:r>
            <a:r>
              <a:rPr lang="it-IT" sz="2400" b="1" dirty="0">
                <a:solidFill>
                  <a:srgbClr val="0070C0"/>
                </a:solidFill>
              </a:rPr>
              <a:t>: </a:t>
            </a:r>
          </a:p>
          <a:p>
            <a:pPr marL="1200150" lvl="1" indent="-457200"/>
            <a:r>
              <a:rPr lang="it-IT" sz="1800" dirty="0" err="1"/>
              <a:t>When</a:t>
            </a:r>
            <a:r>
              <a:rPr lang="it-IT" sz="1800" dirty="0"/>
              <a:t> the </a:t>
            </a:r>
            <a:r>
              <a:rPr lang="it-IT" sz="1800" dirty="0" err="1"/>
              <a:t>client’s</a:t>
            </a:r>
            <a:r>
              <a:rPr lang="it-IT" sz="1800" dirty="0"/>
              <a:t> connection drops, the client can </a:t>
            </a:r>
            <a:r>
              <a:rPr lang="it-IT" sz="1800" dirty="0" err="1"/>
              <a:t>reconnect</a:t>
            </a:r>
            <a:r>
              <a:rPr lang="it-IT" sz="1800" dirty="0"/>
              <a:t> to the game </a:t>
            </a:r>
            <a:r>
              <a:rPr lang="it-IT" sz="1800" dirty="0" err="1"/>
              <a:t>inserting</a:t>
            </a:r>
            <a:r>
              <a:rPr lang="it-IT" sz="1800" dirty="0"/>
              <a:t> </a:t>
            </a:r>
            <a:r>
              <a:rPr lang="it-IT" sz="1800" dirty="0" err="1"/>
              <a:t>their</a:t>
            </a:r>
            <a:r>
              <a:rPr lang="it-IT" sz="1800" dirty="0"/>
              <a:t> </a:t>
            </a:r>
            <a:r>
              <a:rPr lang="it-IT" sz="1800" dirty="0" err="1"/>
              <a:t>previous</a:t>
            </a:r>
            <a:r>
              <a:rPr lang="it-IT" sz="1800" dirty="0"/>
              <a:t> nickname and </a:t>
            </a:r>
            <a:r>
              <a:rPr lang="it-IT" sz="1800" dirty="0" err="1"/>
              <a:t>selecting</a:t>
            </a:r>
            <a:r>
              <a:rPr lang="it-IT" sz="1800" dirty="0"/>
              <a:t> the «continue game» option. </a:t>
            </a:r>
          </a:p>
          <a:p>
            <a:pPr marL="1200150" lvl="1" indent="-457200"/>
            <a:r>
              <a:rPr lang="it-IT" sz="1800" dirty="0"/>
              <a:t>In the </a:t>
            </a:r>
            <a:r>
              <a:rPr lang="it-IT" sz="1800" dirty="0" err="1"/>
              <a:t>meanwhile</a:t>
            </a:r>
            <a:r>
              <a:rPr lang="it-IT" sz="1800" dirty="0"/>
              <a:t>, the other players continue to play and the one </a:t>
            </a:r>
            <a:r>
              <a:rPr lang="it-IT" sz="1800" dirty="0" err="1"/>
              <a:t>disconnected</a:t>
            </a:r>
            <a:r>
              <a:rPr lang="it-IT" sz="1800" dirty="0"/>
              <a:t> skips </a:t>
            </a:r>
            <a:r>
              <a:rPr lang="it-IT" sz="1800" dirty="0" err="1"/>
              <a:t>their</a:t>
            </a:r>
            <a:r>
              <a:rPr lang="it-IT" sz="1800" dirty="0"/>
              <a:t> turn. </a:t>
            </a:r>
          </a:p>
          <a:p>
            <a:pPr marL="1200150" lvl="1" indent="-457200"/>
            <a:r>
              <a:rPr lang="it-IT" sz="1800" dirty="0"/>
              <a:t>If </a:t>
            </a:r>
            <a:r>
              <a:rPr lang="it-IT" sz="1800" dirty="0" err="1"/>
              <a:t>there</a:t>
            </a:r>
            <a:r>
              <a:rPr lang="it-IT" sz="1800" dirty="0"/>
              <a:t> is only one player </a:t>
            </a:r>
            <a:r>
              <a:rPr lang="it-IT" sz="1800" dirty="0" err="1"/>
              <a:t>connected</a:t>
            </a:r>
            <a:r>
              <a:rPr lang="it-IT" sz="1800" dirty="0"/>
              <a:t> to the game, at </a:t>
            </a:r>
            <a:r>
              <a:rPr lang="it-IT" sz="1800" dirty="0" err="1"/>
              <a:t>least</a:t>
            </a:r>
            <a:r>
              <a:rPr lang="it-IT" sz="1800" dirty="0"/>
              <a:t> one of the others players </a:t>
            </a:r>
            <a:r>
              <a:rPr lang="it-IT" sz="1800" dirty="0" err="1"/>
              <a:t>has</a:t>
            </a:r>
            <a:r>
              <a:rPr lang="it-IT" sz="1800" dirty="0"/>
              <a:t> 30 sec to </a:t>
            </a:r>
            <a:r>
              <a:rPr lang="it-IT" sz="1800" dirty="0" err="1"/>
              <a:t>reconnect</a:t>
            </a:r>
            <a:r>
              <a:rPr lang="it-IT" sz="1800" dirty="0"/>
              <a:t> </a:t>
            </a:r>
            <a:r>
              <a:rPr lang="it-IT" sz="1800" dirty="0" err="1"/>
              <a:t>otherwise</a:t>
            </a:r>
            <a:r>
              <a:rPr lang="it-IT" sz="1800" dirty="0"/>
              <a:t> the last player </a:t>
            </a:r>
            <a:r>
              <a:rPr lang="it-IT" sz="1800" dirty="0" err="1"/>
              <a:t>connected</a:t>
            </a:r>
            <a:r>
              <a:rPr lang="it-IT" sz="1800" dirty="0"/>
              <a:t> </a:t>
            </a:r>
            <a:r>
              <a:rPr lang="it-IT" sz="1800" dirty="0" err="1"/>
              <a:t>wins</a:t>
            </a:r>
            <a:r>
              <a:rPr lang="it-IT" sz="1800" dirty="0"/>
              <a:t>.</a:t>
            </a:r>
            <a:endParaRPr lang="it-IT" sz="18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400" b="1" dirty="0">
                <a:solidFill>
                  <a:srgbClr val="0070C0"/>
                </a:solidFill>
              </a:rPr>
              <a:t>Persistence: </a:t>
            </a:r>
          </a:p>
          <a:p>
            <a:pPr marL="1085850" lvl="1" indent="-342900"/>
            <a:r>
              <a:rPr lang="it-IT" sz="1800" dirty="0"/>
              <a:t>If </a:t>
            </a:r>
            <a:r>
              <a:rPr lang="it-IT" sz="1800" dirty="0" err="1"/>
              <a:t>Server’s</a:t>
            </a:r>
            <a:r>
              <a:rPr lang="it-IT" sz="1800" dirty="0"/>
              <a:t> connection drops, the Server can reset the </a:t>
            </a:r>
            <a:r>
              <a:rPr lang="it-IT" sz="1800" dirty="0" err="1"/>
              <a:t>old</a:t>
            </a:r>
            <a:r>
              <a:rPr lang="it-IT" sz="1800" dirty="0"/>
              <a:t> games reading the information from text files, and players can </a:t>
            </a:r>
            <a:r>
              <a:rPr lang="it-IT" sz="1800" dirty="0" err="1"/>
              <a:t>rejoin</a:t>
            </a:r>
            <a:r>
              <a:rPr lang="it-IT" sz="1800" dirty="0"/>
              <a:t> </a:t>
            </a:r>
            <a:r>
              <a:rPr lang="it-IT" sz="1800" dirty="0" err="1"/>
              <a:t>them</a:t>
            </a:r>
            <a:r>
              <a:rPr lang="it-IT" sz="1800" dirty="0"/>
              <a:t> and </a:t>
            </a:r>
            <a:r>
              <a:rPr lang="it-IT" sz="1800" dirty="0" err="1"/>
              <a:t>resume</a:t>
            </a:r>
            <a:r>
              <a:rPr lang="it-IT" sz="1800" dirty="0"/>
              <a:t> the game. </a:t>
            </a:r>
          </a:p>
          <a:p>
            <a:pPr marL="1085850" lvl="1" indent="-342900"/>
            <a:r>
              <a:rPr lang="it-IT" sz="1800" dirty="0"/>
              <a:t>Players’ </a:t>
            </a:r>
            <a:r>
              <a:rPr lang="it-IT" sz="1800" dirty="0" err="1"/>
              <a:t>reconnection</a:t>
            </a:r>
            <a:r>
              <a:rPr lang="it-IT" sz="1800" dirty="0"/>
              <a:t> is </a:t>
            </a:r>
            <a:r>
              <a:rPr lang="it-IT" sz="1800" dirty="0" err="1"/>
              <a:t>managed</a:t>
            </a:r>
            <a:r>
              <a:rPr lang="it-IT" sz="1800" dirty="0"/>
              <a:t> as the </a:t>
            </a:r>
            <a:r>
              <a:rPr lang="it-IT" sz="1800" dirty="0" err="1"/>
              <a:t>additional</a:t>
            </a:r>
            <a:r>
              <a:rPr lang="it-IT" sz="1800" dirty="0"/>
              <a:t> feature «Disconnection </a:t>
            </a:r>
            <a:r>
              <a:rPr lang="it-IT" sz="1800" dirty="0" err="1"/>
              <a:t>Resilience</a:t>
            </a:r>
            <a:r>
              <a:rPr lang="it-IT" sz="1800" dirty="0"/>
              <a:t>».</a:t>
            </a:r>
            <a:endParaRPr lang="it-IT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9676D20-872D-D695-559E-E1FEF28BE6D2}"/>
              </a:ext>
            </a:extLst>
          </p:cNvPr>
          <p:cNvSpPr/>
          <p:nvPr/>
        </p:nvSpPr>
        <p:spPr>
          <a:xfrm>
            <a:off x="138620" y="6355829"/>
            <a:ext cx="3024305" cy="359763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439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274078"/>
            <a:ext cx="8581043" cy="592671"/>
          </a:xfrm>
        </p:spPr>
        <p:txBody>
          <a:bodyPr/>
          <a:lstStyle/>
          <a:p>
            <a:r>
              <a:rPr lang="it-IT" dirty="0"/>
              <a:t>Additional features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87606"/>
            <a:ext cx="8209128" cy="463855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it-IT" sz="2400" b="1" dirty="0">
                <a:solidFill>
                  <a:srgbClr val="0070C0"/>
                </a:solidFill>
              </a:rPr>
              <a:t>Multiple </a:t>
            </a:r>
            <a:r>
              <a:rPr lang="it-IT" sz="2400" b="1" dirty="0" err="1">
                <a:solidFill>
                  <a:srgbClr val="0070C0"/>
                </a:solidFill>
              </a:rPr>
              <a:t>Parallel</a:t>
            </a:r>
            <a:r>
              <a:rPr lang="it-IT" sz="2400" b="1" dirty="0">
                <a:solidFill>
                  <a:srgbClr val="0070C0"/>
                </a:solidFill>
              </a:rPr>
              <a:t> Games</a:t>
            </a:r>
            <a:r>
              <a:rPr lang="it-IT" sz="2400" dirty="0">
                <a:solidFill>
                  <a:srgbClr val="0070C0"/>
                </a:solidFill>
              </a:rPr>
              <a:t>:</a:t>
            </a:r>
          </a:p>
          <a:p>
            <a:pPr marL="1200150" lvl="1" indent="-457200" algn="just"/>
            <a:r>
              <a:rPr lang="it-IT" sz="1800" dirty="0"/>
              <a:t>If a Lobby is full (it </a:t>
            </a:r>
            <a:r>
              <a:rPr lang="it-IT" sz="1800" dirty="0" err="1"/>
              <a:t>has</a:t>
            </a:r>
            <a:r>
              <a:rPr lang="it-IT" sz="1800" dirty="0"/>
              <a:t> </a:t>
            </a:r>
            <a:r>
              <a:rPr lang="it-IT" sz="1800" dirty="0" err="1"/>
              <a:t>reached</a:t>
            </a:r>
            <a:r>
              <a:rPr lang="it-IT" sz="1800" dirty="0"/>
              <a:t> the number of players </a:t>
            </a:r>
            <a:r>
              <a:rPr lang="it-IT" sz="1800" dirty="0" err="1"/>
              <a:t>required</a:t>
            </a:r>
            <a:r>
              <a:rPr lang="it-IT" sz="1800" dirty="0"/>
              <a:t>), the Server </a:t>
            </a:r>
            <a:r>
              <a:rPr lang="it-IT" sz="1800" dirty="0" err="1"/>
              <a:t>creates</a:t>
            </a:r>
            <a:r>
              <a:rPr lang="it-IT" sz="1800" dirty="0"/>
              <a:t> a new one.</a:t>
            </a:r>
          </a:p>
          <a:p>
            <a:pPr marL="1200150" lvl="1" indent="-457200" algn="just"/>
            <a:r>
              <a:rPr lang="it-IT" sz="1800" dirty="0"/>
              <a:t>The first player of each Lobby </a:t>
            </a:r>
            <a:r>
              <a:rPr lang="it-IT" sz="1800" dirty="0" err="1"/>
              <a:t>has</a:t>
            </a:r>
            <a:r>
              <a:rPr lang="it-IT" sz="1800" dirty="0"/>
              <a:t> to set the number of players for that game.</a:t>
            </a:r>
          </a:p>
          <a:p>
            <a:pPr algn="just"/>
            <a:r>
              <a:rPr lang="it-IT" sz="1800" b="1" u="sng" dirty="0">
                <a:solidFill>
                  <a:srgbClr val="0070C0"/>
                </a:solidFill>
              </a:rPr>
              <a:t>Note:</a:t>
            </a:r>
            <a:r>
              <a:rPr lang="it-IT" sz="2400" b="1" dirty="0">
                <a:solidFill>
                  <a:srgbClr val="0070C0"/>
                </a:solidFill>
              </a:rPr>
              <a:t> Chat:</a:t>
            </a:r>
            <a:r>
              <a:rPr lang="it-IT" sz="2400" dirty="0">
                <a:solidFill>
                  <a:srgbClr val="0070C0"/>
                </a:solidFill>
              </a:rPr>
              <a:t> </a:t>
            </a:r>
          </a:p>
          <a:p>
            <a:pPr marL="1200150" lvl="1" indent="-457200" algn="just"/>
            <a:r>
              <a:rPr lang="en-US" sz="1800" dirty="0"/>
              <a:t>Each one of the connected players can send public or private messages to the others.</a:t>
            </a:r>
          </a:p>
          <a:p>
            <a:pPr marL="1200150" lvl="1" indent="-457200" algn="just"/>
            <a:r>
              <a:rPr lang="en-US" sz="1800" dirty="0"/>
              <a:t>TUI: chat can be accessed only at the end of a turn, with a maximum limit of 3 available messages, avoiding possible time wasting of a player (due to formatting reasons and limits of the TUI).</a:t>
            </a:r>
          </a:p>
          <a:p>
            <a:pPr marL="1200150" lvl="1" indent="-457200" algn="just"/>
            <a:r>
              <a:rPr lang="en-US" sz="1800" dirty="0"/>
              <a:t>GUI:  real-time chat, without private messages.</a:t>
            </a:r>
            <a:endParaRPr lang="it-IT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9676D20-872D-D695-559E-E1FEF28BE6D2}"/>
              </a:ext>
            </a:extLst>
          </p:cNvPr>
          <p:cNvSpPr/>
          <p:nvPr/>
        </p:nvSpPr>
        <p:spPr>
          <a:xfrm>
            <a:off x="138620" y="6355829"/>
            <a:ext cx="3024305" cy="359763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96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274078"/>
            <a:ext cx="8581043" cy="592671"/>
          </a:xfrm>
        </p:spPr>
        <p:txBody>
          <a:bodyPr/>
          <a:lstStyle/>
          <a:p>
            <a:r>
              <a:rPr lang="it-IT" dirty="0"/>
              <a:t>MVC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9676D20-872D-D695-559E-E1FEF28BE6D2}"/>
              </a:ext>
            </a:extLst>
          </p:cNvPr>
          <p:cNvSpPr/>
          <p:nvPr/>
        </p:nvSpPr>
        <p:spPr>
          <a:xfrm>
            <a:off x="138620" y="6355829"/>
            <a:ext cx="3024305" cy="359763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7CCB6AE-9615-9C79-A8F2-76BF3E2AA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1456899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the Model-</a:t>
            </a:r>
            <a:r>
              <a:rPr lang="it-IT" dirty="0" err="1"/>
              <a:t>View</a:t>
            </a:r>
            <a:r>
              <a:rPr lang="it-IT" dirty="0"/>
              <a:t>-Controller (MVC)</a:t>
            </a:r>
          </a:p>
          <a:p>
            <a:endParaRPr lang="it-IT" dirty="0"/>
          </a:p>
          <a:p>
            <a:r>
              <a:rPr lang="it-IT" dirty="0" err="1"/>
              <a:t>Simplified</a:t>
            </a:r>
            <a:r>
              <a:rPr lang="it-IT" dirty="0"/>
              <a:t> UML url: </a:t>
            </a:r>
            <a:r>
              <a:rPr lang="it-IT" dirty="0">
                <a:hlinkClick r:id="rId2"/>
              </a:rPr>
              <a:t>github/</a:t>
            </a:r>
            <a:r>
              <a:rPr lang="it-IT" dirty="0" err="1">
                <a:hlinkClick r:id="rId2"/>
              </a:rPr>
              <a:t>simplifiedUML</a:t>
            </a:r>
            <a:endParaRPr lang="it-IT" dirty="0"/>
          </a:p>
          <a:p>
            <a:r>
              <a:rPr lang="it-IT" dirty="0"/>
              <a:t>Complete UML and Sequence </a:t>
            </a:r>
            <a:r>
              <a:rPr lang="it-IT" dirty="0" err="1"/>
              <a:t>Diagrams</a:t>
            </a:r>
            <a:r>
              <a:rPr lang="it-IT" dirty="0"/>
              <a:t> url: </a:t>
            </a:r>
            <a:r>
              <a:rPr lang="it-IT" dirty="0">
                <a:hlinkClick r:id="rId3"/>
              </a:rPr>
              <a:t>github/</a:t>
            </a:r>
            <a:r>
              <a:rPr lang="it-IT" dirty="0" err="1">
                <a:hlinkClick r:id="rId3"/>
              </a:rPr>
              <a:t>completeUML</a:t>
            </a:r>
            <a:endParaRPr lang="it-IT" dirty="0"/>
          </a:p>
        </p:txBody>
      </p:sp>
      <p:pic>
        <p:nvPicPr>
          <p:cNvPr id="9" name="Immagine 8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CC6BC35B-E902-18CB-D9FE-2F7941FD2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391" y="3081163"/>
            <a:ext cx="5377218" cy="281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42675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0</TotalTime>
  <Words>374</Words>
  <Application>Microsoft Office PowerPoint</Application>
  <PresentationFormat>Presentazione su schermo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POLI</vt:lpstr>
      <vt:lpstr>Prova finale di ingegneria del software Prof. San Pietro</vt:lpstr>
      <vt:lpstr>Project features</vt:lpstr>
      <vt:lpstr>Additional features</vt:lpstr>
      <vt:lpstr>Additional features</vt:lpstr>
      <vt:lpstr>MVC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Riccardo Lodelli</cp:lastModifiedBy>
  <cp:revision>27</cp:revision>
  <dcterms:created xsi:type="dcterms:W3CDTF">2015-05-26T12:27:57Z</dcterms:created>
  <dcterms:modified xsi:type="dcterms:W3CDTF">2023-06-30T08:17:22Z</dcterms:modified>
</cp:coreProperties>
</file>