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4" r:id="rId4"/>
    <p:sldId id="265" r:id="rId5"/>
    <p:sldId id="266" r:id="rId6"/>
    <p:sldId id="267" r:id="rId7"/>
  </p:sldIdLst>
  <p:sldSz cx="14630400" cy="8229600"/>
  <p:notesSz cx="8229600" cy="146304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Open Sans" charset="0"/>
      <p:regular r:id="rId13"/>
    </p:embeddedFont>
    <p:embeddedFont>
      <p:font typeface="Instrument Sans Medium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276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CEE3B-4A3B-4EBF-9037-5B7D5597FAFA}" type="datetimeFigureOut">
              <a:rPr lang="en-US" smtClean="0"/>
              <a:t>24/12/23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66925-FD7B-4BE7-896C-09850ACFD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9846" y="28844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ECMAScript 6 (ES6)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479846" y="39333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რა არის ის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9822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ილია ირემაძე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6887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69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ახალი ფუნქციები და სინტაქსი: თანამედროვე მიდგომა JavaScript-ის მიმართ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1496"/>
            <a:ext cx="34365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გამოყვანილი სინტაქსი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26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გაადვილებული და უფრო აღქმადი კოდი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351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ახალი ფუნქციები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932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გაუმჯობესებული შესაძლებლობები თანამედროვე განვითარებისათვის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96129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8246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Let და Const: ბლოკ-სკოპური დეკლარაციები უკეთესი კოდისათვის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4018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505741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ახალი მოცემული ცვლადები"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434018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Const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505741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უსასრულო ცვლადები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1449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136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Arrow Functions: კომპაქტური და ეფექტური კოდი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179088"/>
            <a:ext cx="1134070" cy="18145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3405902"/>
            <a:ext cx="32449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კომპაქტური სინტაქსი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3896320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დაკლებული კოდის სირთულე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93600"/>
            <a:ext cx="1134070" cy="18145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5220414"/>
            <a:ext cx="36044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ლექსიკალური ბინდინგი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571083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ბინდირებულია მიმდინარე სკოპზე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554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392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კლასები: ობიექტ-ორენტირებული პროგრამირება გამარტივებული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24" y="3715107"/>
            <a:ext cx="3228022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309" y="4303752"/>
            <a:ext cx="11025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20226" y="3941921"/>
            <a:ext cx="42007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მოდელები ობიექტებისთვის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895261" y="4432340"/>
            <a:ext cx="7450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შექმენით ხელახალ გამოყენებად და სტრუქტურირებული კოდი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725120" y="5035153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078730"/>
            <a:ext cx="6456164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6211" y="5505450"/>
            <a:ext cx="15621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616315" y="5305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დემძრვინება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09272" y="5795963"/>
            <a:ext cx="50493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კლასების გაფართოება და სპეციფიცირება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565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54360" y="3760351"/>
            <a:ext cx="77216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მადლობა ყურაღებისთვის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32761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Open Sans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User</cp:lastModifiedBy>
  <cp:revision>2</cp:revision>
  <dcterms:created xsi:type="dcterms:W3CDTF">2024-12-19T09:14:20Z</dcterms:created>
  <dcterms:modified xsi:type="dcterms:W3CDTF">2024-12-23T09:16:29Z</dcterms:modified>
</cp:coreProperties>
</file>