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strument Sans Medium"/>
      <p:regular r:id="rId15"/>
    </p:embeddedFont>
    <p:embeddedFont>
      <p:font typeface="Instrument Sans Medium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8844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ECMAScript 6 (ES6)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479846" y="39333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რა არის ის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9822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ილია ირემაძე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ახალი ფუნქციები და სინტაქსი: თანამედროვე მიდგომა JavaScript-ის მიმართ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3436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გამოყვანილი სინტაქსი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გაადვილებული და უფრო აღქმადი კოდი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ახალი ფუნქციები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გაუმჯობესებული შესაძლებლობები თანამედროვე განვითარებისათვის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246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Let და Const: ბლოკ-სკოპური დეკლარაციები უკეთესი კოდისათვის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4018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505741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ახალი მოცემული ცვლადები"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434018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505741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უსასრულო ცვლადები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136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Arrow Functions: კომპაქტური და ეფექტური კოდი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179088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3405902"/>
            <a:ext cx="32449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კომპაქტური სინტაქსი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896320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დაკლებული კოდის სირთულე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993600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5220414"/>
            <a:ext cx="36044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ლექსიკალური ბინდინგი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571083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ბინდირებულია მიმდინარე სკოპზე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39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კლასები: ობიექტ-ორენტირებული პროგრამირება გამარტივებული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424" y="3715107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309" y="4303752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20226" y="3941921"/>
            <a:ext cx="4200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მოდელები ობიექტებისთვის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432340"/>
            <a:ext cx="7450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შექმენით ხელახალ გამოყენებად და სტრუქტურირებული კოდი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5035153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4" y="5078730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211" y="5505450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616315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დემძრვინება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795963"/>
            <a:ext cx="50493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კლასების გაფართოება და სპეციფიცირება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4360" y="3760351"/>
            <a:ext cx="7721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მადლობა ყურაღებისთვის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2024-12-19T09:14:20Z</dcterms:created>
  <dcterms:modified xsi:type="dcterms:W3CDTF">2024-12-19T09:14:20Z</dcterms:modified>
</cp:coreProperties>
</file>