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73" r:id="rId6"/>
    <p:sldId id="276" r:id="rId7"/>
    <p:sldId id="263" r:id="rId8"/>
    <p:sldId id="261" r:id="rId9"/>
    <p:sldId id="275" r:id="rId10"/>
    <p:sldId id="262" r:id="rId11"/>
    <p:sldId id="27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87985-003F-431E-8A71-F6BAD04795B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38FDCC-7DD6-4155-9126-9DFBAA6D194A}">
      <dgm:prSet/>
      <dgm:spPr/>
      <dgm:t>
        <a:bodyPr/>
        <a:lstStyle/>
        <a:p>
          <a:r>
            <a:rPr lang="tr-TR" baseline="0"/>
            <a:t>IMPLEMENTING A 3D SURVIVAL GAME</a:t>
          </a:r>
          <a:endParaRPr lang="en-US"/>
        </a:p>
      </dgm:t>
    </dgm:pt>
    <dgm:pt modelId="{662ACFB0-50C4-487F-A912-15CD10659CDE}" type="parTrans" cxnId="{998089AC-64B6-422D-8F80-5D38FCE40B87}">
      <dgm:prSet/>
      <dgm:spPr/>
      <dgm:t>
        <a:bodyPr/>
        <a:lstStyle/>
        <a:p>
          <a:endParaRPr lang="en-US"/>
        </a:p>
      </dgm:t>
    </dgm:pt>
    <dgm:pt modelId="{8FEE00D3-8554-4BD1-961B-B865937704DD}" type="sibTrans" cxnId="{998089AC-64B6-422D-8F80-5D38FCE40B87}">
      <dgm:prSet/>
      <dgm:spPr/>
      <dgm:t>
        <a:bodyPr/>
        <a:lstStyle/>
        <a:p>
          <a:endParaRPr lang="en-US"/>
        </a:p>
      </dgm:t>
    </dgm:pt>
    <dgm:pt modelId="{2C2E15B8-CFCB-4364-B6D9-C865216126FE}">
      <dgm:prSet/>
      <dgm:spPr/>
      <dgm:t>
        <a:bodyPr/>
        <a:lstStyle/>
        <a:p>
          <a:r>
            <a:rPr lang="tr-TR" baseline="0"/>
            <a:t>PLAYERS MUST EXPERIENCE DIFFERENT EVENTS AND HANDLE THEM</a:t>
          </a:r>
          <a:endParaRPr lang="en-US"/>
        </a:p>
      </dgm:t>
    </dgm:pt>
    <dgm:pt modelId="{0258EEAB-6168-4D96-92A8-A0EEE2F60C93}" type="parTrans" cxnId="{6DA7F749-6AD1-4B52-91DE-48142D2A6203}">
      <dgm:prSet/>
      <dgm:spPr/>
      <dgm:t>
        <a:bodyPr/>
        <a:lstStyle/>
        <a:p>
          <a:endParaRPr lang="en-US"/>
        </a:p>
      </dgm:t>
    </dgm:pt>
    <dgm:pt modelId="{BE30BF69-6888-4248-A904-91D1AD773874}" type="sibTrans" cxnId="{6DA7F749-6AD1-4B52-91DE-48142D2A6203}">
      <dgm:prSet/>
      <dgm:spPr/>
      <dgm:t>
        <a:bodyPr/>
        <a:lstStyle/>
        <a:p>
          <a:endParaRPr lang="en-US"/>
        </a:p>
      </dgm:t>
    </dgm:pt>
    <dgm:pt modelId="{B9D15BC4-4471-43C8-B32B-5A6BE3BD8959}">
      <dgm:prSet/>
      <dgm:spPr/>
      <dgm:t>
        <a:bodyPr/>
        <a:lstStyle/>
        <a:p>
          <a:r>
            <a:rPr lang="tr-TR" baseline="0"/>
            <a:t>CREATING A CHALLENGING GAME</a:t>
          </a:r>
          <a:endParaRPr lang="en-US"/>
        </a:p>
      </dgm:t>
    </dgm:pt>
    <dgm:pt modelId="{379A9AFA-2B45-4E65-A38F-85FA5B2B0DCE}" type="parTrans" cxnId="{A0527636-CF8D-423E-9D16-67F9E0D87348}">
      <dgm:prSet/>
      <dgm:spPr/>
      <dgm:t>
        <a:bodyPr/>
        <a:lstStyle/>
        <a:p>
          <a:endParaRPr lang="en-US"/>
        </a:p>
      </dgm:t>
    </dgm:pt>
    <dgm:pt modelId="{35F94EFB-1C10-4CC5-AF97-37614EF71020}" type="sibTrans" cxnId="{A0527636-CF8D-423E-9D16-67F9E0D87348}">
      <dgm:prSet/>
      <dgm:spPr/>
      <dgm:t>
        <a:bodyPr/>
        <a:lstStyle/>
        <a:p>
          <a:endParaRPr lang="en-US"/>
        </a:p>
      </dgm:t>
    </dgm:pt>
    <dgm:pt modelId="{ADE1F434-B17D-49F2-B2E0-CC1B7DFE851D}">
      <dgm:prSet/>
      <dgm:spPr/>
      <dgm:t>
        <a:bodyPr/>
        <a:lstStyle/>
        <a:p>
          <a:r>
            <a:rPr lang="tr-TR" baseline="0"/>
            <a:t>TO MAKE THE GAME GRAPHICS SMOOTH</a:t>
          </a:r>
          <a:endParaRPr lang="en-US"/>
        </a:p>
      </dgm:t>
    </dgm:pt>
    <dgm:pt modelId="{5961208C-758B-4236-84D4-07FBA3E51B31}" type="parTrans" cxnId="{CCEF6880-2E88-404E-9B08-6C09AD2B4C97}">
      <dgm:prSet/>
      <dgm:spPr/>
      <dgm:t>
        <a:bodyPr/>
        <a:lstStyle/>
        <a:p>
          <a:endParaRPr lang="en-US"/>
        </a:p>
      </dgm:t>
    </dgm:pt>
    <dgm:pt modelId="{F01F49A3-EDFD-4AF5-AEB2-C7E7A05B0333}" type="sibTrans" cxnId="{CCEF6880-2E88-404E-9B08-6C09AD2B4C97}">
      <dgm:prSet/>
      <dgm:spPr/>
      <dgm:t>
        <a:bodyPr/>
        <a:lstStyle/>
        <a:p>
          <a:endParaRPr lang="en-US"/>
        </a:p>
      </dgm:t>
    </dgm:pt>
    <dgm:pt modelId="{6EBBD01D-85EA-4A36-8BD9-905A235803D3}">
      <dgm:prSet/>
      <dgm:spPr/>
      <dgm:t>
        <a:bodyPr/>
        <a:lstStyle/>
        <a:p>
          <a:r>
            <a:rPr lang="tr-TR" baseline="0" dirty="0"/>
            <a:t>TO MAKE A COMPLEX &amp; FUN TO PLAY GAME</a:t>
          </a:r>
          <a:endParaRPr lang="en-US" dirty="0"/>
        </a:p>
      </dgm:t>
    </dgm:pt>
    <dgm:pt modelId="{93CC23ED-9AA7-496A-9A9B-E16A45A1CE6C}" type="parTrans" cxnId="{FD43F4A3-298F-4B6D-8C58-037CC2EFAB95}">
      <dgm:prSet/>
      <dgm:spPr/>
      <dgm:t>
        <a:bodyPr/>
        <a:lstStyle/>
        <a:p>
          <a:endParaRPr lang="en-US"/>
        </a:p>
      </dgm:t>
    </dgm:pt>
    <dgm:pt modelId="{A31FD01E-DACE-45DE-9D21-8FD45C23BF19}" type="sibTrans" cxnId="{FD43F4A3-298F-4B6D-8C58-037CC2EFAB95}">
      <dgm:prSet/>
      <dgm:spPr/>
      <dgm:t>
        <a:bodyPr/>
        <a:lstStyle/>
        <a:p>
          <a:endParaRPr lang="en-US"/>
        </a:p>
      </dgm:t>
    </dgm:pt>
    <dgm:pt modelId="{486C76D9-17F1-4035-B9E5-2E85E9E6A451}" type="pres">
      <dgm:prSet presAssocID="{67287985-003F-431E-8A71-F6BAD04795B2}" presName="diagram" presStyleCnt="0">
        <dgm:presLayoutVars>
          <dgm:dir/>
          <dgm:resizeHandles val="exact"/>
        </dgm:presLayoutVars>
      </dgm:prSet>
      <dgm:spPr/>
    </dgm:pt>
    <dgm:pt modelId="{8139C0D9-6724-4BF6-91FD-DEE95FCE702B}" type="pres">
      <dgm:prSet presAssocID="{F438FDCC-7DD6-4155-9126-9DFBAA6D194A}" presName="node" presStyleLbl="node1" presStyleIdx="0" presStyleCnt="5">
        <dgm:presLayoutVars>
          <dgm:bulletEnabled val="1"/>
        </dgm:presLayoutVars>
      </dgm:prSet>
      <dgm:spPr/>
    </dgm:pt>
    <dgm:pt modelId="{27673C5C-4E71-4C69-BA92-BF5023C19BC2}" type="pres">
      <dgm:prSet presAssocID="{8FEE00D3-8554-4BD1-961B-B865937704DD}" presName="sibTrans" presStyleCnt="0"/>
      <dgm:spPr/>
    </dgm:pt>
    <dgm:pt modelId="{D364D18F-4C1F-4A5D-BEA8-980024B9F354}" type="pres">
      <dgm:prSet presAssocID="{2C2E15B8-CFCB-4364-B6D9-C865216126FE}" presName="node" presStyleLbl="node1" presStyleIdx="1" presStyleCnt="5">
        <dgm:presLayoutVars>
          <dgm:bulletEnabled val="1"/>
        </dgm:presLayoutVars>
      </dgm:prSet>
      <dgm:spPr/>
    </dgm:pt>
    <dgm:pt modelId="{E0A0A068-426F-4321-909D-E6590DE24DB0}" type="pres">
      <dgm:prSet presAssocID="{BE30BF69-6888-4248-A904-91D1AD773874}" presName="sibTrans" presStyleCnt="0"/>
      <dgm:spPr/>
    </dgm:pt>
    <dgm:pt modelId="{2F2D6FDB-9C2A-44EA-A309-A3F85149F419}" type="pres">
      <dgm:prSet presAssocID="{B9D15BC4-4471-43C8-B32B-5A6BE3BD8959}" presName="node" presStyleLbl="node1" presStyleIdx="2" presStyleCnt="5">
        <dgm:presLayoutVars>
          <dgm:bulletEnabled val="1"/>
        </dgm:presLayoutVars>
      </dgm:prSet>
      <dgm:spPr/>
    </dgm:pt>
    <dgm:pt modelId="{422D930D-A34A-4E58-90BA-61C714F96DB3}" type="pres">
      <dgm:prSet presAssocID="{35F94EFB-1C10-4CC5-AF97-37614EF71020}" presName="sibTrans" presStyleCnt="0"/>
      <dgm:spPr/>
    </dgm:pt>
    <dgm:pt modelId="{461D6215-A59C-45CF-B115-7C3DA45B8E80}" type="pres">
      <dgm:prSet presAssocID="{ADE1F434-B17D-49F2-B2E0-CC1B7DFE851D}" presName="node" presStyleLbl="node1" presStyleIdx="3" presStyleCnt="5">
        <dgm:presLayoutVars>
          <dgm:bulletEnabled val="1"/>
        </dgm:presLayoutVars>
      </dgm:prSet>
      <dgm:spPr/>
    </dgm:pt>
    <dgm:pt modelId="{DE8640FB-2E2C-453A-B9F2-7492BEF441CB}" type="pres">
      <dgm:prSet presAssocID="{F01F49A3-EDFD-4AF5-AEB2-C7E7A05B0333}" presName="sibTrans" presStyleCnt="0"/>
      <dgm:spPr/>
    </dgm:pt>
    <dgm:pt modelId="{4DDC7EE5-B4EE-4C0A-AC6F-A20B0ADDD4EC}" type="pres">
      <dgm:prSet presAssocID="{6EBBD01D-85EA-4A36-8BD9-905A235803D3}" presName="node" presStyleLbl="node1" presStyleIdx="4" presStyleCnt="5">
        <dgm:presLayoutVars>
          <dgm:bulletEnabled val="1"/>
        </dgm:presLayoutVars>
      </dgm:prSet>
      <dgm:spPr/>
    </dgm:pt>
  </dgm:ptLst>
  <dgm:cxnLst>
    <dgm:cxn modelId="{A0527636-CF8D-423E-9D16-67F9E0D87348}" srcId="{67287985-003F-431E-8A71-F6BAD04795B2}" destId="{B9D15BC4-4471-43C8-B32B-5A6BE3BD8959}" srcOrd="2" destOrd="0" parTransId="{379A9AFA-2B45-4E65-A38F-85FA5B2B0DCE}" sibTransId="{35F94EFB-1C10-4CC5-AF97-37614EF71020}"/>
    <dgm:cxn modelId="{AF0E185C-0A7D-4539-8251-581B873030E3}" type="presOf" srcId="{2C2E15B8-CFCB-4364-B6D9-C865216126FE}" destId="{D364D18F-4C1F-4A5D-BEA8-980024B9F354}" srcOrd="0" destOrd="0" presId="urn:microsoft.com/office/officeart/2005/8/layout/default"/>
    <dgm:cxn modelId="{6DA7F749-6AD1-4B52-91DE-48142D2A6203}" srcId="{67287985-003F-431E-8A71-F6BAD04795B2}" destId="{2C2E15B8-CFCB-4364-B6D9-C865216126FE}" srcOrd="1" destOrd="0" parTransId="{0258EEAB-6168-4D96-92A8-A0EEE2F60C93}" sibTransId="{BE30BF69-6888-4248-A904-91D1AD773874}"/>
    <dgm:cxn modelId="{7FFD5C7D-60C1-4F8C-A8F2-B58C0C499763}" type="presOf" srcId="{F438FDCC-7DD6-4155-9126-9DFBAA6D194A}" destId="{8139C0D9-6724-4BF6-91FD-DEE95FCE702B}" srcOrd="0" destOrd="0" presId="urn:microsoft.com/office/officeart/2005/8/layout/default"/>
    <dgm:cxn modelId="{CCEF6880-2E88-404E-9B08-6C09AD2B4C97}" srcId="{67287985-003F-431E-8A71-F6BAD04795B2}" destId="{ADE1F434-B17D-49F2-B2E0-CC1B7DFE851D}" srcOrd="3" destOrd="0" parTransId="{5961208C-758B-4236-84D4-07FBA3E51B31}" sibTransId="{F01F49A3-EDFD-4AF5-AEB2-C7E7A05B0333}"/>
    <dgm:cxn modelId="{FD43F4A3-298F-4B6D-8C58-037CC2EFAB95}" srcId="{67287985-003F-431E-8A71-F6BAD04795B2}" destId="{6EBBD01D-85EA-4A36-8BD9-905A235803D3}" srcOrd="4" destOrd="0" parTransId="{93CC23ED-9AA7-496A-9A9B-E16A45A1CE6C}" sibTransId="{A31FD01E-DACE-45DE-9D21-8FD45C23BF19}"/>
    <dgm:cxn modelId="{DD5C78A8-9C9C-494E-8917-2E6C21DB0D59}" type="presOf" srcId="{67287985-003F-431E-8A71-F6BAD04795B2}" destId="{486C76D9-17F1-4035-B9E5-2E85E9E6A451}" srcOrd="0" destOrd="0" presId="urn:microsoft.com/office/officeart/2005/8/layout/default"/>
    <dgm:cxn modelId="{998089AC-64B6-422D-8F80-5D38FCE40B87}" srcId="{67287985-003F-431E-8A71-F6BAD04795B2}" destId="{F438FDCC-7DD6-4155-9126-9DFBAA6D194A}" srcOrd="0" destOrd="0" parTransId="{662ACFB0-50C4-487F-A912-15CD10659CDE}" sibTransId="{8FEE00D3-8554-4BD1-961B-B865937704DD}"/>
    <dgm:cxn modelId="{790527B1-685B-4FCE-9563-6BEED542C1C3}" type="presOf" srcId="{6EBBD01D-85EA-4A36-8BD9-905A235803D3}" destId="{4DDC7EE5-B4EE-4C0A-AC6F-A20B0ADDD4EC}" srcOrd="0" destOrd="0" presId="urn:microsoft.com/office/officeart/2005/8/layout/default"/>
    <dgm:cxn modelId="{352B76B7-247E-4200-9760-A106552185FF}" type="presOf" srcId="{ADE1F434-B17D-49F2-B2E0-CC1B7DFE851D}" destId="{461D6215-A59C-45CF-B115-7C3DA45B8E80}" srcOrd="0" destOrd="0" presId="urn:microsoft.com/office/officeart/2005/8/layout/default"/>
    <dgm:cxn modelId="{CE8044F4-3985-4B6D-88F6-0377544E2C70}" type="presOf" srcId="{B9D15BC4-4471-43C8-B32B-5A6BE3BD8959}" destId="{2F2D6FDB-9C2A-44EA-A309-A3F85149F419}" srcOrd="0" destOrd="0" presId="urn:microsoft.com/office/officeart/2005/8/layout/default"/>
    <dgm:cxn modelId="{92E363BC-0864-475F-95F2-6B35F5D48429}" type="presParOf" srcId="{486C76D9-17F1-4035-B9E5-2E85E9E6A451}" destId="{8139C0D9-6724-4BF6-91FD-DEE95FCE702B}" srcOrd="0" destOrd="0" presId="urn:microsoft.com/office/officeart/2005/8/layout/default"/>
    <dgm:cxn modelId="{D12E972C-3A54-487F-9663-51AD20698B20}" type="presParOf" srcId="{486C76D9-17F1-4035-B9E5-2E85E9E6A451}" destId="{27673C5C-4E71-4C69-BA92-BF5023C19BC2}" srcOrd="1" destOrd="0" presId="urn:microsoft.com/office/officeart/2005/8/layout/default"/>
    <dgm:cxn modelId="{D7F535F1-570F-4FDD-900A-CDFD9379AE6E}" type="presParOf" srcId="{486C76D9-17F1-4035-B9E5-2E85E9E6A451}" destId="{D364D18F-4C1F-4A5D-BEA8-980024B9F354}" srcOrd="2" destOrd="0" presId="urn:microsoft.com/office/officeart/2005/8/layout/default"/>
    <dgm:cxn modelId="{41E8568A-B627-4817-ACD6-2927522894E9}" type="presParOf" srcId="{486C76D9-17F1-4035-B9E5-2E85E9E6A451}" destId="{E0A0A068-426F-4321-909D-E6590DE24DB0}" srcOrd="3" destOrd="0" presId="urn:microsoft.com/office/officeart/2005/8/layout/default"/>
    <dgm:cxn modelId="{622A24C6-0CFF-483F-B876-8911C5E4BE14}" type="presParOf" srcId="{486C76D9-17F1-4035-B9E5-2E85E9E6A451}" destId="{2F2D6FDB-9C2A-44EA-A309-A3F85149F419}" srcOrd="4" destOrd="0" presId="urn:microsoft.com/office/officeart/2005/8/layout/default"/>
    <dgm:cxn modelId="{DDFF19A8-1834-441C-B7E0-F8413DC81202}" type="presParOf" srcId="{486C76D9-17F1-4035-B9E5-2E85E9E6A451}" destId="{422D930D-A34A-4E58-90BA-61C714F96DB3}" srcOrd="5" destOrd="0" presId="urn:microsoft.com/office/officeart/2005/8/layout/default"/>
    <dgm:cxn modelId="{36640782-B5B1-4869-BA7F-3D24B446CE3F}" type="presParOf" srcId="{486C76D9-17F1-4035-B9E5-2E85E9E6A451}" destId="{461D6215-A59C-45CF-B115-7C3DA45B8E80}" srcOrd="6" destOrd="0" presId="urn:microsoft.com/office/officeart/2005/8/layout/default"/>
    <dgm:cxn modelId="{465586E0-7AA6-454C-9A93-546149624B5D}" type="presParOf" srcId="{486C76D9-17F1-4035-B9E5-2E85E9E6A451}" destId="{DE8640FB-2E2C-453A-B9F2-7492BEF441CB}" srcOrd="7" destOrd="0" presId="urn:microsoft.com/office/officeart/2005/8/layout/default"/>
    <dgm:cxn modelId="{D3529D4D-89B4-4034-ADE8-66243503E116}" type="presParOf" srcId="{486C76D9-17F1-4035-B9E5-2E85E9E6A451}" destId="{4DDC7EE5-B4EE-4C0A-AC6F-A20B0ADDD4E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D7EF6-5D5C-46D5-9A6E-9CE55F058A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1F8650-140B-4A36-AD39-3AE8380C5471}">
      <dgm:prSet/>
      <dgm:spPr/>
      <dgm:t>
        <a:bodyPr/>
        <a:lstStyle/>
        <a:p>
          <a:r>
            <a:rPr lang="tr-TR" baseline="0"/>
            <a:t>OPENGL/C/C++</a:t>
          </a:r>
          <a:endParaRPr lang="en-US"/>
        </a:p>
      </dgm:t>
    </dgm:pt>
    <dgm:pt modelId="{14F0DDFE-9E65-4FEA-8BC2-56A1993AF481}" type="parTrans" cxnId="{4E156A95-B2EF-449B-B36D-D13DF6BA8D8A}">
      <dgm:prSet/>
      <dgm:spPr/>
      <dgm:t>
        <a:bodyPr/>
        <a:lstStyle/>
        <a:p>
          <a:endParaRPr lang="en-US"/>
        </a:p>
      </dgm:t>
    </dgm:pt>
    <dgm:pt modelId="{890BCCAF-6342-4751-9BA3-D9BBE1583195}" type="sibTrans" cxnId="{4E156A95-B2EF-449B-B36D-D13DF6BA8D8A}">
      <dgm:prSet/>
      <dgm:spPr/>
      <dgm:t>
        <a:bodyPr/>
        <a:lstStyle/>
        <a:p>
          <a:endParaRPr lang="en-US"/>
        </a:p>
      </dgm:t>
    </dgm:pt>
    <dgm:pt modelId="{2EF1E5BA-9DC6-49A2-B376-319D38388495}">
      <dgm:prSet/>
      <dgm:spPr/>
      <dgm:t>
        <a:bodyPr/>
        <a:lstStyle/>
        <a:p>
          <a:r>
            <a:rPr lang="tr-TR" baseline="0"/>
            <a:t>VIEWING &amp; PROJECTIONS</a:t>
          </a:r>
          <a:endParaRPr lang="en-US"/>
        </a:p>
      </dgm:t>
    </dgm:pt>
    <dgm:pt modelId="{EEE8098E-C0D7-4D5E-B7BC-149D83E456C5}" type="parTrans" cxnId="{999BD634-B52B-4EA9-83B6-11D51AEC7F83}">
      <dgm:prSet/>
      <dgm:spPr/>
      <dgm:t>
        <a:bodyPr/>
        <a:lstStyle/>
        <a:p>
          <a:endParaRPr lang="en-US"/>
        </a:p>
      </dgm:t>
    </dgm:pt>
    <dgm:pt modelId="{1026A08B-761E-47D4-9091-9489A0E3E319}" type="sibTrans" cxnId="{999BD634-B52B-4EA9-83B6-11D51AEC7F83}">
      <dgm:prSet/>
      <dgm:spPr/>
      <dgm:t>
        <a:bodyPr/>
        <a:lstStyle/>
        <a:p>
          <a:endParaRPr lang="en-US"/>
        </a:p>
      </dgm:t>
    </dgm:pt>
    <dgm:pt modelId="{74DAEB7A-4E59-40ED-B55D-FD66D8AAB62B}">
      <dgm:prSet/>
      <dgm:spPr/>
      <dgm:t>
        <a:bodyPr/>
        <a:lstStyle/>
        <a:p>
          <a:r>
            <a:rPr lang="tr-TR" baseline="0"/>
            <a:t>GEOMETRY &amp; TRANSFORMATIONS</a:t>
          </a:r>
          <a:endParaRPr lang="en-US"/>
        </a:p>
      </dgm:t>
    </dgm:pt>
    <dgm:pt modelId="{134FD7EE-5191-42AC-A008-05880964273F}" type="parTrans" cxnId="{6FE0B6B9-95B8-495D-A1C1-A261AD039567}">
      <dgm:prSet/>
      <dgm:spPr/>
      <dgm:t>
        <a:bodyPr/>
        <a:lstStyle/>
        <a:p>
          <a:endParaRPr lang="en-US"/>
        </a:p>
      </dgm:t>
    </dgm:pt>
    <dgm:pt modelId="{40464773-7E6A-42BE-BFFD-3CAAD233A895}" type="sibTrans" cxnId="{6FE0B6B9-95B8-495D-A1C1-A261AD039567}">
      <dgm:prSet/>
      <dgm:spPr/>
      <dgm:t>
        <a:bodyPr/>
        <a:lstStyle/>
        <a:p>
          <a:endParaRPr lang="en-US"/>
        </a:p>
      </dgm:t>
    </dgm:pt>
    <dgm:pt modelId="{5C351C21-0B02-4AE7-87F8-ED81E3FAD23F}">
      <dgm:prSet/>
      <dgm:spPr/>
      <dgm:t>
        <a:bodyPr/>
        <a:lstStyle/>
        <a:p>
          <a:r>
            <a:rPr lang="tr-TR" baseline="0"/>
            <a:t>SHADING</a:t>
          </a:r>
          <a:endParaRPr lang="en-US"/>
        </a:p>
      </dgm:t>
    </dgm:pt>
    <dgm:pt modelId="{8BBC9935-CB41-4F65-877E-C99CC1F93682}" type="parTrans" cxnId="{33D67C46-0285-4C77-94D2-227B3D51A20A}">
      <dgm:prSet/>
      <dgm:spPr/>
      <dgm:t>
        <a:bodyPr/>
        <a:lstStyle/>
        <a:p>
          <a:endParaRPr lang="en-US"/>
        </a:p>
      </dgm:t>
    </dgm:pt>
    <dgm:pt modelId="{3738D1A0-0646-41EB-AC39-ACAEBEC543A1}" type="sibTrans" cxnId="{33D67C46-0285-4C77-94D2-227B3D51A20A}">
      <dgm:prSet/>
      <dgm:spPr/>
      <dgm:t>
        <a:bodyPr/>
        <a:lstStyle/>
        <a:p>
          <a:endParaRPr lang="en-US"/>
        </a:p>
      </dgm:t>
    </dgm:pt>
    <dgm:pt modelId="{5E3939B4-3A17-41D9-BE52-8D87FC3EE7BA}">
      <dgm:prSet/>
      <dgm:spPr/>
      <dgm:t>
        <a:bodyPr/>
        <a:lstStyle/>
        <a:p>
          <a:r>
            <a:rPr lang="tr-TR" baseline="0"/>
            <a:t>TEXTURE MAPPING</a:t>
          </a:r>
          <a:endParaRPr lang="en-US"/>
        </a:p>
      </dgm:t>
    </dgm:pt>
    <dgm:pt modelId="{1E9AF732-AAD0-4E50-AE39-141D55760E94}" type="parTrans" cxnId="{3F312AC5-3F7D-4FBD-8EF9-ED74F2A224A2}">
      <dgm:prSet/>
      <dgm:spPr/>
      <dgm:t>
        <a:bodyPr/>
        <a:lstStyle/>
        <a:p>
          <a:endParaRPr lang="en-US"/>
        </a:p>
      </dgm:t>
    </dgm:pt>
    <dgm:pt modelId="{0588C772-91C9-41FB-992F-54E75E72B590}" type="sibTrans" cxnId="{3F312AC5-3F7D-4FBD-8EF9-ED74F2A224A2}">
      <dgm:prSet/>
      <dgm:spPr/>
      <dgm:t>
        <a:bodyPr/>
        <a:lstStyle/>
        <a:p>
          <a:endParaRPr lang="en-US"/>
        </a:p>
      </dgm:t>
    </dgm:pt>
    <dgm:pt modelId="{C7F601C8-DC62-4B5C-A25E-AB9E2A878FDC}" type="pres">
      <dgm:prSet presAssocID="{3ACD7EF6-5D5C-46D5-9A6E-9CE55F058A47}" presName="root" presStyleCnt="0">
        <dgm:presLayoutVars>
          <dgm:dir/>
          <dgm:resizeHandles val="exact"/>
        </dgm:presLayoutVars>
      </dgm:prSet>
      <dgm:spPr/>
    </dgm:pt>
    <dgm:pt modelId="{B62949DC-9ABB-44BE-B40B-46D85A79EB08}" type="pres">
      <dgm:prSet presAssocID="{A21F8650-140B-4A36-AD39-3AE8380C5471}" presName="compNode" presStyleCnt="0"/>
      <dgm:spPr/>
    </dgm:pt>
    <dgm:pt modelId="{71CAE984-8578-4B8C-9AF0-395651A24E30}" type="pres">
      <dgm:prSet presAssocID="{A21F8650-140B-4A36-AD39-3AE8380C54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kimo Evi"/>
        </a:ext>
      </dgm:extLst>
    </dgm:pt>
    <dgm:pt modelId="{9F41184A-E766-4D09-BA64-D08AF922FE8E}" type="pres">
      <dgm:prSet presAssocID="{A21F8650-140B-4A36-AD39-3AE8380C5471}" presName="spaceRect" presStyleCnt="0"/>
      <dgm:spPr/>
    </dgm:pt>
    <dgm:pt modelId="{60499367-E793-48B5-962E-5003EC34DDCD}" type="pres">
      <dgm:prSet presAssocID="{A21F8650-140B-4A36-AD39-3AE8380C5471}" presName="textRect" presStyleLbl="revTx" presStyleIdx="0" presStyleCnt="5">
        <dgm:presLayoutVars>
          <dgm:chMax val="1"/>
          <dgm:chPref val="1"/>
        </dgm:presLayoutVars>
      </dgm:prSet>
      <dgm:spPr/>
    </dgm:pt>
    <dgm:pt modelId="{0F448153-EB54-4747-B49A-77F9AE7A06DF}" type="pres">
      <dgm:prSet presAssocID="{890BCCAF-6342-4751-9BA3-D9BBE1583195}" presName="sibTrans" presStyleCnt="0"/>
      <dgm:spPr/>
    </dgm:pt>
    <dgm:pt modelId="{C4E236C3-FC36-4816-B135-91B783B033B2}" type="pres">
      <dgm:prSet presAssocID="{2EF1E5BA-9DC6-49A2-B376-319D38388495}" presName="compNode" presStyleCnt="0"/>
      <dgm:spPr/>
    </dgm:pt>
    <dgm:pt modelId="{89F59A34-9391-4801-9374-B8F5D83C85AE}" type="pres">
      <dgm:prSet presAssocID="{2EF1E5BA-9DC6-49A2-B376-319D383884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zyon"/>
        </a:ext>
      </dgm:extLst>
    </dgm:pt>
    <dgm:pt modelId="{89CC8455-D2BA-4592-B34F-1983869CC1B4}" type="pres">
      <dgm:prSet presAssocID="{2EF1E5BA-9DC6-49A2-B376-319D38388495}" presName="spaceRect" presStyleCnt="0"/>
      <dgm:spPr/>
    </dgm:pt>
    <dgm:pt modelId="{2472E7EF-D4F4-4069-B727-8C792DE059A3}" type="pres">
      <dgm:prSet presAssocID="{2EF1E5BA-9DC6-49A2-B376-319D38388495}" presName="textRect" presStyleLbl="revTx" presStyleIdx="1" presStyleCnt="5">
        <dgm:presLayoutVars>
          <dgm:chMax val="1"/>
          <dgm:chPref val="1"/>
        </dgm:presLayoutVars>
      </dgm:prSet>
      <dgm:spPr/>
    </dgm:pt>
    <dgm:pt modelId="{B4FCDD82-8940-4B32-933E-9C35C1591B1D}" type="pres">
      <dgm:prSet presAssocID="{1026A08B-761E-47D4-9091-9489A0E3E319}" presName="sibTrans" presStyleCnt="0"/>
      <dgm:spPr/>
    </dgm:pt>
    <dgm:pt modelId="{57F49657-7B88-4EF6-8209-4D57BCA65861}" type="pres">
      <dgm:prSet presAssocID="{74DAEB7A-4E59-40ED-B55D-FD66D8AAB62B}" presName="compNode" presStyleCnt="0"/>
      <dgm:spPr/>
    </dgm:pt>
    <dgm:pt modelId="{FCFA9A1E-8C5A-45D2-874A-3FDD2AC335D9}" type="pres">
      <dgm:prSet presAssocID="{74DAEB7A-4E59-40ED-B55D-FD66D8AAB6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91DFA89-B52F-4A73-BF4B-6C347F6A220E}" type="pres">
      <dgm:prSet presAssocID="{74DAEB7A-4E59-40ED-B55D-FD66D8AAB62B}" presName="spaceRect" presStyleCnt="0"/>
      <dgm:spPr/>
    </dgm:pt>
    <dgm:pt modelId="{2A0CDEAF-5301-4D56-A44E-9E99364EC2D7}" type="pres">
      <dgm:prSet presAssocID="{74DAEB7A-4E59-40ED-B55D-FD66D8AAB62B}" presName="textRect" presStyleLbl="revTx" presStyleIdx="2" presStyleCnt="5">
        <dgm:presLayoutVars>
          <dgm:chMax val="1"/>
          <dgm:chPref val="1"/>
        </dgm:presLayoutVars>
      </dgm:prSet>
      <dgm:spPr/>
    </dgm:pt>
    <dgm:pt modelId="{0F2DE43C-0F9D-41D6-A536-FDFA87850690}" type="pres">
      <dgm:prSet presAssocID="{40464773-7E6A-42BE-BFFD-3CAAD233A895}" presName="sibTrans" presStyleCnt="0"/>
      <dgm:spPr/>
    </dgm:pt>
    <dgm:pt modelId="{2F12AF25-384B-4942-99E2-293F8D912D1F}" type="pres">
      <dgm:prSet presAssocID="{5C351C21-0B02-4AE7-87F8-ED81E3FAD23F}" presName="compNode" presStyleCnt="0"/>
      <dgm:spPr/>
    </dgm:pt>
    <dgm:pt modelId="{08231FE5-C2C2-4819-937F-C540F99A01B7}" type="pres">
      <dgm:prSet presAssocID="{5C351C21-0B02-4AE7-87F8-ED81E3FAD2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z"/>
        </a:ext>
      </dgm:extLst>
    </dgm:pt>
    <dgm:pt modelId="{9AF0BC89-14F8-4101-8B12-D6E81FFBEC11}" type="pres">
      <dgm:prSet presAssocID="{5C351C21-0B02-4AE7-87F8-ED81E3FAD23F}" presName="spaceRect" presStyleCnt="0"/>
      <dgm:spPr/>
    </dgm:pt>
    <dgm:pt modelId="{B44808CC-37F7-420C-8D9B-1017BD4C1541}" type="pres">
      <dgm:prSet presAssocID="{5C351C21-0B02-4AE7-87F8-ED81E3FAD23F}" presName="textRect" presStyleLbl="revTx" presStyleIdx="3" presStyleCnt="5">
        <dgm:presLayoutVars>
          <dgm:chMax val="1"/>
          <dgm:chPref val="1"/>
        </dgm:presLayoutVars>
      </dgm:prSet>
      <dgm:spPr/>
    </dgm:pt>
    <dgm:pt modelId="{EC936884-598D-42FA-906A-7CD42DE1588F}" type="pres">
      <dgm:prSet presAssocID="{3738D1A0-0646-41EB-AC39-ACAEBEC543A1}" presName="sibTrans" presStyleCnt="0"/>
      <dgm:spPr/>
    </dgm:pt>
    <dgm:pt modelId="{F0F6FAC0-6EF3-4D35-A633-FE4798E6866F}" type="pres">
      <dgm:prSet presAssocID="{5E3939B4-3A17-41D9-BE52-8D87FC3EE7BA}" presName="compNode" presStyleCnt="0"/>
      <dgm:spPr/>
    </dgm:pt>
    <dgm:pt modelId="{0DC9C8C3-59A9-45A8-B2F9-BE55D91E915F}" type="pres">
      <dgm:prSet presAssocID="{5E3939B4-3A17-41D9-BE52-8D87FC3EE7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mel Şekiller"/>
        </a:ext>
      </dgm:extLst>
    </dgm:pt>
    <dgm:pt modelId="{E8A980BC-5BD6-41D5-8285-AB7308AEDB70}" type="pres">
      <dgm:prSet presAssocID="{5E3939B4-3A17-41D9-BE52-8D87FC3EE7BA}" presName="spaceRect" presStyleCnt="0"/>
      <dgm:spPr/>
    </dgm:pt>
    <dgm:pt modelId="{BF73AB90-202D-4676-91CF-AD82D95FB8C5}" type="pres">
      <dgm:prSet presAssocID="{5E3939B4-3A17-41D9-BE52-8D87FC3EE7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B5C903-BA34-4DD3-95DC-5D33EEA33AFC}" type="presOf" srcId="{3ACD7EF6-5D5C-46D5-9A6E-9CE55F058A47}" destId="{C7F601C8-DC62-4B5C-A25E-AB9E2A878FDC}" srcOrd="0" destOrd="0" presId="urn:microsoft.com/office/officeart/2018/2/layout/IconLabelList"/>
    <dgm:cxn modelId="{8076E914-5556-4F39-9D07-8E847536AAEC}" type="presOf" srcId="{5E3939B4-3A17-41D9-BE52-8D87FC3EE7BA}" destId="{BF73AB90-202D-4676-91CF-AD82D95FB8C5}" srcOrd="0" destOrd="0" presId="urn:microsoft.com/office/officeart/2018/2/layout/IconLabelList"/>
    <dgm:cxn modelId="{999BD634-B52B-4EA9-83B6-11D51AEC7F83}" srcId="{3ACD7EF6-5D5C-46D5-9A6E-9CE55F058A47}" destId="{2EF1E5BA-9DC6-49A2-B376-319D38388495}" srcOrd="1" destOrd="0" parTransId="{EEE8098E-C0D7-4D5E-B7BC-149D83E456C5}" sibTransId="{1026A08B-761E-47D4-9091-9489A0E3E319}"/>
    <dgm:cxn modelId="{33D67C46-0285-4C77-94D2-227B3D51A20A}" srcId="{3ACD7EF6-5D5C-46D5-9A6E-9CE55F058A47}" destId="{5C351C21-0B02-4AE7-87F8-ED81E3FAD23F}" srcOrd="3" destOrd="0" parTransId="{8BBC9935-CB41-4F65-877E-C99CC1F93682}" sibTransId="{3738D1A0-0646-41EB-AC39-ACAEBEC543A1}"/>
    <dgm:cxn modelId="{D1C1E266-D961-4F1A-80F5-A14F964B4D6D}" type="presOf" srcId="{74DAEB7A-4E59-40ED-B55D-FD66D8AAB62B}" destId="{2A0CDEAF-5301-4D56-A44E-9E99364EC2D7}" srcOrd="0" destOrd="0" presId="urn:microsoft.com/office/officeart/2018/2/layout/IconLabelList"/>
    <dgm:cxn modelId="{4E156A95-B2EF-449B-B36D-D13DF6BA8D8A}" srcId="{3ACD7EF6-5D5C-46D5-9A6E-9CE55F058A47}" destId="{A21F8650-140B-4A36-AD39-3AE8380C5471}" srcOrd="0" destOrd="0" parTransId="{14F0DDFE-9E65-4FEA-8BC2-56A1993AF481}" sibTransId="{890BCCAF-6342-4751-9BA3-D9BBE1583195}"/>
    <dgm:cxn modelId="{5A8F98AB-2D79-4AD4-88B1-DD73D16F9258}" type="presOf" srcId="{A21F8650-140B-4A36-AD39-3AE8380C5471}" destId="{60499367-E793-48B5-962E-5003EC34DDCD}" srcOrd="0" destOrd="0" presId="urn:microsoft.com/office/officeart/2018/2/layout/IconLabelList"/>
    <dgm:cxn modelId="{B893A7B5-DCB3-409A-ABC4-E5B8B3ADCB57}" type="presOf" srcId="{2EF1E5BA-9DC6-49A2-B376-319D38388495}" destId="{2472E7EF-D4F4-4069-B727-8C792DE059A3}" srcOrd="0" destOrd="0" presId="urn:microsoft.com/office/officeart/2018/2/layout/IconLabelList"/>
    <dgm:cxn modelId="{5FE9E3B7-E32E-48CE-A2DD-2F894331A767}" type="presOf" srcId="{5C351C21-0B02-4AE7-87F8-ED81E3FAD23F}" destId="{B44808CC-37F7-420C-8D9B-1017BD4C1541}" srcOrd="0" destOrd="0" presId="urn:microsoft.com/office/officeart/2018/2/layout/IconLabelList"/>
    <dgm:cxn modelId="{6FE0B6B9-95B8-495D-A1C1-A261AD039567}" srcId="{3ACD7EF6-5D5C-46D5-9A6E-9CE55F058A47}" destId="{74DAEB7A-4E59-40ED-B55D-FD66D8AAB62B}" srcOrd="2" destOrd="0" parTransId="{134FD7EE-5191-42AC-A008-05880964273F}" sibTransId="{40464773-7E6A-42BE-BFFD-3CAAD233A895}"/>
    <dgm:cxn modelId="{3F312AC5-3F7D-4FBD-8EF9-ED74F2A224A2}" srcId="{3ACD7EF6-5D5C-46D5-9A6E-9CE55F058A47}" destId="{5E3939B4-3A17-41D9-BE52-8D87FC3EE7BA}" srcOrd="4" destOrd="0" parTransId="{1E9AF732-AAD0-4E50-AE39-141D55760E94}" sibTransId="{0588C772-91C9-41FB-992F-54E75E72B590}"/>
    <dgm:cxn modelId="{24371838-ABEB-40C2-9310-5EC9E0AD2078}" type="presParOf" srcId="{C7F601C8-DC62-4B5C-A25E-AB9E2A878FDC}" destId="{B62949DC-9ABB-44BE-B40B-46D85A79EB08}" srcOrd="0" destOrd="0" presId="urn:microsoft.com/office/officeart/2018/2/layout/IconLabelList"/>
    <dgm:cxn modelId="{EEC2BD34-E119-46CA-8A45-F7B3DAB199B5}" type="presParOf" srcId="{B62949DC-9ABB-44BE-B40B-46D85A79EB08}" destId="{71CAE984-8578-4B8C-9AF0-395651A24E30}" srcOrd="0" destOrd="0" presId="urn:microsoft.com/office/officeart/2018/2/layout/IconLabelList"/>
    <dgm:cxn modelId="{69AA3722-89EA-4078-A4A1-C061487413C3}" type="presParOf" srcId="{B62949DC-9ABB-44BE-B40B-46D85A79EB08}" destId="{9F41184A-E766-4D09-BA64-D08AF922FE8E}" srcOrd="1" destOrd="0" presId="urn:microsoft.com/office/officeart/2018/2/layout/IconLabelList"/>
    <dgm:cxn modelId="{A738C68F-93B4-4416-8B40-8E32EC64F1E6}" type="presParOf" srcId="{B62949DC-9ABB-44BE-B40B-46D85A79EB08}" destId="{60499367-E793-48B5-962E-5003EC34DDCD}" srcOrd="2" destOrd="0" presId="urn:microsoft.com/office/officeart/2018/2/layout/IconLabelList"/>
    <dgm:cxn modelId="{8A70C76E-60BC-44B1-9D80-49EF8B7D06B0}" type="presParOf" srcId="{C7F601C8-DC62-4B5C-A25E-AB9E2A878FDC}" destId="{0F448153-EB54-4747-B49A-77F9AE7A06DF}" srcOrd="1" destOrd="0" presId="urn:microsoft.com/office/officeart/2018/2/layout/IconLabelList"/>
    <dgm:cxn modelId="{E77EDF2A-B8CE-447E-B6A8-9B09EB9B6C66}" type="presParOf" srcId="{C7F601C8-DC62-4B5C-A25E-AB9E2A878FDC}" destId="{C4E236C3-FC36-4816-B135-91B783B033B2}" srcOrd="2" destOrd="0" presId="urn:microsoft.com/office/officeart/2018/2/layout/IconLabelList"/>
    <dgm:cxn modelId="{2AE1A4DF-CB55-4E7E-B66D-3DAE362ABE10}" type="presParOf" srcId="{C4E236C3-FC36-4816-B135-91B783B033B2}" destId="{89F59A34-9391-4801-9374-B8F5D83C85AE}" srcOrd="0" destOrd="0" presId="urn:microsoft.com/office/officeart/2018/2/layout/IconLabelList"/>
    <dgm:cxn modelId="{AEE37FE7-0F01-4769-BC4C-D427E000F509}" type="presParOf" srcId="{C4E236C3-FC36-4816-B135-91B783B033B2}" destId="{89CC8455-D2BA-4592-B34F-1983869CC1B4}" srcOrd="1" destOrd="0" presId="urn:microsoft.com/office/officeart/2018/2/layout/IconLabelList"/>
    <dgm:cxn modelId="{CDC2CC53-A17E-4087-B0A8-8516FB2FBC80}" type="presParOf" srcId="{C4E236C3-FC36-4816-B135-91B783B033B2}" destId="{2472E7EF-D4F4-4069-B727-8C792DE059A3}" srcOrd="2" destOrd="0" presId="urn:microsoft.com/office/officeart/2018/2/layout/IconLabelList"/>
    <dgm:cxn modelId="{387439AB-29C0-4429-82BC-0410BC970475}" type="presParOf" srcId="{C7F601C8-DC62-4B5C-A25E-AB9E2A878FDC}" destId="{B4FCDD82-8940-4B32-933E-9C35C1591B1D}" srcOrd="3" destOrd="0" presId="urn:microsoft.com/office/officeart/2018/2/layout/IconLabelList"/>
    <dgm:cxn modelId="{567F0D05-4A3C-4DFA-9360-5487DC546B47}" type="presParOf" srcId="{C7F601C8-DC62-4B5C-A25E-AB9E2A878FDC}" destId="{57F49657-7B88-4EF6-8209-4D57BCA65861}" srcOrd="4" destOrd="0" presId="urn:microsoft.com/office/officeart/2018/2/layout/IconLabelList"/>
    <dgm:cxn modelId="{6788F40D-5B99-4720-A932-ADFD12ACFD3B}" type="presParOf" srcId="{57F49657-7B88-4EF6-8209-4D57BCA65861}" destId="{FCFA9A1E-8C5A-45D2-874A-3FDD2AC335D9}" srcOrd="0" destOrd="0" presId="urn:microsoft.com/office/officeart/2018/2/layout/IconLabelList"/>
    <dgm:cxn modelId="{3FAE16DD-CE94-492E-98C8-89FA8767B387}" type="presParOf" srcId="{57F49657-7B88-4EF6-8209-4D57BCA65861}" destId="{791DFA89-B52F-4A73-BF4B-6C347F6A220E}" srcOrd="1" destOrd="0" presId="urn:microsoft.com/office/officeart/2018/2/layout/IconLabelList"/>
    <dgm:cxn modelId="{FCD2519E-829E-45F0-B0E7-5415CB85A7A4}" type="presParOf" srcId="{57F49657-7B88-4EF6-8209-4D57BCA65861}" destId="{2A0CDEAF-5301-4D56-A44E-9E99364EC2D7}" srcOrd="2" destOrd="0" presId="urn:microsoft.com/office/officeart/2018/2/layout/IconLabelList"/>
    <dgm:cxn modelId="{EB305CAB-824D-4988-A754-DCEC297B25B0}" type="presParOf" srcId="{C7F601C8-DC62-4B5C-A25E-AB9E2A878FDC}" destId="{0F2DE43C-0F9D-41D6-A536-FDFA87850690}" srcOrd="5" destOrd="0" presId="urn:microsoft.com/office/officeart/2018/2/layout/IconLabelList"/>
    <dgm:cxn modelId="{2A1DC633-6320-4C87-BC29-980492BC76C1}" type="presParOf" srcId="{C7F601C8-DC62-4B5C-A25E-AB9E2A878FDC}" destId="{2F12AF25-384B-4942-99E2-293F8D912D1F}" srcOrd="6" destOrd="0" presId="urn:microsoft.com/office/officeart/2018/2/layout/IconLabelList"/>
    <dgm:cxn modelId="{472B5AE0-4D8D-4948-B532-DC149F841D43}" type="presParOf" srcId="{2F12AF25-384B-4942-99E2-293F8D912D1F}" destId="{08231FE5-C2C2-4819-937F-C540F99A01B7}" srcOrd="0" destOrd="0" presId="urn:microsoft.com/office/officeart/2018/2/layout/IconLabelList"/>
    <dgm:cxn modelId="{9DFEC962-B641-4873-952F-AA915402FFE8}" type="presParOf" srcId="{2F12AF25-384B-4942-99E2-293F8D912D1F}" destId="{9AF0BC89-14F8-4101-8B12-D6E81FFBEC11}" srcOrd="1" destOrd="0" presId="urn:microsoft.com/office/officeart/2018/2/layout/IconLabelList"/>
    <dgm:cxn modelId="{DED146C8-F87E-4B22-8846-22119CC073CF}" type="presParOf" srcId="{2F12AF25-384B-4942-99E2-293F8D912D1F}" destId="{B44808CC-37F7-420C-8D9B-1017BD4C1541}" srcOrd="2" destOrd="0" presId="urn:microsoft.com/office/officeart/2018/2/layout/IconLabelList"/>
    <dgm:cxn modelId="{67A46B82-FCF5-4261-B8C4-D5E5C0ADD392}" type="presParOf" srcId="{C7F601C8-DC62-4B5C-A25E-AB9E2A878FDC}" destId="{EC936884-598D-42FA-906A-7CD42DE1588F}" srcOrd="7" destOrd="0" presId="urn:microsoft.com/office/officeart/2018/2/layout/IconLabelList"/>
    <dgm:cxn modelId="{D2E21072-D393-456C-BB3E-E8D9298A637C}" type="presParOf" srcId="{C7F601C8-DC62-4B5C-A25E-AB9E2A878FDC}" destId="{F0F6FAC0-6EF3-4D35-A633-FE4798E6866F}" srcOrd="8" destOrd="0" presId="urn:microsoft.com/office/officeart/2018/2/layout/IconLabelList"/>
    <dgm:cxn modelId="{D7235A46-C6FD-46C4-923F-5D3024654C14}" type="presParOf" srcId="{F0F6FAC0-6EF3-4D35-A633-FE4798E6866F}" destId="{0DC9C8C3-59A9-45A8-B2F9-BE55D91E915F}" srcOrd="0" destOrd="0" presId="urn:microsoft.com/office/officeart/2018/2/layout/IconLabelList"/>
    <dgm:cxn modelId="{526EF4B0-BF3F-46D3-8DAE-468BCA1948A5}" type="presParOf" srcId="{F0F6FAC0-6EF3-4D35-A633-FE4798E6866F}" destId="{E8A980BC-5BD6-41D5-8285-AB7308AEDB70}" srcOrd="1" destOrd="0" presId="urn:microsoft.com/office/officeart/2018/2/layout/IconLabelList"/>
    <dgm:cxn modelId="{07ACEBEA-46E3-45CA-BBEC-71E8378280BB}" type="presParOf" srcId="{F0F6FAC0-6EF3-4D35-A633-FE4798E6866F}" destId="{BF73AB90-202D-4676-91CF-AD82D95FB8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9C0D9-6724-4BF6-91FD-DEE95FCE702B}">
      <dsp:nvSpPr>
        <dsp:cNvPr id="0" name=""/>
        <dsp:cNvSpPr/>
      </dsp:nvSpPr>
      <dsp:spPr>
        <a:xfrm>
          <a:off x="177105" y="1546"/>
          <a:ext cx="2327671" cy="13966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baseline="0"/>
            <a:t>IMPLEMENTING A 3D SURVIVAL GAME</a:t>
          </a:r>
          <a:endParaRPr lang="en-US" sz="2100" kern="1200"/>
        </a:p>
      </dsp:txBody>
      <dsp:txXfrm>
        <a:off x="177105" y="1546"/>
        <a:ext cx="2327671" cy="1396603"/>
      </dsp:txXfrm>
    </dsp:sp>
    <dsp:sp modelId="{D364D18F-4C1F-4A5D-BEA8-980024B9F354}">
      <dsp:nvSpPr>
        <dsp:cNvPr id="0" name=""/>
        <dsp:cNvSpPr/>
      </dsp:nvSpPr>
      <dsp:spPr>
        <a:xfrm>
          <a:off x="2737544" y="1546"/>
          <a:ext cx="2327671" cy="1396603"/>
        </a:xfrm>
        <a:prstGeom prst="rect">
          <a:avLst/>
        </a:prstGeom>
        <a:solidFill>
          <a:schemeClr val="accent5">
            <a:hueOff val="3846953"/>
            <a:satOff val="-1374"/>
            <a:lumOff val="22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baseline="0"/>
            <a:t>PLAYERS MUST EXPERIENCE DIFFERENT EVENTS AND HANDLE THEM</a:t>
          </a:r>
          <a:endParaRPr lang="en-US" sz="2100" kern="1200"/>
        </a:p>
      </dsp:txBody>
      <dsp:txXfrm>
        <a:off x="2737544" y="1546"/>
        <a:ext cx="2327671" cy="1396603"/>
      </dsp:txXfrm>
    </dsp:sp>
    <dsp:sp modelId="{2F2D6FDB-9C2A-44EA-A309-A3F85149F419}">
      <dsp:nvSpPr>
        <dsp:cNvPr id="0" name=""/>
        <dsp:cNvSpPr/>
      </dsp:nvSpPr>
      <dsp:spPr>
        <a:xfrm>
          <a:off x="5297983" y="1546"/>
          <a:ext cx="2327671" cy="1396603"/>
        </a:xfrm>
        <a:prstGeom prst="rect">
          <a:avLst/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baseline="0"/>
            <a:t>CREATING A CHALLENGING GAME</a:t>
          </a:r>
          <a:endParaRPr lang="en-US" sz="2100" kern="1200"/>
        </a:p>
      </dsp:txBody>
      <dsp:txXfrm>
        <a:off x="5297983" y="1546"/>
        <a:ext cx="2327671" cy="1396603"/>
      </dsp:txXfrm>
    </dsp:sp>
    <dsp:sp modelId="{461D6215-A59C-45CF-B115-7C3DA45B8E80}">
      <dsp:nvSpPr>
        <dsp:cNvPr id="0" name=""/>
        <dsp:cNvSpPr/>
      </dsp:nvSpPr>
      <dsp:spPr>
        <a:xfrm>
          <a:off x="7858422" y="1546"/>
          <a:ext cx="2327671" cy="1396603"/>
        </a:xfrm>
        <a:prstGeom prst="rect">
          <a:avLst/>
        </a:prstGeom>
        <a:solidFill>
          <a:schemeClr val="accent5">
            <a:hueOff val="11540859"/>
            <a:satOff val="-4122"/>
            <a:lumOff val="6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baseline="0"/>
            <a:t>TO MAKE THE GAME GRAPHICS SMOOTH</a:t>
          </a:r>
          <a:endParaRPr lang="en-US" sz="2100" kern="1200"/>
        </a:p>
      </dsp:txBody>
      <dsp:txXfrm>
        <a:off x="7858422" y="1546"/>
        <a:ext cx="2327671" cy="1396603"/>
      </dsp:txXfrm>
    </dsp:sp>
    <dsp:sp modelId="{4DDC7EE5-B4EE-4C0A-AC6F-A20B0ADDD4EC}">
      <dsp:nvSpPr>
        <dsp:cNvPr id="0" name=""/>
        <dsp:cNvSpPr/>
      </dsp:nvSpPr>
      <dsp:spPr>
        <a:xfrm>
          <a:off x="4017764" y="1630917"/>
          <a:ext cx="2327671" cy="1396603"/>
        </a:xfrm>
        <a:prstGeom prst="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baseline="0" dirty="0"/>
            <a:t>TO MAKE A COMPLEX &amp; FUN TO PLAY GAME</a:t>
          </a:r>
          <a:endParaRPr lang="en-US" sz="2100" kern="1200" dirty="0"/>
        </a:p>
      </dsp:txBody>
      <dsp:txXfrm>
        <a:off x="4017764" y="1630917"/>
        <a:ext cx="2327671" cy="1396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AE984-8578-4B8C-9AF0-395651A24E30}">
      <dsp:nvSpPr>
        <dsp:cNvPr id="0" name=""/>
        <dsp:cNvSpPr/>
      </dsp:nvSpPr>
      <dsp:spPr>
        <a:xfrm>
          <a:off x="546600" y="6144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9367-E793-48B5-962E-5003EC34DDCD}">
      <dsp:nvSpPr>
        <dsp:cNvPr id="0" name=""/>
        <dsp:cNvSpPr/>
      </dsp:nvSpPr>
      <dsp:spPr>
        <a:xfrm>
          <a:off x="51600" y="169459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baseline="0"/>
            <a:t>OPENGL/C/C++</a:t>
          </a:r>
          <a:endParaRPr lang="en-US" sz="1600" kern="1200"/>
        </a:p>
      </dsp:txBody>
      <dsp:txXfrm>
        <a:off x="51600" y="1694599"/>
        <a:ext cx="1800000" cy="720000"/>
      </dsp:txXfrm>
    </dsp:sp>
    <dsp:sp modelId="{89F59A34-9391-4801-9374-B8F5D83C85AE}">
      <dsp:nvSpPr>
        <dsp:cNvPr id="0" name=""/>
        <dsp:cNvSpPr/>
      </dsp:nvSpPr>
      <dsp:spPr>
        <a:xfrm>
          <a:off x="2661600" y="6144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2E7EF-D4F4-4069-B727-8C792DE059A3}">
      <dsp:nvSpPr>
        <dsp:cNvPr id="0" name=""/>
        <dsp:cNvSpPr/>
      </dsp:nvSpPr>
      <dsp:spPr>
        <a:xfrm>
          <a:off x="2166600" y="169459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baseline="0"/>
            <a:t>VIEWING &amp; PROJECTIONS</a:t>
          </a:r>
          <a:endParaRPr lang="en-US" sz="1600" kern="1200"/>
        </a:p>
      </dsp:txBody>
      <dsp:txXfrm>
        <a:off x="2166600" y="1694599"/>
        <a:ext cx="1800000" cy="720000"/>
      </dsp:txXfrm>
    </dsp:sp>
    <dsp:sp modelId="{FCFA9A1E-8C5A-45D2-874A-3FDD2AC335D9}">
      <dsp:nvSpPr>
        <dsp:cNvPr id="0" name=""/>
        <dsp:cNvSpPr/>
      </dsp:nvSpPr>
      <dsp:spPr>
        <a:xfrm>
          <a:off x="4776600" y="6144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DEAF-5301-4D56-A44E-9E99364EC2D7}">
      <dsp:nvSpPr>
        <dsp:cNvPr id="0" name=""/>
        <dsp:cNvSpPr/>
      </dsp:nvSpPr>
      <dsp:spPr>
        <a:xfrm>
          <a:off x="4281600" y="169459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baseline="0"/>
            <a:t>GEOMETRY &amp; TRANSFORMATIONS</a:t>
          </a:r>
          <a:endParaRPr lang="en-US" sz="1600" kern="1200"/>
        </a:p>
      </dsp:txBody>
      <dsp:txXfrm>
        <a:off x="4281600" y="1694599"/>
        <a:ext cx="1800000" cy="720000"/>
      </dsp:txXfrm>
    </dsp:sp>
    <dsp:sp modelId="{08231FE5-C2C2-4819-937F-C540F99A01B7}">
      <dsp:nvSpPr>
        <dsp:cNvPr id="0" name=""/>
        <dsp:cNvSpPr/>
      </dsp:nvSpPr>
      <dsp:spPr>
        <a:xfrm>
          <a:off x="6891600" y="6144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808CC-37F7-420C-8D9B-1017BD4C1541}">
      <dsp:nvSpPr>
        <dsp:cNvPr id="0" name=""/>
        <dsp:cNvSpPr/>
      </dsp:nvSpPr>
      <dsp:spPr>
        <a:xfrm>
          <a:off x="6396600" y="169459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baseline="0"/>
            <a:t>SHADING</a:t>
          </a:r>
          <a:endParaRPr lang="en-US" sz="1600" kern="1200"/>
        </a:p>
      </dsp:txBody>
      <dsp:txXfrm>
        <a:off x="6396600" y="1694599"/>
        <a:ext cx="1800000" cy="720000"/>
      </dsp:txXfrm>
    </dsp:sp>
    <dsp:sp modelId="{0DC9C8C3-59A9-45A8-B2F9-BE55D91E915F}">
      <dsp:nvSpPr>
        <dsp:cNvPr id="0" name=""/>
        <dsp:cNvSpPr/>
      </dsp:nvSpPr>
      <dsp:spPr>
        <a:xfrm>
          <a:off x="9006600" y="6144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AB90-202D-4676-91CF-AD82D95FB8C5}">
      <dsp:nvSpPr>
        <dsp:cNvPr id="0" name=""/>
        <dsp:cNvSpPr/>
      </dsp:nvSpPr>
      <dsp:spPr>
        <a:xfrm>
          <a:off x="8511600" y="169459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baseline="0"/>
            <a:t>TEXTURE MAPPING</a:t>
          </a:r>
          <a:endParaRPr lang="en-US" sz="1600" kern="1200"/>
        </a:p>
      </dsp:txBody>
      <dsp:txXfrm>
        <a:off x="8511600" y="169459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85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5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37C67D-4ED0-4AFA-9D02-623E7009CD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28D71-2804-44A7-8077-EB551038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D01D8B-AD3B-4803-9D13-91F94F0BE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+mn-lt"/>
              </a:rPr>
              <a:t>COMP410 TERM PROJECT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3D-GAME IMPLEMENTATION</a:t>
            </a:r>
            <a:br>
              <a:rPr lang="tr-TR" dirty="0">
                <a:latin typeface="+mn-lt"/>
              </a:rPr>
            </a:br>
            <a:r>
              <a:rPr lang="tr-TR" i="1" dirty="0">
                <a:latin typeface="+mn-lt"/>
              </a:rPr>
              <a:t>OPHIDO GAME</a:t>
            </a:r>
            <a:endParaRPr lang="en-US" i="1" dirty="0"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6CA235-EB2D-4CD7-9F30-88AA45785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Eralp Tunalı</a:t>
            </a:r>
          </a:p>
          <a:p>
            <a:r>
              <a:rPr lang="tr-TR" dirty="0"/>
              <a:t>Eren Barış Bostancı</a:t>
            </a:r>
          </a:p>
          <a:p>
            <a:r>
              <a:rPr lang="tr-TR" dirty="0"/>
              <a:t>İrem Arpağ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46E206-DAFC-4044-8A91-21864450B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873F231-BB4E-4C8E-B0EC-E38790E01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95B3C918-ED72-4E98-848A-A2BC56683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2725" y="4238656"/>
            <a:ext cx="2227213" cy="2023225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2F356D-BB29-49F9-9DDF-6B4767D5F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17" y="4351058"/>
            <a:ext cx="1683629" cy="1798422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747F1EF7-F735-416D-8BF3-0836F98CB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211" y="4238656"/>
            <a:ext cx="2227213" cy="2023225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D34C751-9EC0-4AFD-A544-276DBA40A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24" y="4351058"/>
            <a:ext cx="1901188" cy="1798422"/>
          </a:xfrm>
          <a:prstGeom prst="rect">
            <a:avLst/>
          </a:prstGeom>
        </p:spPr>
      </p:pic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5E983B76-9FEB-4A28-8452-AFD9DEAB2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697" y="4238656"/>
            <a:ext cx="2227213" cy="2023225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4070CE1-ED7A-496F-B5F2-8576495E9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31" y="4454067"/>
            <a:ext cx="1979745" cy="15924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89CC8E-15BD-4596-8192-2AA663CFC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24" y="618518"/>
            <a:ext cx="7104186" cy="3390903"/>
          </a:xfrm>
        </p:spPr>
        <p:txBody>
          <a:bodyPr>
            <a:normAutofit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ophıdo</a:t>
            </a:r>
            <a:r>
              <a:rPr lang="tr-TR" dirty="0"/>
              <a:t> </a:t>
            </a:r>
            <a:r>
              <a:rPr lang="tr-TR" dirty="0" err="1"/>
              <a:t>ınteracts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a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, </a:t>
            </a:r>
            <a:r>
              <a:rPr lang="tr-TR" dirty="0" err="1"/>
              <a:t>ıt</a:t>
            </a:r>
            <a:r>
              <a:rPr lang="tr-TR" dirty="0"/>
              <a:t> </a:t>
            </a:r>
            <a:r>
              <a:rPr lang="tr-TR" dirty="0" err="1"/>
              <a:t>gaıns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addıtıonal</a:t>
            </a:r>
            <a:r>
              <a:rPr lang="tr-TR" dirty="0"/>
              <a:t> Powers</a:t>
            </a:r>
          </a:p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ups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lıke</a:t>
            </a:r>
            <a:r>
              <a:rPr lang="tr-TR" dirty="0"/>
              <a:t> a </a:t>
            </a:r>
            <a:r>
              <a:rPr lang="tr-TR" dirty="0" err="1"/>
              <a:t>cube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:</a:t>
            </a:r>
          </a:p>
          <a:p>
            <a:r>
              <a:rPr lang="tr-TR" dirty="0" err="1"/>
              <a:t>Duplıcatıng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sıze</a:t>
            </a:r>
            <a:r>
              <a:rPr lang="tr-TR" dirty="0"/>
              <a:t> </a:t>
            </a:r>
          </a:p>
          <a:p>
            <a:r>
              <a:rPr lang="tr-TR" dirty="0" err="1"/>
              <a:t>Abılıty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walls</a:t>
            </a:r>
            <a:endParaRPr lang="tr-TR" dirty="0"/>
          </a:p>
          <a:p>
            <a:r>
              <a:rPr lang="tr-TR" dirty="0" err="1"/>
              <a:t>Immortal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</a:p>
          <a:p>
            <a:r>
              <a:rPr lang="tr-TR" dirty="0"/>
              <a:t>SUPPORTS SHADING (GOURAUD, PHONG, MODIFIED PHONG)</a:t>
            </a:r>
          </a:p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49" y="618517"/>
            <a:ext cx="3748035" cy="5641606"/>
          </a:xfrm>
        </p:spPr>
        <p:txBody>
          <a:bodyPr>
            <a:normAutofit/>
          </a:bodyPr>
          <a:lstStyle/>
          <a:p>
            <a:r>
              <a:rPr lang="tr-TR" dirty="0"/>
              <a:t>POWER 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PROJECTION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7D3D13-2998-4705-B7AF-A4FAFD43D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7" y="900969"/>
            <a:ext cx="6373490" cy="5003188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endParaRPr lang="tr-TR" sz="1800" dirty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827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22CDC8-8443-4833-9C96-9089834A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90" y="2367091"/>
            <a:ext cx="3424107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tr-TR" dirty="0" err="1"/>
              <a:t>conclusıon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tr-TR" dirty="0"/>
              <a:t>WE CREATED A 3D GAME WITH DIFFERENT COMPONENTS</a:t>
            </a:r>
          </a:p>
          <a:p>
            <a:r>
              <a:rPr lang="tr-TR" dirty="0"/>
              <a:t>WE </a:t>
            </a:r>
            <a:r>
              <a:rPr lang="tr-TR" dirty="0" err="1"/>
              <a:t>combıned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comp410 </a:t>
            </a:r>
            <a:r>
              <a:rPr lang="tr-TR" dirty="0" err="1"/>
              <a:t>learnıng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sıngle</a:t>
            </a:r>
            <a:r>
              <a:rPr lang="tr-TR" dirty="0"/>
              <a:t> Project</a:t>
            </a:r>
          </a:p>
          <a:p>
            <a:r>
              <a:rPr lang="tr-TR" dirty="0"/>
              <a:t>WE MADE A FUN AND a </a:t>
            </a:r>
            <a:r>
              <a:rPr lang="tr-TR" dirty="0" err="1"/>
              <a:t>complex</a:t>
            </a:r>
            <a:r>
              <a:rPr lang="tr-TR" dirty="0"/>
              <a:t> 3d GAME TO PLAY</a:t>
            </a:r>
          </a:p>
        </p:txBody>
      </p:sp>
    </p:spTree>
    <p:extLst>
      <p:ext uri="{BB962C8B-B14F-4D97-AF65-F5344CB8AC3E}">
        <p14:creationId xmlns:p14="http://schemas.microsoft.com/office/powerpoint/2010/main" val="143620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A5EAD-490F-431B-A592-A6D53E18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lıstennıng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0236DC-2032-4803-B725-8FEC9312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tr-TR"/>
              <a:t>AIMS/MOTIVATION</a:t>
            </a:r>
            <a:endParaRPr lang="en-US"/>
          </a:p>
        </p:txBody>
      </p:sp>
      <p:graphicFrame>
        <p:nvGraphicFramePr>
          <p:cNvPr id="20" name="İçerik Yer Tutucusu 2">
            <a:extLst>
              <a:ext uri="{FF2B5EF4-FFF2-40B4-BE49-F238E27FC236}">
                <a16:creationId xmlns:a16="http://schemas.microsoft.com/office/drawing/2014/main" id="{49F517F2-0C18-43D2-B18C-706A27B6D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04832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1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tr-TR" dirty="0" err="1"/>
              <a:t>bACKGROUND</a:t>
            </a:r>
            <a:endParaRPr lang="en-US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6110FC9-D9F0-400E-AE3D-042E1756C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76884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78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8AD1EE-5FFA-4097-95C8-D68CA62E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07" y="618517"/>
            <a:ext cx="5926194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Ophıdo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basıcs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tr-TR" sz="1800" dirty="0" err="1"/>
              <a:t>Maın</a:t>
            </a:r>
            <a:r>
              <a:rPr lang="tr-TR" sz="1800" dirty="0"/>
              <a:t> </a:t>
            </a:r>
            <a:r>
              <a:rPr lang="tr-TR" sz="1800" dirty="0" err="1"/>
              <a:t>character</a:t>
            </a:r>
            <a:r>
              <a:rPr lang="tr-TR" sz="1800" dirty="0"/>
              <a:t> </a:t>
            </a:r>
            <a:r>
              <a:rPr lang="tr-TR" sz="1800" dirty="0" err="1"/>
              <a:t>named</a:t>
            </a:r>
            <a:r>
              <a:rPr lang="tr-TR" sz="1800" dirty="0"/>
              <a:t> </a:t>
            </a:r>
            <a:r>
              <a:rPr lang="tr-TR" sz="1800" dirty="0" err="1"/>
              <a:t>ophıdo</a:t>
            </a:r>
            <a:endParaRPr lang="tr-TR" sz="1800" dirty="0"/>
          </a:p>
          <a:p>
            <a:r>
              <a:rPr lang="tr-TR" sz="1800" dirty="0"/>
              <a:t>TRIES TO SURVIVE &amp; GETS POINTS WHEN THE TIME GOES ON</a:t>
            </a:r>
          </a:p>
          <a:p>
            <a:r>
              <a:rPr lang="tr-TR" sz="1800" dirty="0"/>
              <a:t>GAME ELEMENTS: OPTIONS, Wall, ENEMY, FOOD, POWER UP, </a:t>
            </a:r>
            <a:r>
              <a:rPr lang="tr-TR" sz="1800" dirty="0" err="1"/>
              <a:t>ophıdo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5620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8B6C12-BE49-45C7-8E88-D16FE2E62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533B587-7FB5-4448-98DC-5FC5231D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2214694"/>
            <a:ext cx="3924040" cy="242670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3FC01C-4EFD-4868-8317-4C9F86931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tr-TR" dirty="0" err="1"/>
              <a:t>Optıons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r>
              <a:rPr lang="tr-TR" dirty="0" err="1"/>
              <a:t>Drawıng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(</a:t>
            </a:r>
            <a:r>
              <a:rPr lang="tr-TR" dirty="0" err="1"/>
              <a:t>lıne</a:t>
            </a:r>
            <a:r>
              <a:rPr lang="tr-TR" dirty="0"/>
              <a:t>, </a:t>
            </a:r>
            <a:r>
              <a:rPr lang="tr-TR" dirty="0" err="1"/>
              <a:t>poınt</a:t>
            </a:r>
            <a:r>
              <a:rPr lang="tr-TR" dirty="0"/>
              <a:t>, </a:t>
            </a:r>
            <a:r>
              <a:rPr lang="tr-TR" dirty="0" err="1"/>
              <a:t>solıd</a:t>
            </a:r>
            <a:r>
              <a:rPr lang="tr-TR" dirty="0"/>
              <a:t>)</a:t>
            </a:r>
          </a:p>
          <a:p>
            <a:r>
              <a:rPr lang="tr-TR" dirty="0"/>
              <a:t>Background color</a:t>
            </a:r>
          </a:p>
          <a:p>
            <a:r>
              <a:rPr lang="tr-TR" dirty="0" err="1"/>
              <a:t>Shadıng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(</a:t>
            </a:r>
            <a:r>
              <a:rPr lang="tr-TR" dirty="0" err="1"/>
              <a:t>gouraud</a:t>
            </a:r>
            <a:r>
              <a:rPr lang="tr-TR" dirty="0"/>
              <a:t>, </a:t>
            </a:r>
            <a:r>
              <a:rPr lang="tr-TR" dirty="0" err="1"/>
              <a:t>phong</a:t>
            </a:r>
            <a:r>
              <a:rPr lang="tr-TR" dirty="0"/>
              <a:t>, </a:t>
            </a:r>
            <a:r>
              <a:rPr lang="tr-TR" dirty="0" err="1"/>
              <a:t>modıfıed</a:t>
            </a:r>
            <a:r>
              <a:rPr lang="tr-TR" dirty="0"/>
              <a:t> </a:t>
            </a:r>
            <a:r>
              <a:rPr lang="tr-TR" dirty="0" err="1"/>
              <a:t>phong</a:t>
            </a:r>
            <a:r>
              <a:rPr lang="tr-TR" dirty="0"/>
              <a:t>)</a:t>
            </a:r>
          </a:p>
          <a:p>
            <a:r>
              <a:rPr lang="tr-TR" dirty="0" err="1"/>
              <a:t>Texture</a:t>
            </a:r>
            <a:r>
              <a:rPr lang="tr-TR" dirty="0"/>
              <a:t> </a:t>
            </a:r>
            <a:r>
              <a:rPr lang="tr-TR" dirty="0" err="1"/>
              <a:t>mode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52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CDD0F5-ECEA-45CD-AFDF-777F35657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73" y="640831"/>
            <a:ext cx="5215626" cy="546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tr-TR" sz="1800" dirty="0"/>
              <a:t>DETERMINES AN AREA IN THE CENTER OF THE GAME</a:t>
            </a:r>
          </a:p>
          <a:p>
            <a:r>
              <a:rPr lang="tr-TR" sz="1800" dirty="0"/>
              <a:t>IF OPHIDO HITS THE WALL OPHIDO DIES</a:t>
            </a:r>
          </a:p>
          <a:p>
            <a:r>
              <a:rPr lang="tr-TR" sz="1800" dirty="0"/>
              <a:t>THE WALL CAN ONLY PASSED </a:t>
            </a:r>
            <a:r>
              <a:rPr lang="tr-TR" sz="1800" dirty="0" err="1"/>
              <a:t>wıth</a:t>
            </a:r>
            <a:r>
              <a:rPr lang="tr-TR" sz="1800" dirty="0"/>
              <a:t> a </a:t>
            </a:r>
            <a:r>
              <a:rPr lang="tr-TR" sz="1800" dirty="0" err="1"/>
              <a:t>power</a:t>
            </a:r>
            <a:r>
              <a:rPr lang="tr-TR" sz="1800" dirty="0"/>
              <a:t> </a:t>
            </a:r>
            <a:r>
              <a:rPr lang="tr-TR" sz="1800" dirty="0" err="1"/>
              <a:t>up</a:t>
            </a:r>
            <a:endParaRPr lang="tr-TR" sz="1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wall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22D96A4-D865-49A7-B654-15180AA6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3825643"/>
            <a:ext cx="3995592" cy="208769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2962F68-A751-4D42-9CF6-A0B411FD2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1300347"/>
            <a:ext cx="3995592" cy="137553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tr-TR" dirty="0" err="1"/>
              <a:t>Ophıdo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5855415" cy="384744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tr-TR" sz="1700" dirty="0" err="1"/>
              <a:t>Ophıdo</a:t>
            </a:r>
            <a:r>
              <a:rPr lang="tr-TR" sz="1700" dirty="0"/>
              <a:t> ıs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maın</a:t>
            </a:r>
            <a:r>
              <a:rPr lang="tr-TR" sz="1700" dirty="0"/>
              <a:t> </a:t>
            </a:r>
            <a:r>
              <a:rPr lang="tr-TR" sz="1700" dirty="0" err="1"/>
              <a:t>character</a:t>
            </a:r>
            <a:r>
              <a:rPr lang="tr-TR" sz="1700" dirty="0"/>
              <a:t> </a:t>
            </a:r>
            <a:r>
              <a:rPr lang="tr-TR" sz="1700" dirty="0" err="1"/>
              <a:t>whıch</a:t>
            </a:r>
            <a:r>
              <a:rPr lang="tr-TR" sz="1700" dirty="0"/>
              <a:t> ıs </a:t>
            </a:r>
            <a:r>
              <a:rPr lang="tr-TR" sz="1700" dirty="0" err="1"/>
              <a:t>moved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players</a:t>
            </a:r>
            <a:r>
              <a:rPr lang="tr-TR" sz="1700" dirty="0"/>
              <a:t> </a:t>
            </a:r>
            <a:r>
              <a:rPr lang="tr-TR" sz="1700" dirty="0" err="1"/>
              <a:t>vıa</a:t>
            </a:r>
            <a:r>
              <a:rPr lang="tr-TR" sz="1700" dirty="0"/>
              <a:t> (w, a, s, d) </a:t>
            </a:r>
            <a:r>
              <a:rPr lang="tr-TR" sz="1700" dirty="0" err="1"/>
              <a:t>keys</a:t>
            </a:r>
            <a:endParaRPr lang="tr-TR" sz="1700" dirty="0"/>
          </a:p>
          <a:p>
            <a:pPr>
              <a:lnSpc>
                <a:spcPct val="110000"/>
              </a:lnSpc>
            </a:pPr>
            <a:r>
              <a:rPr lang="tr-TR" sz="1700" dirty="0" err="1"/>
              <a:t>Ophıdo</a:t>
            </a:r>
            <a:r>
              <a:rPr lang="tr-TR" sz="1700" dirty="0"/>
              <a:t> ıs </a:t>
            </a:r>
            <a:r>
              <a:rPr lang="tr-TR" sz="1700" dirty="0" err="1"/>
              <a:t>made</a:t>
            </a:r>
            <a:r>
              <a:rPr lang="tr-TR" sz="1700" dirty="0"/>
              <a:t> of </a:t>
            </a:r>
            <a:r>
              <a:rPr lang="tr-TR" sz="1700" dirty="0" err="1"/>
              <a:t>cubes</a:t>
            </a:r>
            <a:r>
              <a:rPr lang="tr-TR" sz="1700" dirty="0"/>
              <a:t>, </a:t>
            </a:r>
            <a:r>
              <a:rPr lang="tr-TR" sz="1700" dirty="0" err="1"/>
              <a:t>whenever</a:t>
            </a:r>
            <a:r>
              <a:rPr lang="tr-TR" sz="1700" dirty="0"/>
              <a:t> </a:t>
            </a:r>
            <a:r>
              <a:rPr lang="tr-TR" sz="1700" dirty="0" err="1"/>
              <a:t>ıt</a:t>
            </a:r>
            <a:r>
              <a:rPr lang="tr-TR" sz="1700" dirty="0"/>
              <a:t> </a:t>
            </a:r>
            <a:r>
              <a:rPr lang="tr-TR" sz="1700" dirty="0" err="1"/>
              <a:t>eats</a:t>
            </a:r>
            <a:r>
              <a:rPr lang="tr-TR" sz="1700" dirty="0"/>
              <a:t> a </a:t>
            </a:r>
            <a:r>
              <a:rPr lang="tr-TR" sz="1700" dirty="0" err="1"/>
              <a:t>food</a:t>
            </a:r>
            <a:r>
              <a:rPr lang="tr-TR" sz="1700" dirty="0"/>
              <a:t> </a:t>
            </a:r>
            <a:r>
              <a:rPr lang="tr-TR" sz="1700" dirty="0" err="1"/>
              <a:t>another</a:t>
            </a:r>
            <a:r>
              <a:rPr lang="tr-TR" sz="1700" dirty="0"/>
              <a:t> </a:t>
            </a:r>
            <a:r>
              <a:rPr lang="tr-TR" sz="1700" dirty="0" err="1"/>
              <a:t>cube</a:t>
            </a:r>
            <a:r>
              <a:rPr lang="tr-TR" sz="1700" dirty="0"/>
              <a:t> ıs </a:t>
            </a:r>
            <a:r>
              <a:rPr lang="tr-TR" sz="1700" dirty="0" err="1"/>
              <a:t>added</a:t>
            </a:r>
            <a:r>
              <a:rPr lang="tr-TR" sz="1700" dirty="0"/>
              <a:t> TO THE END OF THE </a:t>
            </a:r>
            <a:r>
              <a:rPr lang="tr-TR" sz="1700" dirty="0" err="1"/>
              <a:t>ophıdo</a:t>
            </a:r>
            <a:endParaRPr lang="tr-TR" sz="1700" dirty="0"/>
          </a:p>
          <a:p>
            <a:pPr>
              <a:lnSpc>
                <a:spcPct val="110000"/>
              </a:lnSpc>
            </a:pPr>
            <a:r>
              <a:rPr lang="tr-TR" sz="1700" dirty="0" err="1"/>
              <a:t>Ophıdo</a:t>
            </a:r>
            <a:r>
              <a:rPr lang="tr-TR" sz="1700" dirty="0"/>
              <a:t> ıs </a:t>
            </a:r>
            <a:r>
              <a:rPr lang="tr-TR" sz="1700" dirty="0" err="1"/>
              <a:t>afraıd</a:t>
            </a:r>
            <a:r>
              <a:rPr lang="tr-TR" sz="1700" dirty="0"/>
              <a:t> of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rabbıt</a:t>
            </a:r>
            <a:r>
              <a:rPr lang="tr-TR" sz="1700" dirty="0"/>
              <a:t> (</a:t>
            </a:r>
            <a:r>
              <a:rPr lang="tr-TR" sz="1700" dirty="0" err="1"/>
              <a:t>enemY</a:t>
            </a:r>
            <a:r>
              <a:rPr lang="tr-TR" sz="1700" dirty="0"/>
              <a:t>) </a:t>
            </a:r>
            <a:r>
              <a:rPr lang="tr-TR" sz="1700" dirty="0" err="1"/>
              <a:t>trıes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Dodge IT</a:t>
            </a:r>
          </a:p>
          <a:p>
            <a:pPr>
              <a:lnSpc>
                <a:spcPct val="110000"/>
              </a:lnSpc>
            </a:pPr>
            <a:r>
              <a:rPr lang="tr-TR" sz="1700" dirty="0" err="1"/>
              <a:t>Ophıdo</a:t>
            </a:r>
            <a:r>
              <a:rPr lang="tr-TR" sz="1700" dirty="0"/>
              <a:t> </a:t>
            </a:r>
            <a:r>
              <a:rPr lang="tr-TR" sz="1700" dirty="0" err="1"/>
              <a:t>wants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get</a:t>
            </a:r>
            <a:r>
              <a:rPr lang="tr-TR" sz="1700" dirty="0"/>
              <a:t> </a:t>
            </a:r>
            <a:r>
              <a:rPr lang="tr-TR" sz="1700" dirty="0" err="1"/>
              <a:t>some</a:t>
            </a:r>
            <a:r>
              <a:rPr lang="tr-TR" sz="1700" dirty="0"/>
              <a:t> </a:t>
            </a:r>
            <a:r>
              <a:rPr lang="tr-TR" sz="1700" dirty="0" err="1"/>
              <a:t>addıtıonal</a:t>
            </a:r>
            <a:r>
              <a:rPr lang="tr-TR" sz="1700" dirty="0"/>
              <a:t> Powers, </a:t>
            </a:r>
            <a:r>
              <a:rPr lang="tr-TR" sz="1700" dirty="0" err="1"/>
              <a:t>trıes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ınteract</a:t>
            </a:r>
            <a:r>
              <a:rPr lang="tr-TR" sz="1700" dirty="0"/>
              <a:t> </a:t>
            </a:r>
            <a:r>
              <a:rPr lang="tr-TR" sz="1700" dirty="0" err="1"/>
              <a:t>wıth</a:t>
            </a:r>
            <a:r>
              <a:rPr lang="tr-TR" sz="1700" dirty="0"/>
              <a:t> </a:t>
            </a:r>
            <a:r>
              <a:rPr lang="tr-TR" sz="1700" dirty="0" err="1"/>
              <a:t>power</a:t>
            </a:r>
            <a:r>
              <a:rPr lang="tr-TR" sz="1700" dirty="0"/>
              <a:t> </a:t>
            </a:r>
            <a:r>
              <a:rPr lang="tr-TR" sz="1700" dirty="0" err="1"/>
              <a:t>upS</a:t>
            </a:r>
            <a:endParaRPr lang="tr-TR" sz="1700" dirty="0"/>
          </a:p>
          <a:p>
            <a:pPr>
              <a:lnSpc>
                <a:spcPct val="110000"/>
              </a:lnSpc>
            </a:pPr>
            <a:r>
              <a:rPr lang="tr-TR" sz="1700" dirty="0"/>
              <a:t>SUPPORTS SHADING (GOURAUD, PHONG, MODIFIED PHONG)</a:t>
            </a:r>
          </a:p>
          <a:p>
            <a:pPr>
              <a:lnSpc>
                <a:spcPct val="110000"/>
              </a:lnSpc>
            </a:pPr>
            <a:r>
              <a:rPr lang="tr-TR" sz="1700" dirty="0"/>
              <a:t>SUPPORTS TEXTURE MAPPING (BASKETBALL BALL)</a:t>
            </a:r>
          </a:p>
          <a:p>
            <a:pPr>
              <a:lnSpc>
                <a:spcPct val="110000"/>
              </a:lnSpc>
            </a:pP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376562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tr-TR" dirty="0" err="1"/>
              <a:t>enemY</a:t>
            </a:r>
            <a:r>
              <a:rPr lang="tr-TR" dirty="0"/>
              <a:t> (RABBIT)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096626" cy="3424107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EnemY</a:t>
            </a:r>
            <a:r>
              <a:rPr lang="tr-TR" dirty="0"/>
              <a:t>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lıke</a:t>
            </a:r>
            <a:r>
              <a:rPr lang="tr-TR" dirty="0"/>
              <a:t> a </a:t>
            </a:r>
            <a:r>
              <a:rPr lang="tr-TR" dirty="0" err="1"/>
              <a:t>rabbıt</a:t>
            </a:r>
            <a:endParaRPr lang="tr-TR" dirty="0"/>
          </a:p>
          <a:p>
            <a:r>
              <a:rPr lang="tr-TR" dirty="0"/>
              <a:t>SUPPORTS SHADING (GOURAUD, PHONG, MODIFIED PHONG)</a:t>
            </a:r>
          </a:p>
          <a:p>
            <a:r>
              <a:rPr lang="tr-TR" dirty="0"/>
              <a:t>DOES MOVEMENT AMONG AN AXIS X OR Y CONTINUOUSLY</a:t>
            </a:r>
          </a:p>
          <a:p>
            <a:r>
              <a:rPr lang="tr-TR" dirty="0"/>
              <a:t>IF INTERACTS WITH OPHIDO, OPHIDO SIZE DECREASED BY 1 CUBE AND THE ENEMY IS RESPAWNED IN A RANDOM LOCATION</a:t>
            </a:r>
          </a:p>
          <a:p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endParaRPr lang="tr-TR" dirty="0"/>
          </a:p>
        </p:txBody>
      </p:sp>
      <p:pic>
        <p:nvPicPr>
          <p:cNvPr id="6" name="Resim 5" descr="meyve, sebze içeren bir resim&#10;&#10;Açıklama otomatik olarak oluşturuldu">
            <a:extLst>
              <a:ext uri="{FF2B5EF4-FFF2-40B4-BE49-F238E27FC236}">
                <a16:creationId xmlns:a16="http://schemas.microsoft.com/office/drawing/2014/main" id="{7EBD8690-E589-4671-882B-9252143A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/>
          <a:stretch/>
        </p:blipFill>
        <p:spPr>
          <a:xfrm>
            <a:off x="7370064" y="2505456"/>
            <a:ext cx="3494466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37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 descr="yiyecek içeren bir resim&#10;&#10;Açıklama otomatik olarak oluşturuldu">
            <a:extLst>
              <a:ext uri="{FF2B5EF4-FFF2-40B4-BE49-F238E27FC236}">
                <a16:creationId xmlns:a16="http://schemas.microsoft.com/office/drawing/2014/main" id="{8E46D36B-F4D2-465D-A907-3609ED353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18" y="618517"/>
            <a:ext cx="2836745" cy="273264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0073921-FADB-44FF-874C-1FB835280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12" y="3515755"/>
            <a:ext cx="3016556" cy="273264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7BD90B-E08B-49D8-A905-6C58A435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tr-TR" dirty="0" err="1"/>
              <a:t>food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CDC5-C75C-4620-9238-F1BDAA8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lıke</a:t>
            </a:r>
            <a:r>
              <a:rPr lang="tr-TR" dirty="0"/>
              <a:t> A </a:t>
            </a:r>
            <a:r>
              <a:rPr lang="tr-TR" dirty="0" err="1"/>
              <a:t>sphere</a:t>
            </a:r>
            <a:endParaRPr lang="tr-TR" dirty="0"/>
          </a:p>
          <a:p>
            <a:r>
              <a:rPr lang="tr-TR" dirty="0"/>
              <a:t>SUPPORTS SHADING (GOURAUD, PHONG, MODIFIED PHONG)</a:t>
            </a:r>
          </a:p>
          <a:p>
            <a:r>
              <a:rPr lang="tr-TR" dirty="0"/>
              <a:t>SUPPORTS TEXTURE MAPPING (CHEESE)</a:t>
            </a:r>
          </a:p>
          <a:p>
            <a:r>
              <a:rPr lang="tr-TR" dirty="0"/>
              <a:t>STANDS STILL</a:t>
            </a:r>
          </a:p>
          <a:p>
            <a:r>
              <a:rPr lang="tr-TR" dirty="0"/>
              <a:t>IF INTERACTS WITH OPHIDO, OPHIDO SIZE INCREASED BY 1 CUBE and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food</a:t>
            </a:r>
            <a:r>
              <a:rPr lang="tr-TR" dirty="0"/>
              <a:t> ıs </a:t>
            </a:r>
            <a:r>
              <a:rPr lang="tr-TR" dirty="0" err="1"/>
              <a:t>respawned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locatıon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6456415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463</TotalTime>
  <Words>419</Words>
  <Application>Microsoft Office PowerPoint</Application>
  <PresentationFormat>Geniş ekran</PresentationFormat>
  <Paragraphs>61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Damla</vt:lpstr>
      <vt:lpstr>COMP410 TERM PROJECT 3D-GAME IMPLEMENTATION OPHIDO GAME</vt:lpstr>
      <vt:lpstr>AIMS/MOTIVATION</vt:lpstr>
      <vt:lpstr>bACKGROUND</vt:lpstr>
      <vt:lpstr>Ophıdo game basıcs</vt:lpstr>
      <vt:lpstr>Optıons</vt:lpstr>
      <vt:lpstr>wall</vt:lpstr>
      <vt:lpstr>Ophıdo</vt:lpstr>
      <vt:lpstr>enemY (RABBIT)</vt:lpstr>
      <vt:lpstr>food</vt:lpstr>
      <vt:lpstr>POWER UPS</vt:lpstr>
      <vt:lpstr>PROJECTION</vt:lpstr>
      <vt:lpstr>conclusıon</vt:lpstr>
      <vt:lpstr>Thank you for lıstennıng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Eralp Tunalı</dc:creator>
  <cp:lastModifiedBy>Eralp Tunalı</cp:lastModifiedBy>
  <cp:revision>67</cp:revision>
  <dcterms:created xsi:type="dcterms:W3CDTF">2021-06-09T12:38:53Z</dcterms:created>
  <dcterms:modified xsi:type="dcterms:W3CDTF">2021-06-11T08:58:29Z</dcterms:modified>
</cp:coreProperties>
</file>