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13"/>
  </p:notesMasterIdLst>
  <p:sldIdLst>
    <p:sldId id="256" r:id="rId2"/>
    <p:sldId id="259" r:id="rId3"/>
    <p:sldId id="261" r:id="rId4"/>
    <p:sldId id="258" r:id="rId5"/>
    <p:sldId id="263" r:id="rId6"/>
    <p:sldId id="264" r:id="rId7"/>
    <p:sldId id="267" r:id="rId8"/>
    <p:sldId id="262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0CB9-002A-46E0-81F5-3A8DE8A7500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D39BA-2671-46E8-83E6-A69F099A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4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7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9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62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6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6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9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1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5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6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3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2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0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10800" dirty="0">
                <a:latin typeface="Agency FB" panose="020B0503020202020204" pitchFamily="34" charset="0"/>
              </a:rPr>
              <a:t>DEPREMİ NASIL ÖNLEYEBİLİRİZ?</a:t>
            </a:r>
            <a:endParaRPr lang="en-US" sz="108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İREM BAKAR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3" name="Picture 718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9" y="1054240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Google </a:t>
            </a:r>
            <a:r>
              <a:rPr lang="en-US" sz="3600" dirty="0" err="1"/>
              <a:t>deprem</a:t>
            </a:r>
            <a:r>
              <a:rPr lang="en-US" sz="3600" dirty="0"/>
              <a:t> </a:t>
            </a:r>
            <a:r>
              <a:rPr lang="en-US" sz="3600" dirty="0" err="1"/>
              <a:t>uyarı</a:t>
            </a:r>
            <a:r>
              <a:rPr lang="en-US" sz="3600" dirty="0"/>
              <a:t> s</a:t>
            </a:r>
            <a:r>
              <a:rPr lang="tr-TR" sz="3600" dirty="0"/>
              <a:t>i</a:t>
            </a:r>
            <a:r>
              <a:rPr lang="en-US" sz="3600" dirty="0"/>
              <a:t>stem</a:t>
            </a:r>
            <a:r>
              <a:rPr lang="tr-TR" sz="3600" dirty="0"/>
              <a:t>i</a:t>
            </a:r>
            <a:endParaRPr lang="en-US" sz="36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A8C857B-D044-3EA9-CFB5-90C1D1FD585E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tr-TR" dirty="0"/>
              <a:t>Google’ın da geliştirmiş olduğu bir deprem takip sistemi bulunuyor. Diğer çoğu uygulama gibi Android cihazlar için ve tüm ülkelerde etkinlik gösteremiyor. Depremden kısa bir süre önce uyarı vererek ekranda korunma yöntemlerini gösteriyor.</a:t>
            </a:r>
            <a:r>
              <a:rPr lang="en-US" b="0" i="0" baseline="30000" dirty="0"/>
              <a:t>[</a:t>
            </a:r>
            <a:r>
              <a:rPr lang="tr-TR" b="0" i="0" baseline="30000" dirty="0"/>
              <a:t>5</a:t>
            </a:r>
            <a:r>
              <a:rPr lang="en-US" b="0" i="0" baseline="30000" dirty="0"/>
              <a:t>]</a:t>
            </a: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tr-TR" dirty="0"/>
              <a:t>Ancak bu sistem de günümüzde  %100 korunma sağlayamıyor.</a:t>
            </a:r>
            <a:endParaRPr lang="en-US" dirty="0"/>
          </a:p>
        </p:txBody>
      </p:sp>
      <p:pic>
        <p:nvPicPr>
          <p:cNvPr id="7178" name="Picture 10" descr="Google Android Deprem Uyarı Bildirimi nasıl açılır? Telefonda deprem  uyarısı açma">
            <a:extLst>
              <a:ext uri="{FF2B5EF4-FFF2-40B4-BE49-F238E27FC236}">
                <a16:creationId xmlns:a16="http://schemas.microsoft.com/office/drawing/2014/main" id="{01F0DB49-7365-889F-2CB7-85FAEE9E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526826"/>
            <a:ext cx="6095593" cy="364211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ğ teknolojisinden oluşan arka plan">
            <a:extLst>
              <a:ext uri="{FF2B5EF4-FFF2-40B4-BE49-F238E27FC236}">
                <a16:creationId xmlns:a16="http://schemas.microsoft.com/office/drawing/2014/main" id="{72C98A41-73AB-D661-CC61-09AAA87F62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4" y="847517"/>
            <a:ext cx="7197726" cy="993006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Kaynakça</a:t>
            </a:r>
            <a:endParaRPr lang="en-US" sz="36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A250B20-235A-ECFA-EA08-75AFD84610F4}"/>
              </a:ext>
            </a:extLst>
          </p:cNvPr>
          <p:cNvSpPr txBox="1"/>
          <p:nvPr/>
        </p:nvSpPr>
        <p:spPr>
          <a:xfrm>
            <a:off x="702364" y="2291862"/>
            <a:ext cx="8071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Lisa Wald</a:t>
            </a:r>
            <a:r>
              <a:rPr lang="tr-TR" dirty="0"/>
              <a:t>, </a:t>
            </a:r>
            <a:r>
              <a:rPr lang="en-US" dirty="0"/>
              <a:t>The Science Of Earthquakes</a:t>
            </a:r>
            <a:r>
              <a:rPr lang="tr-TR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https://www.jmo.org.tr/genel/bizden_detay.php?kod=44&amp;tipi=2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https://bilimgenc.tubitak.gov.tr/makale/sismograf-duzenegi-tasarlayalim#:~:text=Deprem%20sonucu%20yayılan%20sismik%20dalgalar,düşümüne%20depremin%20merkez%20üssü%20denir.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https://www.makeuseof.com/best-earthquake-apps-android/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https://crisisresponse.google/android-alerts/</a:t>
            </a:r>
          </a:p>
          <a:p>
            <a:pPr marL="457200" indent="-457200" algn="l">
              <a:buFont typeface="+mj-lt"/>
              <a:buAutoNum type="arabicPeriod"/>
            </a:pP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ğ teknolojisinden oluşan arka plan">
            <a:extLst>
              <a:ext uri="{FF2B5EF4-FFF2-40B4-BE49-F238E27FC236}">
                <a16:creationId xmlns:a16="http://schemas.microsoft.com/office/drawing/2014/main" id="{72C98A41-73AB-D661-CC61-09AAA87F62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122" y="1050523"/>
            <a:ext cx="7197726" cy="1083733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İÇİNDEKİLER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122" y="2416342"/>
            <a:ext cx="7197726" cy="281214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tr-TR" dirty="0"/>
              <a:t>Deprem Dalgalarının Oluşumu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Depremlerin Önlenmesi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Depremler ve sismik dalgalar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Konuyla ilgili fikir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Benzer uygulamalar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Google deprem uyarı sistemi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dirty="0"/>
              <a:t>Kaynakça</a:t>
            </a:r>
          </a:p>
        </p:txBody>
      </p:sp>
    </p:spTree>
    <p:extLst>
      <p:ext uri="{BB962C8B-B14F-4D97-AF65-F5344CB8AC3E}">
        <p14:creationId xmlns:p14="http://schemas.microsoft.com/office/powerpoint/2010/main" val="135069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5" y="1390775"/>
            <a:ext cx="4789678" cy="131647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tr-TR" sz="3600" dirty="0"/>
              <a:t>Deprem dalgalarının oluşumu</a:t>
            </a:r>
            <a:endParaRPr lang="en-US" sz="3600" dirty="0"/>
          </a:p>
        </p:txBody>
      </p:sp>
      <p:pic>
        <p:nvPicPr>
          <p:cNvPr id="1026" name="Picture 2" descr="Earthquake Preparedness Tools and Resources – FM Global">
            <a:extLst>
              <a:ext uri="{FF2B5EF4-FFF2-40B4-BE49-F238E27FC236}">
                <a16:creationId xmlns:a16="http://schemas.microsoft.com/office/drawing/2014/main" id="{B5E9CB64-0052-671C-CE9A-73E4DBB9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860477"/>
            <a:ext cx="5471927" cy="313267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4CA74B2-35AB-6343-B2FF-365021B0F5E6}"/>
              </a:ext>
            </a:extLst>
          </p:cNvPr>
          <p:cNvSpPr txBox="1"/>
          <p:nvPr/>
        </p:nvSpPr>
        <p:spPr>
          <a:xfrm>
            <a:off x="7751503" y="5064369"/>
            <a:ext cx="212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/>
              <a:t>Dünya Deprem Haritası</a:t>
            </a:r>
            <a:endParaRPr lang="en-US" sz="1600" i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154A800-01A8-B8CA-02AD-2B623BB79500}"/>
              </a:ext>
            </a:extLst>
          </p:cNvPr>
          <p:cNvSpPr txBox="1"/>
          <p:nvPr/>
        </p:nvSpPr>
        <p:spPr>
          <a:xfrm>
            <a:off x="643465" y="3352800"/>
            <a:ext cx="4514690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800" b="0" i="0" dirty="0" err="1"/>
              <a:t>Deprem</a:t>
            </a:r>
            <a:r>
              <a:rPr lang="en-US" sz="1800" b="0" i="0" dirty="0"/>
              <a:t>, </a:t>
            </a:r>
            <a:r>
              <a:rPr lang="tr-TR" sz="1800" dirty="0"/>
              <a:t>iki</a:t>
            </a:r>
            <a:r>
              <a:rPr lang="en-US" sz="1800" b="0" i="0" dirty="0"/>
              <a:t> </a:t>
            </a:r>
            <a:r>
              <a:rPr lang="en-US" sz="1800" b="0" i="0" dirty="0" err="1"/>
              <a:t>dünya</a:t>
            </a:r>
            <a:r>
              <a:rPr lang="en-US" sz="1800" b="0" i="0" dirty="0"/>
              <a:t> </a:t>
            </a:r>
            <a:r>
              <a:rPr lang="en-US" sz="1800" b="0" i="0" dirty="0" err="1"/>
              <a:t>bloğunun</a:t>
            </a:r>
            <a:r>
              <a:rPr lang="en-US" sz="1800" b="0" i="0" dirty="0"/>
              <a:t> an</a:t>
            </a:r>
            <a:r>
              <a:rPr lang="tr-TR" sz="1800" b="0" i="0" dirty="0"/>
              <a:t>i</a:t>
            </a:r>
            <a:r>
              <a:rPr lang="en-US" sz="1800" b="0" i="0" dirty="0"/>
              <a:t>den b</a:t>
            </a:r>
            <a:r>
              <a:rPr lang="tr-TR" sz="1800" b="0" i="0" dirty="0" err="1"/>
              <a:t>irbirinin</a:t>
            </a:r>
            <a:r>
              <a:rPr lang="en-US" sz="1800" b="0" i="0" dirty="0"/>
              <a:t> </a:t>
            </a:r>
            <a:r>
              <a:rPr lang="en-US" sz="1800" b="0" i="0" dirty="0" err="1"/>
              <a:t>üzer</a:t>
            </a:r>
            <a:r>
              <a:rPr lang="tr-TR" sz="1800" b="0" i="0" dirty="0"/>
              <a:t>i</a:t>
            </a:r>
            <a:r>
              <a:rPr lang="en-US" sz="1800" b="0" i="0" dirty="0" err="1"/>
              <a:t>nden</a:t>
            </a:r>
            <a:r>
              <a:rPr lang="en-US" sz="1800" b="0" i="0" dirty="0"/>
              <a:t> </a:t>
            </a:r>
            <a:r>
              <a:rPr lang="en-US" sz="1800" b="0" i="0" dirty="0" err="1"/>
              <a:t>kaymasıyla</a:t>
            </a:r>
            <a:r>
              <a:rPr lang="en-US" sz="1800" b="0" i="0" dirty="0"/>
              <a:t> </a:t>
            </a:r>
            <a:r>
              <a:rPr lang="en-US" sz="1800" b="0" i="0" dirty="0" err="1"/>
              <a:t>meydana</a:t>
            </a:r>
            <a:r>
              <a:rPr lang="en-US" sz="1800" b="0" i="0" dirty="0"/>
              <a:t> </a:t>
            </a:r>
            <a:r>
              <a:rPr lang="en-US" sz="1800" b="0" i="0" dirty="0" err="1"/>
              <a:t>gelen</a:t>
            </a:r>
            <a:r>
              <a:rPr lang="en-US" sz="1800" b="0" i="0" dirty="0"/>
              <a:t> </a:t>
            </a:r>
            <a:r>
              <a:rPr lang="en-US" sz="1800" b="0" i="0" dirty="0" err="1"/>
              <a:t>olaydır</a:t>
            </a:r>
            <a:r>
              <a:rPr lang="en-US" sz="1800" b="0" i="0" dirty="0"/>
              <a:t>. </a:t>
            </a:r>
            <a:r>
              <a:rPr lang="en-US" sz="1800" b="0" i="0" dirty="0" err="1"/>
              <a:t>Kaydıkları</a:t>
            </a:r>
            <a:r>
              <a:rPr lang="en-US" sz="1800" b="0" i="0" dirty="0"/>
              <a:t> </a:t>
            </a:r>
            <a:r>
              <a:rPr lang="en-US" sz="1800" b="0" i="0" dirty="0" err="1"/>
              <a:t>yüzeye</a:t>
            </a:r>
            <a:r>
              <a:rPr lang="en-US" sz="1800" b="0" i="0" dirty="0"/>
              <a:t> fay </a:t>
            </a:r>
            <a:r>
              <a:rPr lang="en-US" sz="1800" b="0" i="0" dirty="0" err="1"/>
              <a:t>veya</a:t>
            </a:r>
            <a:r>
              <a:rPr lang="en-US" sz="1800" b="0" i="0" dirty="0"/>
              <a:t> fay </a:t>
            </a:r>
            <a:r>
              <a:rPr lang="en-US" sz="1800" b="0" i="0" dirty="0" err="1"/>
              <a:t>düzlem</a:t>
            </a:r>
            <a:r>
              <a:rPr lang="tr-TR" sz="1800" b="0" i="0" dirty="0"/>
              <a:t>i</a:t>
            </a:r>
            <a:r>
              <a:rPr lang="en-US" sz="1800" b="0" i="0" dirty="0"/>
              <a:t> den</a:t>
            </a:r>
            <a:r>
              <a:rPr lang="tr-TR" sz="1800" b="0" i="0" dirty="0"/>
              <a:t>i</a:t>
            </a:r>
            <a:r>
              <a:rPr lang="en-US" sz="1800" b="0" i="0" dirty="0"/>
              <a:t>r. </a:t>
            </a:r>
            <a:r>
              <a:rPr lang="en-US" sz="1800" b="0" i="0" dirty="0" err="1"/>
              <a:t>Deprem</a:t>
            </a:r>
            <a:r>
              <a:rPr lang="tr-TR" sz="1800" b="0" i="0" dirty="0"/>
              <a:t>i</a:t>
            </a:r>
            <a:r>
              <a:rPr lang="en-US" sz="1800" b="0" i="0" dirty="0"/>
              <a:t>n </a:t>
            </a:r>
            <a:r>
              <a:rPr lang="en-US" sz="1800" b="0" i="0" dirty="0" err="1"/>
              <a:t>başladığı</a:t>
            </a:r>
            <a:r>
              <a:rPr lang="en-US" sz="1800" b="0" i="0" dirty="0"/>
              <a:t> </a:t>
            </a:r>
            <a:r>
              <a:rPr lang="en-US" sz="1800" b="0" i="0" dirty="0" err="1"/>
              <a:t>yer</a:t>
            </a:r>
            <a:r>
              <a:rPr lang="en-US" sz="1800" b="0" i="0" dirty="0"/>
              <a:t> </a:t>
            </a:r>
            <a:r>
              <a:rPr lang="en-US" sz="1800" b="0" i="0" dirty="0" err="1"/>
              <a:t>yüzey</a:t>
            </a:r>
            <a:r>
              <a:rPr lang="tr-TR" sz="1800" b="0" i="0" dirty="0"/>
              <a:t>i</a:t>
            </a:r>
            <a:r>
              <a:rPr lang="en-US" sz="1800" b="0" i="0" dirty="0"/>
              <a:t>n</a:t>
            </a:r>
            <a:r>
              <a:rPr lang="tr-TR" sz="1800" b="0" i="0" dirty="0"/>
              <a:t>i</a:t>
            </a:r>
            <a:r>
              <a:rPr lang="en-US" sz="1800" b="0" i="0" dirty="0"/>
              <a:t>n </a:t>
            </a:r>
            <a:r>
              <a:rPr lang="en-US" sz="1800" b="0" i="0" dirty="0" err="1"/>
              <a:t>altındak</a:t>
            </a:r>
            <a:r>
              <a:rPr lang="tr-TR" sz="1800" b="0" i="0" dirty="0"/>
              <a:t>i</a:t>
            </a:r>
            <a:r>
              <a:rPr lang="en-US" sz="1800" b="0" i="0" dirty="0"/>
              <a:t> yere h</a:t>
            </a:r>
            <a:r>
              <a:rPr lang="tr-TR" sz="1800" b="0" i="0" dirty="0"/>
              <a:t>i</a:t>
            </a:r>
            <a:r>
              <a:rPr lang="en-US" sz="1800" b="0" i="0" dirty="0" err="1"/>
              <a:t>posantr</a:t>
            </a:r>
            <a:r>
              <a:rPr lang="en-US" sz="1800" b="0" i="0" dirty="0"/>
              <a:t>, </a:t>
            </a:r>
            <a:r>
              <a:rPr lang="en-US" sz="1800" b="0" i="0" dirty="0" err="1"/>
              <a:t>yer</a:t>
            </a:r>
            <a:r>
              <a:rPr lang="en-US" sz="1800" b="0" i="0" dirty="0"/>
              <a:t> </a:t>
            </a:r>
            <a:r>
              <a:rPr lang="en-US" sz="1800" b="0" i="0" dirty="0" err="1"/>
              <a:t>yüzey</a:t>
            </a:r>
            <a:r>
              <a:rPr lang="tr-TR" sz="1800" b="0" i="0" dirty="0"/>
              <a:t>i</a:t>
            </a:r>
            <a:r>
              <a:rPr lang="en-US" sz="1800" b="0" i="0" dirty="0"/>
              <a:t>n</a:t>
            </a:r>
            <a:r>
              <a:rPr lang="tr-TR" sz="1800" b="0" i="0" dirty="0"/>
              <a:t>i</a:t>
            </a:r>
            <a:r>
              <a:rPr lang="en-US" sz="1800" b="0" i="0" dirty="0"/>
              <a:t>n </a:t>
            </a:r>
            <a:r>
              <a:rPr lang="en-US" sz="1800" b="0" i="0" dirty="0" err="1"/>
              <a:t>hemen</a:t>
            </a:r>
            <a:r>
              <a:rPr lang="en-US" sz="1800" b="0" i="0" dirty="0"/>
              <a:t> </a:t>
            </a:r>
            <a:r>
              <a:rPr lang="en-US" sz="1800" b="0" i="0" dirty="0" err="1"/>
              <a:t>üzer</a:t>
            </a:r>
            <a:r>
              <a:rPr lang="tr-TR" sz="1800" b="0" i="0" dirty="0"/>
              <a:t>i</a:t>
            </a:r>
            <a:r>
              <a:rPr lang="en-US" sz="1800" b="0" i="0" dirty="0" err="1"/>
              <a:t>ndek</a:t>
            </a:r>
            <a:r>
              <a:rPr lang="tr-TR" sz="1800" b="0" i="0" dirty="0"/>
              <a:t>i</a:t>
            </a:r>
            <a:r>
              <a:rPr lang="en-US" sz="1800" b="0" i="0" dirty="0"/>
              <a:t> yere de </a:t>
            </a:r>
            <a:r>
              <a:rPr lang="en-US" sz="1800" b="0" i="0" dirty="0" err="1"/>
              <a:t>merkez</a:t>
            </a:r>
            <a:r>
              <a:rPr lang="en-US" sz="1800" b="0" i="0" dirty="0"/>
              <a:t> </a:t>
            </a:r>
            <a:r>
              <a:rPr lang="en-US" sz="1800" b="0" i="0" dirty="0" err="1"/>
              <a:t>üssü</a:t>
            </a:r>
            <a:r>
              <a:rPr lang="en-US" sz="1800" b="0" i="0" dirty="0"/>
              <a:t> den</a:t>
            </a:r>
            <a:r>
              <a:rPr lang="tr-TR" sz="1800" b="0" i="0" dirty="0"/>
              <a:t>i</a:t>
            </a:r>
            <a:r>
              <a:rPr lang="en-US" sz="1800" b="0" i="0" dirty="0"/>
              <a:t>r.</a:t>
            </a:r>
            <a:r>
              <a:rPr lang="en-US" sz="1800" b="0" i="0" baseline="30000" dirty="0"/>
              <a:t>[1]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1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pPr algn="ctr"/>
            <a:r>
              <a:rPr lang="tr-TR" sz="6000" dirty="0"/>
              <a:t>Depremlerin Önlenmesi</a:t>
            </a:r>
            <a:br>
              <a:rPr lang="tr-TR" sz="6600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tr-TR" dirty="0"/>
              <a:t>Düşünülenin aksine depremlerin oluşması engellenemez ancak alınan önlemler ile depremin oluşturabileceği etkiler en aza indirgenebilir.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615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990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/>
              <a:t>Depremler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s</a:t>
            </a:r>
            <a:r>
              <a:rPr lang="tr-TR" sz="3600" dirty="0"/>
              <a:t>i</a:t>
            </a:r>
            <a:r>
              <a:rPr lang="en-US" sz="3600" dirty="0" err="1"/>
              <a:t>sm</a:t>
            </a:r>
            <a:r>
              <a:rPr lang="tr-TR" sz="3600" dirty="0"/>
              <a:t>i</a:t>
            </a:r>
            <a:r>
              <a:rPr lang="en-US" sz="3600" dirty="0"/>
              <a:t>k </a:t>
            </a:r>
            <a:r>
              <a:rPr lang="en-US" sz="3600" dirty="0" err="1"/>
              <a:t>dalgalar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2" y="2142067"/>
            <a:ext cx="6282266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cap="none" dirty="0"/>
              <a:t>Fay </a:t>
            </a:r>
            <a:r>
              <a:rPr lang="en-US" cap="none" dirty="0" err="1"/>
              <a:t>hatları</a:t>
            </a:r>
            <a:r>
              <a:rPr lang="en-US" cap="none" dirty="0"/>
              <a:t> </a:t>
            </a:r>
            <a:r>
              <a:rPr lang="en-US" cap="none" dirty="0" err="1"/>
              <a:t>ile</a:t>
            </a:r>
            <a:r>
              <a:rPr lang="en-US" cap="none" dirty="0"/>
              <a:t> </a:t>
            </a:r>
            <a:r>
              <a:rPr lang="en-US" cap="none" dirty="0" err="1"/>
              <a:t>ilgili</a:t>
            </a:r>
            <a:r>
              <a:rPr lang="en-US" cap="none" dirty="0"/>
              <a:t> </a:t>
            </a:r>
            <a:r>
              <a:rPr lang="en-US" cap="none" dirty="0" err="1"/>
              <a:t>yapılan</a:t>
            </a:r>
            <a:r>
              <a:rPr lang="en-US" cap="none" dirty="0"/>
              <a:t> </a:t>
            </a:r>
            <a:r>
              <a:rPr lang="en-US" cap="none" dirty="0" err="1"/>
              <a:t>araştırmalarla</a:t>
            </a:r>
            <a:r>
              <a:rPr lang="en-US" cap="none" dirty="0"/>
              <a:t> </a:t>
            </a:r>
            <a:r>
              <a:rPr lang="en-US" cap="none" dirty="0" err="1"/>
              <a:t>birlikte</a:t>
            </a:r>
            <a:r>
              <a:rPr lang="en-US" cap="none" dirty="0"/>
              <a:t> </a:t>
            </a:r>
            <a:r>
              <a:rPr lang="en-US" cap="none" dirty="0" err="1"/>
              <a:t>deprem</a:t>
            </a:r>
            <a:r>
              <a:rPr lang="en-US" cap="none" dirty="0"/>
              <a:t> </a:t>
            </a:r>
            <a:r>
              <a:rPr lang="en-US" cap="none" dirty="0" err="1"/>
              <a:t>bölgeleri</a:t>
            </a:r>
            <a:r>
              <a:rPr lang="tr-TR" cap="none" dirty="0" err="1"/>
              <a:t>nin</a:t>
            </a:r>
            <a:r>
              <a:rPr lang="tr-TR" cap="none" dirty="0"/>
              <a:t> konumu</a:t>
            </a:r>
            <a:r>
              <a:rPr lang="en-US" cap="none" dirty="0"/>
              <a:t> </a:t>
            </a:r>
            <a:r>
              <a:rPr lang="en-US" cap="none" dirty="0" err="1"/>
              <a:t>önceden</a:t>
            </a:r>
            <a:r>
              <a:rPr lang="en-US" cap="none" dirty="0"/>
              <a:t> </a:t>
            </a:r>
            <a:r>
              <a:rPr lang="tr-TR" cap="none" dirty="0"/>
              <a:t>yaklaşık olarak saptanabiliyor</a:t>
            </a:r>
            <a:r>
              <a:rPr lang="en-US" cap="none" dirty="0"/>
              <a:t> </a:t>
            </a:r>
            <a:r>
              <a:rPr lang="en-US" cap="none" dirty="0" err="1"/>
              <a:t>ancak</a:t>
            </a:r>
            <a:r>
              <a:rPr lang="en-US" cap="none" dirty="0"/>
              <a:t> </a:t>
            </a:r>
            <a:r>
              <a:rPr lang="en-US" cap="none" dirty="0" err="1"/>
              <a:t>yakın</a:t>
            </a:r>
            <a:r>
              <a:rPr lang="en-US" cap="none" dirty="0"/>
              <a:t> </a:t>
            </a:r>
            <a:r>
              <a:rPr lang="en-US" cap="none" dirty="0" err="1"/>
              <a:t>bir</a:t>
            </a:r>
            <a:r>
              <a:rPr lang="en-US" cap="none" dirty="0"/>
              <a:t> </a:t>
            </a:r>
            <a:r>
              <a:rPr lang="en-US" cap="none" dirty="0" err="1"/>
              <a:t>tarihte</a:t>
            </a:r>
            <a:r>
              <a:rPr lang="en-US" cap="none" dirty="0"/>
              <a:t> </a:t>
            </a:r>
            <a:r>
              <a:rPr lang="en-US" cap="none" dirty="0" err="1"/>
              <a:t>oluşabilecek</a:t>
            </a:r>
            <a:r>
              <a:rPr lang="en-US" cap="none" dirty="0"/>
              <a:t> </a:t>
            </a:r>
            <a:r>
              <a:rPr lang="en-US" cap="none" dirty="0" err="1"/>
              <a:t>deprem</a:t>
            </a:r>
            <a:r>
              <a:rPr lang="en-US" cap="none" dirty="0"/>
              <a:t> </a:t>
            </a:r>
            <a:r>
              <a:rPr lang="en-US" cap="none" dirty="0" err="1"/>
              <a:t>ile</a:t>
            </a:r>
            <a:r>
              <a:rPr lang="en-US" cap="none" dirty="0"/>
              <a:t> </a:t>
            </a:r>
            <a:r>
              <a:rPr lang="en-US" cap="none" dirty="0" err="1"/>
              <a:t>ilgili</a:t>
            </a:r>
            <a:r>
              <a:rPr lang="en-US" cap="none" dirty="0"/>
              <a:t> net </a:t>
            </a:r>
            <a:r>
              <a:rPr lang="en-US" cap="none" dirty="0" err="1"/>
              <a:t>bilgiye</a:t>
            </a:r>
            <a:r>
              <a:rPr lang="en-US" cap="none" dirty="0"/>
              <a:t> </a:t>
            </a:r>
            <a:r>
              <a:rPr lang="en-US" cap="none" dirty="0" err="1"/>
              <a:t>ulaşamıyoruz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 err="1"/>
              <a:t>Yapılan</a:t>
            </a:r>
            <a:r>
              <a:rPr lang="en-US" cap="none" dirty="0"/>
              <a:t> </a:t>
            </a:r>
            <a:r>
              <a:rPr lang="en-US" cap="none" dirty="0" err="1"/>
              <a:t>araştırmalar</a:t>
            </a:r>
            <a:r>
              <a:rPr lang="en-US" cap="none" dirty="0"/>
              <a:t> da </a:t>
            </a:r>
            <a:r>
              <a:rPr lang="en-US" cap="none" dirty="0" err="1"/>
              <a:t>gösteriyor</a:t>
            </a:r>
            <a:r>
              <a:rPr lang="en-US" cap="none" dirty="0"/>
              <a:t> ki </a:t>
            </a:r>
            <a:r>
              <a:rPr lang="en-US" cap="none" dirty="0" err="1"/>
              <a:t>olası</a:t>
            </a:r>
            <a:r>
              <a:rPr lang="en-US" cap="none" dirty="0"/>
              <a:t> </a:t>
            </a:r>
            <a:r>
              <a:rPr lang="en-US" cap="none" dirty="0" err="1"/>
              <a:t>depremlerin</a:t>
            </a:r>
            <a:r>
              <a:rPr lang="en-US" cap="none" dirty="0"/>
              <a:t> </a:t>
            </a:r>
            <a:r>
              <a:rPr lang="en-US" cap="none" dirty="0" err="1"/>
              <a:t>büyüklüklerini</a:t>
            </a:r>
            <a:r>
              <a:rPr lang="en-US" cap="none" dirty="0"/>
              <a:t> </a:t>
            </a:r>
            <a:r>
              <a:rPr lang="en-US" cap="none" dirty="0" err="1"/>
              <a:t>ve</a:t>
            </a:r>
            <a:r>
              <a:rPr lang="en-US" cap="none" dirty="0"/>
              <a:t> </a:t>
            </a:r>
            <a:r>
              <a:rPr lang="en-US" cap="none" dirty="0" err="1"/>
              <a:t>konumlarını</a:t>
            </a:r>
            <a:r>
              <a:rPr lang="en-US" cap="none" dirty="0"/>
              <a:t> </a:t>
            </a:r>
            <a:r>
              <a:rPr lang="en-US" cap="none" dirty="0" err="1"/>
              <a:t>önceden</a:t>
            </a:r>
            <a:r>
              <a:rPr lang="en-US" cap="none" dirty="0"/>
              <a:t> </a:t>
            </a:r>
            <a:r>
              <a:rPr lang="en-US" cap="none" dirty="0" err="1"/>
              <a:t>ilan</a:t>
            </a:r>
            <a:r>
              <a:rPr lang="en-US" cap="none" dirty="0"/>
              <a:t> </a:t>
            </a:r>
            <a:r>
              <a:rPr lang="en-US" cap="none" dirty="0" err="1"/>
              <a:t>etmek</a:t>
            </a:r>
            <a:r>
              <a:rPr lang="en-US" cap="none" dirty="0"/>
              <a:t> </a:t>
            </a:r>
            <a:r>
              <a:rPr lang="en-US" cap="none" dirty="0" err="1"/>
              <a:t>oldukça</a:t>
            </a:r>
            <a:r>
              <a:rPr lang="en-US" cap="none" dirty="0"/>
              <a:t> </a:t>
            </a:r>
            <a:r>
              <a:rPr lang="en-US" cap="none" dirty="0" err="1"/>
              <a:t>güç</a:t>
            </a:r>
            <a:r>
              <a:rPr lang="en-US" cap="none" dirty="0"/>
              <a:t>.</a:t>
            </a:r>
            <a:r>
              <a:rPr lang="en-US" b="0" i="0" cap="none" baseline="30000" dirty="0"/>
              <a:t> [2]</a:t>
            </a:r>
          </a:p>
          <a:p>
            <a:pPr algn="l"/>
            <a:r>
              <a:rPr lang="tr-TR" cap="none" dirty="0"/>
              <a:t>Ancak günümüzde sismik dalga ölçümleri gibi yöntemlerle depremlere dair bilgiler sağlanabiliyor.</a:t>
            </a:r>
            <a:endParaRPr lang="en-US" cap="none" dirty="0"/>
          </a:p>
        </p:txBody>
      </p:sp>
      <p:pic>
        <p:nvPicPr>
          <p:cNvPr id="6146" name="Picture 2" descr="dalgalar – Deprem ve Zemin İnceleme Müdürlüğü">
            <a:extLst>
              <a:ext uri="{FF2B5EF4-FFF2-40B4-BE49-F238E27FC236}">
                <a16:creationId xmlns:a16="http://schemas.microsoft.com/office/drawing/2014/main" id="{B01CE342-1D9E-493F-BF89-A86B1A183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297" y="990600"/>
            <a:ext cx="2212992" cy="48005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355" y="1084384"/>
            <a:ext cx="5007059" cy="1248507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Depremler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s</a:t>
            </a:r>
            <a:r>
              <a:rPr lang="tr-TR" sz="3600" dirty="0"/>
              <a:t>i</a:t>
            </a:r>
            <a:r>
              <a:rPr lang="en-US" sz="3600" dirty="0" err="1"/>
              <a:t>sm</a:t>
            </a:r>
            <a:r>
              <a:rPr lang="tr-TR" sz="3600" dirty="0"/>
              <a:t>i</a:t>
            </a:r>
            <a:r>
              <a:rPr lang="en-US" sz="3600" dirty="0"/>
              <a:t>k </a:t>
            </a:r>
            <a:r>
              <a:rPr lang="en-US" sz="3600" dirty="0" err="1"/>
              <a:t>dalgalar</a:t>
            </a:r>
            <a:endParaRPr lang="en-US" sz="3600" dirty="0"/>
          </a:p>
        </p:txBody>
      </p:sp>
      <p:pic>
        <p:nvPicPr>
          <p:cNvPr id="5122" name="Picture 2" descr="Sismograf Düzeneği Tasarlayalım Yerküre Katmanları Neler? Depremin Gücü  Nasıl Ölçülür? Depremin Boyutu Nasıl Ölçülür? Sismograf Nedir? Richter  Ölçeği Nedir? Deprem Nasıl Oluşur? Sismograf Düzeneği Tasarlayalım |  TÜBİTAK Bilim Genç">
            <a:extLst>
              <a:ext uri="{FF2B5EF4-FFF2-40B4-BE49-F238E27FC236}">
                <a16:creationId xmlns:a16="http://schemas.microsoft.com/office/drawing/2014/main" id="{1F098259-461D-C721-3825-1D02F753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950770"/>
            <a:ext cx="5471927" cy="495209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9DEF547-B357-55FD-98C5-5DC8715A4AB6}"/>
              </a:ext>
            </a:extLst>
          </p:cNvPr>
          <p:cNvSpPr txBox="1"/>
          <p:nvPr/>
        </p:nvSpPr>
        <p:spPr>
          <a:xfrm>
            <a:off x="690357" y="2883878"/>
            <a:ext cx="5007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/>
              <a:t>Sismik dalga ölçümleri: Deprem sonucu yayılan sismik dalgalar sismograf adı verilen cihaz tarafından kaydedilir. Sismik dalgalardaki sapmalar Richter ölçeğine göre ölçülerek depremin büyüklüğü hesaplanır.</a:t>
            </a:r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830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035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422" y="1030793"/>
            <a:ext cx="4396722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/>
              <a:t>Depremler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s</a:t>
            </a:r>
            <a:r>
              <a:rPr lang="tr-TR" sz="3600" dirty="0"/>
              <a:t>i</a:t>
            </a:r>
            <a:r>
              <a:rPr lang="en-US" sz="3600" dirty="0" err="1"/>
              <a:t>sm</a:t>
            </a:r>
            <a:r>
              <a:rPr lang="tr-TR" sz="3600" dirty="0"/>
              <a:t>i</a:t>
            </a:r>
            <a:r>
              <a:rPr lang="en-US" sz="3600" dirty="0"/>
              <a:t>k </a:t>
            </a:r>
            <a:r>
              <a:rPr lang="en-US" sz="3600" dirty="0" err="1"/>
              <a:t>dalgalar</a:t>
            </a:r>
            <a:endParaRPr lang="en-US" sz="36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9DEF547-B357-55FD-98C5-5DC8715A4AB6}"/>
              </a:ext>
            </a:extLst>
          </p:cNvPr>
          <p:cNvSpPr txBox="1"/>
          <p:nvPr/>
        </p:nvSpPr>
        <p:spPr>
          <a:xfrm>
            <a:off x="802178" y="2277153"/>
            <a:ext cx="4002936" cy="342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Belirli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bir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derinlikte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meydana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gelen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depremin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gerçekleştiği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odak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noktasının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yeryüzündeki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iz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düşümüne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depremin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merkez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üssü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denir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. Bu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nokta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aynı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zamanda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depremin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en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güçlü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hissedildiği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 </a:t>
            </a:r>
            <a:r>
              <a:rPr kumimoji="0" lang="en-US" b="0" i="0" u="none" strike="noStrike" spc="0" normalizeH="0" baseline="0" noProof="0" dirty="0" err="1">
                <a:ln>
                  <a:noFill/>
                </a:ln>
                <a:uLnTx/>
                <a:uFillTx/>
              </a:rPr>
              <a:t>yerdir</a:t>
            </a:r>
            <a:r>
              <a:rPr kumimoji="0" lang="en-US" b="0" i="0" u="none" strike="noStrike" spc="0" normalizeH="0" baseline="0" noProof="0" dirty="0">
                <a:ln>
                  <a:noFill/>
                </a:ln>
                <a:uLnTx/>
                <a:uFillTx/>
              </a:rPr>
              <a:t>.</a:t>
            </a:r>
            <a:r>
              <a:rPr kumimoji="0" lang="en-US" b="0" i="0" u="none" strike="noStrike" spc="0" normalizeH="0" baseline="30000" noProof="0" dirty="0">
                <a:ln>
                  <a:noFill/>
                </a:ln>
                <a:uLnTx/>
                <a:uFillTx/>
              </a:rPr>
              <a:t> [3]</a:t>
            </a:r>
            <a:endParaRPr kumimoji="0" lang="en-US" b="0" i="0" u="none" strike="noStrike" spc="0" normalizeH="0" baseline="0" noProof="0" dirty="0">
              <a:ln>
                <a:noFill/>
              </a:ln>
              <a:uLnTx/>
              <a:uFillTx/>
            </a:endParaRPr>
          </a:p>
          <a:p>
            <a:pPr marL="0" marR="0" lvl="0" indent="0" fontAlgn="auto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endParaRPr kumimoji="0" lang="en-US" b="0" i="0" u="none" strike="noStrike" spc="0" normalizeH="0" baseline="0" noProof="0" dirty="0">
              <a:ln>
                <a:noFill/>
              </a:ln>
              <a:uLnTx/>
              <a:uFillTx/>
            </a:endParaRPr>
          </a:p>
        </p:txBody>
      </p:sp>
      <p:pic>
        <p:nvPicPr>
          <p:cNvPr id="1028" name="Picture 4" descr="Deprem profesöründen son dakika çarpıcı açıklama!">
            <a:extLst>
              <a:ext uri="{FF2B5EF4-FFF2-40B4-BE49-F238E27FC236}">
                <a16:creationId xmlns:a16="http://schemas.microsoft.com/office/drawing/2014/main" id="{911074AF-1028-6C52-1C7C-6AD7D105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9173" y="1621776"/>
            <a:ext cx="6095593" cy="342877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27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101969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/>
              <a:t>Konuyla</a:t>
            </a:r>
            <a:r>
              <a:rPr lang="en-US" sz="3600" dirty="0"/>
              <a:t> </a:t>
            </a:r>
            <a:r>
              <a:rPr lang="tr-TR" sz="3600" dirty="0"/>
              <a:t>i</a:t>
            </a:r>
            <a:r>
              <a:rPr lang="en-US" sz="3600" dirty="0"/>
              <a:t>lg</a:t>
            </a:r>
            <a:r>
              <a:rPr lang="tr-TR" sz="3600" dirty="0"/>
              <a:t>i</a:t>
            </a:r>
            <a:r>
              <a:rPr lang="en-US" sz="3600" dirty="0"/>
              <a:t>l</a:t>
            </a:r>
            <a:r>
              <a:rPr lang="tr-TR" sz="3600" dirty="0"/>
              <a:t>i</a:t>
            </a:r>
            <a:r>
              <a:rPr lang="en-US" sz="3600" dirty="0"/>
              <a:t> f</a:t>
            </a:r>
            <a:r>
              <a:rPr lang="tr-TR" sz="3600" dirty="0"/>
              <a:t>i</a:t>
            </a:r>
            <a:r>
              <a:rPr lang="en-US" sz="3600" dirty="0"/>
              <a:t>k</a:t>
            </a:r>
            <a:r>
              <a:rPr lang="tr-TR" sz="3600" dirty="0"/>
              <a:t>i</a:t>
            </a:r>
            <a:r>
              <a:rPr lang="en-US" sz="3600" dirty="0"/>
              <a:t>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2" y="2455984"/>
            <a:ext cx="6282266" cy="29600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cap="none" dirty="0" err="1"/>
              <a:t>Ülkemizin</a:t>
            </a:r>
            <a:r>
              <a:rPr lang="en-US" cap="none" dirty="0"/>
              <a:t> fay </a:t>
            </a:r>
            <a:r>
              <a:rPr lang="en-US" cap="none" dirty="0" err="1"/>
              <a:t>hatları</a:t>
            </a:r>
            <a:r>
              <a:rPr lang="en-US" cap="none" dirty="0"/>
              <a:t> </a:t>
            </a:r>
            <a:r>
              <a:rPr lang="en-US" cap="none" dirty="0" err="1"/>
              <a:t>bulundurması</a:t>
            </a:r>
            <a:r>
              <a:rPr lang="en-US" cap="none" dirty="0"/>
              <a:t> </a:t>
            </a:r>
            <a:r>
              <a:rPr lang="en-US" cap="none" dirty="0" err="1"/>
              <a:t>sebebiyle</a:t>
            </a:r>
            <a:r>
              <a:rPr lang="en-US" cap="none" dirty="0"/>
              <a:t> </a:t>
            </a:r>
            <a:r>
              <a:rPr lang="en-US" cap="none" dirty="0" err="1"/>
              <a:t>deprem</a:t>
            </a:r>
            <a:r>
              <a:rPr lang="en-US" cap="none" dirty="0"/>
              <a:t> </a:t>
            </a:r>
            <a:r>
              <a:rPr lang="en-US" cap="none" dirty="0" err="1"/>
              <a:t>gerçeğiyle</a:t>
            </a:r>
            <a:r>
              <a:rPr lang="en-US" cap="none" dirty="0"/>
              <a:t> </a:t>
            </a:r>
            <a:r>
              <a:rPr lang="en-US" cap="none" dirty="0" err="1"/>
              <a:t>yüzleşmeden</a:t>
            </a:r>
            <a:r>
              <a:rPr lang="en-US" cap="none" dirty="0"/>
              <a:t> </a:t>
            </a:r>
            <a:r>
              <a:rPr lang="en-US" cap="none" dirty="0" err="1"/>
              <a:t>önce</a:t>
            </a:r>
            <a:r>
              <a:rPr lang="en-US" cap="none" dirty="0"/>
              <a:t> </a:t>
            </a:r>
            <a:r>
              <a:rPr lang="en-US" cap="none" dirty="0" err="1"/>
              <a:t>tedbir</a:t>
            </a:r>
            <a:r>
              <a:rPr lang="en-US" cap="none" dirty="0"/>
              <a:t> </a:t>
            </a:r>
            <a:r>
              <a:rPr lang="en-US" cap="none" dirty="0" err="1"/>
              <a:t>almamız</a:t>
            </a:r>
            <a:r>
              <a:rPr lang="en-US" cap="none" dirty="0"/>
              <a:t> </a:t>
            </a:r>
            <a:r>
              <a:rPr lang="en-US" cap="none" dirty="0" err="1"/>
              <a:t>şart</a:t>
            </a:r>
            <a:r>
              <a:rPr lang="en-US" cap="none" dirty="0"/>
              <a:t>.</a:t>
            </a:r>
          </a:p>
          <a:p>
            <a:pPr algn="l"/>
            <a:r>
              <a:rPr lang="en-US" cap="none" dirty="0" err="1"/>
              <a:t>Bununla</a:t>
            </a:r>
            <a:r>
              <a:rPr lang="en-US" cap="none" dirty="0"/>
              <a:t> </a:t>
            </a:r>
            <a:r>
              <a:rPr lang="en-US" cap="none" dirty="0" err="1"/>
              <a:t>ilgili</a:t>
            </a:r>
            <a:r>
              <a:rPr lang="en-US" cap="none" dirty="0"/>
              <a:t> </a:t>
            </a:r>
            <a:r>
              <a:rPr lang="en-US" cap="none" dirty="0" err="1"/>
              <a:t>olarak</a:t>
            </a:r>
            <a:r>
              <a:rPr lang="en-US" cap="none" dirty="0"/>
              <a:t> </a:t>
            </a:r>
            <a:r>
              <a:rPr lang="en-US" cap="none" dirty="0" err="1"/>
              <a:t>günümüzde</a:t>
            </a:r>
            <a:r>
              <a:rPr lang="en-US" cap="none" dirty="0"/>
              <a:t> </a:t>
            </a:r>
            <a:r>
              <a:rPr lang="en-US" cap="none" dirty="0" err="1"/>
              <a:t>herkesin</a:t>
            </a:r>
            <a:r>
              <a:rPr lang="en-US" cap="none" dirty="0"/>
              <a:t> cep </a:t>
            </a:r>
            <a:r>
              <a:rPr lang="en-US" cap="none" dirty="0" err="1"/>
              <a:t>telefonu</a:t>
            </a:r>
            <a:r>
              <a:rPr lang="en-US" cap="none" dirty="0"/>
              <a:t> </a:t>
            </a:r>
            <a:r>
              <a:rPr lang="en-US" cap="none" dirty="0" err="1"/>
              <a:t>bulunduruyor</a:t>
            </a:r>
            <a:r>
              <a:rPr lang="en-US" cap="none" dirty="0"/>
              <a:t> </a:t>
            </a:r>
            <a:r>
              <a:rPr lang="en-US" cap="none" dirty="0" err="1"/>
              <a:t>olması</a:t>
            </a:r>
            <a:r>
              <a:rPr lang="en-US" cap="none" dirty="0"/>
              <a:t> </a:t>
            </a:r>
            <a:r>
              <a:rPr lang="en-US" cap="none" dirty="0" err="1"/>
              <a:t>ile</a:t>
            </a:r>
            <a:r>
              <a:rPr lang="en-US" cap="none" dirty="0"/>
              <a:t> </a:t>
            </a:r>
            <a:r>
              <a:rPr lang="en-US" cap="none" dirty="0" err="1"/>
              <a:t>birlikte</a:t>
            </a:r>
            <a:r>
              <a:rPr lang="en-US" cap="none" dirty="0"/>
              <a:t> </a:t>
            </a:r>
            <a:r>
              <a:rPr lang="en-US" cap="none" dirty="0" err="1"/>
              <a:t>depremle</a:t>
            </a:r>
            <a:r>
              <a:rPr lang="en-US" cap="none" dirty="0"/>
              <a:t> </a:t>
            </a:r>
            <a:r>
              <a:rPr lang="en-US" cap="none" dirty="0" err="1"/>
              <a:t>ilgili</a:t>
            </a:r>
            <a:r>
              <a:rPr lang="en-US" cap="none" dirty="0"/>
              <a:t> </a:t>
            </a:r>
            <a:r>
              <a:rPr lang="en-US" cap="none" dirty="0" err="1"/>
              <a:t>bildiride</a:t>
            </a:r>
            <a:r>
              <a:rPr lang="en-US" cap="none" dirty="0"/>
              <a:t> </a:t>
            </a:r>
            <a:r>
              <a:rPr lang="en-US" cap="none" dirty="0" err="1"/>
              <a:t>bulunan</a:t>
            </a:r>
            <a:r>
              <a:rPr lang="en-US" cap="none" dirty="0"/>
              <a:t> </a:t>
            </a:r>
            <a:r>
              <a:rPr lang="en-US" cap="none" dirty="0" err="1"/>
              <a:t>bir</a:t>
            </a:r>
            <a:r>
              <a:rPr lang="en-US" cap="none" dirty="0"/>
              <a:t> </a:t>
            </a:r>
            <a:r>
              <a:rPr lang="en-US" cap="none" dirty="0" err="1"/>
              <a:t>uygulamanın</a:t>
            </a:r>
            <a:r>
              <a:rPr lang="en-US" cap="none" dirty="0"/>
              <a:t> </a:t>
            </a:r>
            <a:r>
              <a:rPr lang="en-US" cap="none" dirty="0" err="1"/>
              <a:t>oldukça</a:t>
            </a:r>
            <a:r>
              <a:rPr lang="en-US" cap="none" dirty="0"/>
              <a:t> </a:t>
            </a:r>
            <a:r>
              <a:rPr lang="en-US" cap="none" dirty="0" err="1"/>
              <a:t>yararlı</a:t>
            </a:r>
            <a:r>
              <a:rPr lang="en-US" cap="none" dirty="0"/>
              <a:t> </a:t>
            </a:r>
            <a:r>
              <a:rPr lang="en-US" cap="none" dirty="0" err="1"/>
              <a:t>olacağını</a:t>
            </a:r>
            <a:r>
              <a:rPr lang="en-US" cap="none" dirty="0"/>
              <a:t> </a:t>
            </a:r>
            <a:r>
              <a:rPr lang="en-US" cap="none" dirty="0" err="1"/>
              <a:t>düşünüyorum</a:t>
            </a:r>
            <a:r>
              <a:rPr lang="en-US" cap="none" dirty="0"/>
              <a:t>. </a:t>
            </a:r>
          </a:p>
          <a:p>
            <a:pPr algn="l">
              <a:buFont typeface="Arial"/>
              <a:buChar char="•"/>
            </a:pPr>
            <a:endParaRPr lang="en-US" cap="none" dirty="0"/>
          </a:p>
        </p:txBody>
      </p:sp>
      <p:pic>
        <p:nvPicPr>
          <p:cNvPr id="3074" name="Picture 2" descr="Evolution of seismic hazard maps in Turkey | SpringerLink">
            <a:extLst>
              <a:ext uri="{FF2B5EF4-FFF2-40B4-BE49-F238E27FC236}">
                <a16:creationId xmlns:a16="http://schemas.microsoft.com/office/drawing/2014/main" id="{F5D4D7A8-9FF4-5EBC-A0E8-A9F506781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r="-4" b="-4"/>
          <a:stretch/>
        </p:blipFill>
        <p:spPr bwMode="auto"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1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9" y="808055"/>
            <a:ext cx="4889091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/>
              <a:t>Benzer</a:t>
            </a:r>
            <a:r>
              <a:rPr lang="en-US" sz="3600" dirty="0"/>
              <a:t> </a:t>
            </a:r>
            <a:r>
              <a:rPr lang="en-US" sz="3600" dirty="0" err="1"/>
              <a:t>uygulamalar</a:t>
            </a:r>
            <a:endParaRPr lang="en-US" sz="36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A8C857B-D044-3EA9-CFB5-90C1D1FD585E}"/>
              </a:ext>
            </a:extLst>
          </p:cNvPr>
          <p:cNvSpPr txBox="1"/>
          <p:nvPr/>
        </p:nvSpPr>
        <p:spPr>
          <a:xfrm>
            <a:off x="802177" y="2261420"/>
            <a:ext cx="4748699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 err="1"/>
              <a:t>İsimleri</a:t>
            </a:r>
            <a:r>
              <a:rPr lang="en-US" dirty="0"/>
              <a:t> </a:t>
            </a:r>
            <a:r>
              <a:rPr lang="en-US" dirty="0" err="1"/>
              <a:t>deprem</a:t>
            </a:r>
            <a:r>
              <a:rPr lang="en-US" dirty="0"/>
              <a:t> </a:t>
            </a:r>
            <a:r>
              <a:rPr lang="en-US" dirty="0" err="1"/>
              <a:t>alarmı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cihazlarımızda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kullanabileceğimiz</a:t>
            </a:r>
            <a:r>
              <a:rPr lang="en-US" dirty="0"/>
              <a:t> </a:t>
            </a:r>
            <a:r>
              <a:rPr lang="en-US" dirty="0" err="1"/>
              <a:t>onlarca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Android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vadettiği</a:t>
            </a:r>
            <a:r>
              <a:rPr lang="en-US" dirty="0"/>
              <a:t> </a:t>
            </a:r>
            <a:r>
              <a:rPr lang="en-US" dirty="0" err="1"/>
              <a:t>işlevleri</a:t>
            </a:r>
            <a:r>
              <a:rPr lang="en-US" dirty="0"/>
              <a:t> </a:t>
            </a:r>
            <a:r>
              <a:rPr lang="en-US" dirty="0" err="1"/>
              <a:t>gerçekleştiremiyor</a:t>
            </a:r>
            <a:r>
              <a:rPr lang="en-US" dirty="0"/>
              <a:t>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sismik</a:t>
            </a:r>
            <a:r>
              <a:rPr lang="en-US" dirty="0"/>
              <a:t> </a:t>
            </a:r>
            <a:r>
              <a:rPr lang="en-US" dirty="0" err="1"/>
              <a:t>dalga</a:t>
            </a:r>
            <a:r>
              <a:rPr lang="en-US" dirty="0"/>
              <a:t> </a:t>
            </a:r>
            <a:r>
              <a:rPr lang="en-US" dirty="0" err="1"/>
              <a:t>ölçümü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kaydedilen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il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en-US" dirty="0" err="1"/>
              <a:t>gerçekleşmiş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depremlerin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paylaşıyor</a:t>
            </a:r>
            <a:r>
              <a:rPr lang="en-US" dirty="0"/>
              <a:t>.</a:t>
            </a:r>
            <a:r>
              <a:rPr lang="en-US" b="0" i="0" baseline="30000" dirty="0"/>
              <a:t>[</a:t>
            </a:r>
            <a:r>
              <a:rPr lang="en-US" baseline="30000" dirty="0"/>
              <a:t>4</a:t>
            </a:r>
            <a:r>
              <a:rPr lang="en-US" b="0" i="0" baseline="30000" dirty="0"/>
              <a:t>]</a:t>
            </a: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C98A176-4F70-EAE1-A8E5-4CDFF0C40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01" y="796413"/>
            <a:ext cx="2245294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535A98C-6E48-150E-295D-D9780DA08F7E}"/>
              </a:ext>
            </a:extLst>
          </p:cNvPr>
          <p:cNvSpPr txBox="1"/>
          <p:nvPr/>
        </p:nvSpPr>
        <p:spPr>
          <a:xfrm>
            <a:off x="7036285" y="5996355"/>
            <a:ext cx="288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err="1"/>
              <a:t>Earthquake</a:t>
            </a:r>
            <a:r>
              <a:rPr lang="tr-TR" sz="1600" i="1" dirty="0"/>
              <a:t> </a:t>
            </a:r>
            <a:r>
              <a:rPr lang="tr-TR" sz="1600" i="1" dirty="0" err="1"/>
              <a:t>Tracker</a:t>
            </a:r>
            <a:r>
              <a:rPr lang="tr-TR" sz="1600" i="1" dirty="0"/>
              <a:t> Uygulaması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38439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389</TotalTime>
  <Words>496</Words>
  <Application>Microsoft Office PowerPoint</Application>
  <PresentationFormat>Geniş ekran</PresentationFormat>
  <Paragraphs>39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Wingdings 3</vt:lpstr>
      <vt:lpstr>Gökyüzü</vt:lpstr>
      <vt:lpstr>DEPREMİ NASIL ÖNLEYEBİLİRİZ?</vt:lpstr>
      <vt:lpstr>İÇİNDEKİLER</vt:lpstr>
      <vt:lpstr>Deprem dalgalarının oluşumu</vt:lpstr>
      <vt:lpstr>Depremlerin Önlenmesi </vt:lpstr>
      <vt:lpstr>Depremler ve sismik dalgalar</vt:lpstr>
      <vt:lpstr>Depremler ve sismik dalgalar</vt:lpstr>
      <vt:lpstr>Depremler ve sismik dalgalar</vt:lpstr>
      <vt:lpstr>Konuyla ilgili fikir </vt:lpstr>
      <vt:lpstr>Benzer uygulamalar</vt:lpstr>
      <vt:lpstr>Google deprem uyarı sistemi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merve bakar</dc:creator>
  <cp:lastModifiedBy>İrem Bakar</cp:lastModifiedBy>
  <cp:revision>7</cp:revision>
  <dcterms:created xsi:type="dcterms:W3CDTF">2023-03-04T14:51:42Z</dcterms:created>
  <dcterms:modified xsi:type="dcterms:W3CDTF">2023-03-05T16:13:47Z</dcterms:modified>
</cp:coreProperties>
</file>