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877" r:id="rId2"/>
  </p:sldMasterIdLst>
  <p:notesMasterIdLst>
    <p:notesMasterId r:id="rId5"/>
  </p:notesMasterIdLst>
  <p:handoutMasterIdLst>
    <p:handoutMasterId r:id="rId6"/>
  </p:handoutMasterIdLst>
  <p:sldIdLst>
    <p:sldId id="285" r:id="rId3"/>
    <p:sldId id="286" r:id="rId4"/>
  </p:sldIdLst>
  <p:sldSz cx="12190413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727">
          <p15:clr>
            <a:srgbClr val="A4A3A4"/>
          </p15:clr>
        </p15:guide>
        <p15:guide id="3" orient="horz" pos="3706">
          <p15:clr>
            <a:srgbClr val="A4A3A4"/>
          </p15:clr>
        </p15:guide>
        <p15:guide id="4" pos="244">
          <p15:clr>
            <a:srgbClr val="A4A3A4"/>
          </p15:clr>
        </p15:guide>
        <p15:guide id="5" pos="3784">
          <p15:clr>
            <a:srgbClr val="A4A3A4"/>
          </p15:clr>
        </p15:guide>
        <p15:guide id="6" pos="7443">
          <p15:clr>
            <a:srgbClr val="A4A3A4"/>
          </p15:clr>
        </p15:guide>
        <p15:guide id="7" pos="427">
          <p15:clr>
            <a:srgbClr val="A4A3A4"/>
          </p15:clr>
        </p15:guide>
        <p15:guide id="8" pos="7263">
          <p15:clr>
            <a:srgbClr val="A4A3A4"/>
          </p15:clr>
        </p15:guide>
        <p15:guide id="9" pos="3901">
          <p15:clr>
            <a:srgbClr val="A4A3A4"/>
          </p15:clr>
        </p15:guide>
        <p15:guide id="10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8EBAE5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41" autoAdjust="0"/>
  </p:normalViewPr>
  <p:slideViewPr>
    <p:cSldViewPr snapToGrid="0">
      <p:cViewPr varScale="1">
        <p:scale>
          <a:sx n="111" d="100"/>
          <a:sy n="111" d="100"/>
        </p:scale>
        <p:origin x="132" y="198"/>
      </p:cViewPr>
      <p:guideLst>
        <p:guide orient="horz" pos="2161"/>
        <p:guide orient="horz" pos="727"/>
        <p:guide orient="horz" pos="3706"/>
        <p:guide pos="244"/>
        <p:guide pos="3784"/>
        <p:guide pos="7443"/>
        <p:guide pos="427"/>
        <p:guide pos="7263"/>
        <p:guide pos="3901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7B89D5-5017-4396-A2CE-F1C12124EE0F}" type="datetimeFigureOut">
              <a:rPr lang="de-DE"/>
              <a:pPr>
                <a:defRPr/>
              </a:pPr>
              <a:t>23.01.2023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8FB1AA-A6AA-4E9E-8BA1-59AC7FC9D72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66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4EEC745E-66A0-4F49-903C-36561B63B5F1}" type="datetimeFigureOut">
              <a:rPr lang="de-DE"/>
              <a:pPr>
                <a:defRPr/>
              </a:pPr>
              <a:t>23.01.2023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lIns="88221" tIns="44111" rIns="88221" bIns="44111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DA392A4-A5B0-45A3-B126-38BB4DB33CB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7964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84" y="0"/>
            <a:ext cx="2866740" cy="18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P511174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0" y="0"/>
            <a:ext cx="3125422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D:\05b_laufende_Projekt_auf_T\J3532_BMWi_Batterie_Netz_ar\Daten\Intern\04_Präsentationen\Bilder\stando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5" b="19624"/>
          <a:stretch>
            <a:fillRect/>
          </a:stretch>
        </p:blipFill>
        <p:spPr bwMode="auto">
          <a:xfrm>
            <a:off x="5965980" y="0"/>
            <a:ext cx="3099590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8744400" y="0"/>
            <a:ext cx="3453877" cy="185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0" y="1845525"/>
            <a:ext cx="12196800" cy="246221"/>
          </a:xfrm>
          <a:prstGeom prst="rect">
            <a:avLst/>
          </a:prstGeom>
          <a:solidFill>
            <a:srgbClr val="00549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Batteriealterung     •     Batteriemodelle     •     Batteriediagnostik     •     Batteriepackdesign     •     Elektromobilität     •     Stationäre Energiespeicher     •     Energiesystemanalyse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2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031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Untertitel 2"/>
          <p:cNvSpPr txBox="1">
            <a:spLocks/>
          </p:cNvSpPr>
          <p:nvPr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noProof="0" dirty="0" smtClean="0">
                <a:solidFill>
                  <a:srgbClr val="00549F"/>
                </a:solidFill>
                <a:latin typeface="+mn-lt"/>
              </a:rPr>
              <a:t>Lehrstuhl für Elektrochemische Energiewandlung</a:t>
            </a:r>
            <a:br>
              <a:rPr lang="de-DE" sz="1400" b="1" noProof="0" dirty="0" smtClean="0">
                <a:solidFill>
                  <a:srgbClr val="00549F"/>
                </a:solidFill>
                <a:latin typeface="+mn-lt"/>
              </a:rPr>
            </a:br>
            <a:r>
              <a:rPr lang="de-DE" sz="1400" b="1" noProof="0" dirty="0" smtClean="0">
                <a:solidFill>
                  <a:srgbClr val="00549F"/>
                </a:solidFill>
                <a:latin typeface="+mn-lt"/>
              </a:rPr>
              <a:t>und Speichersystemtechnik</a:t>
            </a:r>
            <a:endParaRPr lang="de-DE" sz="1400" b="1" noProof="0" dirty="0">
              <a:solidFill>
                <a:srgbClr val="00549F"/>
              </a:solidFill>
              <a:latin typeface="+mn-lt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 smtClean="0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29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D7F12259-4066-44C3-AC08-F5ADAE7E0447}" type="datetime1">
              <a:rPr lang="de-DE" smtClean="0"/>
              <a:t>23.01.2023</a:t>
            </a:fld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6184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11422513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74486B41-BCE2-48B7-876C-2B3490450D97}" type="datetime1">
              <a:rPr lang="de-DE" smtClean="0"/>
              <a:t>23.01.2023</a:t>
            </a:fld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7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6191194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85D6FCC3-EE37-4749-9624-859AF44EE717}" type="datetime1">
              <a:rPr lang="de-DE" smtClean="0"/>
              <a:t>23.01.2023</a:t>
            </a:fld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1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E47FF345-F1B3-44B8-9B74-D6676F7F0EE5}" type="datetime1">
              <a:rPr lang="de-DE" smtClean="0"/>
              <a:t>23.01.2023</a:t>
            </a:fld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3"/>
            <a:ext cx="12194934" cy="230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 smtClean="0"/>
          </a:p>
        </p:txBody>
      </p:sp>
      <p:pic>
        <p:nvPicPr>
          <p:cNvPr id="10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031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6D3069C6-0311-4A39-8CC1-DA405FE38D0C}" type="datetime1">
              <a:rPr lang="de-DE" smtClean="0"/>
              <a:t>23.01.2023</a:t>
            </a:fld>
            <a:endParaRPr lang="de-DE" dirty="0" smtClean="0"/>
          </a:p>
        </p:txBody>
      </p:sp>
      <p:sp>
        <p:nvSpPr>
          <p:cNvPr id="14" name="Untertitel 2"/>
          <p:cNvSpPr txBox="1">
            <a:spLocks/>
          </p:cNvSpPr>
          <p:nvPr userDrawn="1"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noProof="0" dirty="0" smtClean="0">
                <a:solidFill>
                  <a:srgbClr val="00549F"/>
                </a:solidFill>
                <a:latin typeface="+mn-lt"/>
              </a:rPr>
              <a:t>Lehrstuhl für Elektrochemische Energiewandlung</a:t>
            </a:r>
            <a:br>
              <a:rPr lang="de-DE" sz="1400" b="1" noProof="0" dirty="0" smtClean="0">
                <a:solidFill>
                  <a:srgbClr val="00549F"/>
                </a:solidFill>
                <a:latin typeface="+mn-lt"/>
              </a:rPr>
            </a:br>
            <a:r>
              <a:rPr lang="de-DE" sz="1400" b="1" noProof="0" dirty="0" smtClean="0">
                <a:solidFill>
                  <a:srgbClr val="00549F"/>
                </a:solidFill>
                <a:latin typeface="+mn-lt"/>
              </a:rPr>
              <a:t>und Speichersystemtechnik</a:t>
            </a:r>
            <a:endParaRPr lang="de-DE" sz="1400" b="1" noProof="0" dirty="0">
              <a:solidFill>
                <a:srgbClr val="00549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67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5849"/>
            <a:ext cx="2847246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249086" y="2124077"/>
            <a:ext cx="5561876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92649" y="2124076"/>
            <a:ext cx="5561876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3068" y="801688"/>
            <a:ext cx="11424279" cy="1004154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00549F"/>
                </a:solidFill>
              </a:rPr>
              <a:t>Vielen Dank</a:t>
            </a:r>
            <a:br>
              <a:rPr lang="de-DE" dirty="0" smtClean="0">
                <a:solidFill>
                  <a:srgbClr val="00549F"/>
                </a:solidFill>
              </a:rPr>
            </a:br>
            <a:r>
              <a:rPr lang="de-DE" dirty="0" smtClean="0">
                <a:solidFill>
                  <a:srgbClr val="00549F"/>
                </a:solidFill>
              </a:rPr>
              <a:t>für Ihre Aufmerksamkeit</a:t>
            </a:r>
            <a:endParaRPr lang="en-US" dirty="0">
              <a:solidFill>
                <a:srgbClr val="00549F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73" y="4878751"/>
            <a:ext cx="952500" cy="952500"/>
          </a:xfrm>
          <a:prstGeom prst="rect">
            <a:avLst/>
          </a:prstGeom>
        </p:spPr>
      </p:pic>
      <p:sp>
        <p:nvSpPr>
          <p:cNvPr id="17" name="Textplatzhalter 3"/>
          <p:cNvSpPr txBox="1">
            <a:spLocks/>
          </p:cNvSpPr>
          <p:nvPr/>
        </p:nvSpPr>
        <p:spPr>
          <a:xfrm>
            <a:off x="392649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Kontakt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Lehrstuhl für Elektrochemische Energiewandlung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 Speichersystemtechnik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rer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nat. Dirk Uwe Sauer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Jägerstraße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platzhalter 3"/>
          <p:cNvSpPr txBox="1">
            <a:spLocks/>
          </p:cNvSpPr>
          <p:nvPr/>
        </p:nvSpPr>
        <p:spPr>
          <a:xfrm>
            <a:off x="6245471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 danken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92649" y="2828926"/>
            <a:ext cx="3886694" cy="73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Tel.: +49 241 80-XXXXX</a:t>
            </a:r>
            <a:br>
              <a:rPr lang="en-US" dirty="0" smtClean="0"/>
            </a:br>
            <a:r>
              <a:rPr lang="en-US" dirty="0" smtClean="0"/>
              <a:t>xxx@isea.rwth-aachen.de</a:t>
            </a:r>
            <a:br>
              <a:rPr lang="en-US" dirty="0" smtClean="0"/>
            </a:br>
            <a:r>
              <a:rPr lang="en-US" dirty="0" smtClean="0"/>
              <a:t>batteries@isea.rwth-aachen.de</a:t>
            </a:r>
            <a:endParaRPr lang="en-US" dirty="0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11297" y="2124075"/>
            <a:ext cx="1137452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Eigenes Foto durch Klicken hinzufügen</a:t>
            </a:r>
            <a:endParaRPr lang="en-US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392649" y="2570401"/>
            <a:ext cx="3886694" cy="334725"/>
          </a:xfr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6361869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Partnerlogo durch Klicken hinzufügen</a:t>
            </a:r>
            <a:endParaRPr lang="en-US" dirty="0"/>
          </a:p>
        </p:txBody>
      </p:sp>
      <p:sp>
        <p:nvSpPr>
          <p:cNvPr id="18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9092013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Partnerlogo durch Klicken hinzufügen</a:t>
            </a:r>
            <a:endParaRPr lang="en-US" dirty="0"/>
          </a:p>
        </p:txBody>
      </p:sp>
      <p:sp>
        <p:nvSpPr>
          <p:cNvPr id="19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6361869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Partnerlogo durch Klicken hinzufügen</a:t>
            </a:r>
            <a:endParaRPr lang="en-US" dirty="0"/>
          </a:p>
        </p:txBody>
      </p:sp>
      <p:sp>
        <p:nvSpPr>
          <p:cNvPr id="21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9092013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Partnerlogo durch Klicken hinzufügen</a:t>
            </a:r>
            <a:endParaRPr lang="en-US" dirty="0"/>
          </a:p>
        </p:txBody>
      </p:sp>
      <p:cxnSp>
        <p:nvCxnSpPr>
          <p:cNvPr id="22" name="Gerader Verbinder 11"/>
          <p:cNvCxnSpPr/>
          <p:nvPr userDrawn="1"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7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11422513" cy="4731276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887C18F-21B2-48B8-9586-9343C0AE58EE}" type="datetime1">
              <a:rPr lang="de-DE" smtClean="0"/>
              <a:t>23.01.2023</a:t>
            </a:fld>
            <a:endParaRPr lang="de-DE" dirty="0" smtClean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2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6191194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fld id="{E5AF013B-EAD8-4321-9A97-347E14C68B05}" type="datetime1">
              <a:rPr lang="de-DE" smtClean="0"/>
              <a:t>23.01.2023</a:t>
            </a:fld>
            <a:endParaRPr lang="de-DE" dirty="0" smtClean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5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3F884E6-7726-4AAA-A0CE-C180A27151DE}" type="datetime1">
              <a:rPr lang="de-DE" smtClean="0"/>
              <a:t>23.01.2023</a:t>
            </a:fld>
            <a:endParaRPr lang="de-DE" dirty="0" smtClean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8556" y="5863770"/>
            <a:ext cx="4268791" cy="9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ntertitel 2"/>
          <p:cNvSpPr txBox="1">
            <a:spLocks/>
          </p:cNvSpPr>
          <p:nvPr userDrawn="1"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00549F"/>
                </a:solidFill>
                <a:latin typeface="+mn-lt"/>
              </a:rPr>
              <a:t>Chair</a:t>
            </a:r>
            <a:r>
              <a:rPr lang="en-US" sz="1400" b="1" baseline="0" dirty="0" smtClean="0">
                <a:solidFill>
                  <a:srgbClr val="00549F"/>
                </a:solidFill>
                <a:latin typeface="+mn-lt"/>
              </a:rPr>
              <a:t> for Electrochemical Energy Conversion</a:t>
            </a:r>
            <a:r>
              <a:rPr lang="en-US" sz="1400" b="1" baseline="0" dirty="0">
                <a:solidFill>
                  <a:srgbClr val="00549F"/>
                </a:solidFill>
                <a:latin typeface="+mn-lt"/>
              </a:rPr>
              <a:t/>
            </a:r>
            <a:br>
              <a:rPr lang="en-US" sz="1400" b="1" baseline="0" dirty="0">
                <a:solidFill>
                  <a:srgbClr val="00549F"/>
                </a:solidFill>
                <a:latin typeface="+mn-lt"/>
              </a:rPr>
            </a:br>
            <a:r>
              <a:rPr lang="en-US" sz="1400" b="1" dirty="0" smtClean="0">
                <a:solidFill>
                  <a:srgbClr val="00549F"/>
                </a:solidFill>
                <a:latin typeface="+mn-lt"/>
              </a:rPr>
              <a:t>and Storage Systems</a:t>
            </a:r>
            <a:endParaRPr lang="en-US" sz="1400" b="1" dirty="0">
              <a:solidFill>
                <a:srgbClr val="00549F"/>
              </a:solidFill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 smtClean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11769DE8-88E0-424A-87BD-6924D1146258}" type="datetime1">
              <a:rPr lang="de-DE" smtClean="0"/>
              <a:t>23.01.2023</a:t>
            </a:fld>
            <a:endParaRPr lang="de-DE" dirty="0" smtClean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84" y="0"/>
            <a:ext cx="2866740" cy="18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P511174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0" y="0"/>
            <a:ext cx="3125422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D:\05b_laufende_Projekt_auf_T\J3532_BMWi_Batterie_Netz_ar\Daten\Intern\04_Präsentationen\Bilder\standort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5" b="19624"/>
          <a:stretch>
            <a:fillRect/>
          </a:stretch>
        </p:blipFill>
        <p:spPr bwMode="auto">
          <a:xfrm>
            <a:off x="5965980" y="0"/>
            <a:ext cx="3099590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fik 2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8744400" y="0"/>
            <a:ext cx="3453877" cy="1850400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0" y="1845525"/>
            <a:ext cx="12196800" cy="246221"/>
          </a:xfrm>
          <a:prstGeom prst="rect">
            <a:avLst/>
          </a:prstGeom>
          <a:solidFill>
            <a:srgbClr val="00549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noProof="0" dirty="0" smtClean="0">
                <a:solidFill>
                  <a:schemeClr val="bg1"/>
                </a:solidFill>
              </a:rPr>
              <a:t>Battery Ageing     •     Battery Models     •     Battery Diagnostics     •     Battery Pack Design     •     </a:t>
            </a:r>
            <a:r>
              <a:rPr lang="en-US" sz="1000" noProof="0" dirty="0" err="1" smtClean="0">
                <a:solidFill>
                  <a:schemeClr val="bg1"/>
                </a:solidFill>
              </a:rPr>
              <a:t>Electromobility</a:t>
            </a:r>
            <a:r>
              <a:rPr lang="en-US" sz="1000" noProof="0" dirty="0" smtClean="0">
                <a:solidFill>
                  <a:schemeClr val="bg1"/>
                </a:solidFill>
              </a:rPr>
              <a:t>     •     Stationary Energy Storage     •     Energy System Analysis</a:t>
            </a:r>
            <a:endParaRPr lang="en-US" sz="10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3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3"/>
            <a:ext cx="12194934" cy="230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8556" y="5863770"/>
            <a:ext cx="4268791" cy="9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Untertitel 2"/>
          <p:cNvSpPr txBox="1">
            <a:spLocks/>
          </p:cNvSpPr>
          <p:nvPr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00549F"/>
                </a:solidFill>
                <a:latin typeface="+mn-lt"/>
              </a:rPr>
              <a:t>Chair</a:t>
            </a:r>
            <a:r>
              <a:rPr lang="en-US" sz="1400" b="1" baseline="0" dirty="0" smtClean="0">
                <a:solidFill>
                  <a:srgbClr val="00549F"/>
                </a:solidFill>
                <a:latin typeface="+mn-lt"/>
              </a:rPr>
              <a:t> for Electrochemical Energy Conversion</a:t>
            </a:r>
            <a:r>
              <a:rPr lang="en-US" sz="1400" b="1" baseline="0" dirty="0">
                <a:solidFill>
                  <a:srgbClr val="00549F"/>
                </a:solidFill>
                <a:latin typeface="+mn-lt"/>
              </a:rPr>
              <a:t/>
            </a:r>
            <a:br>
              <a:rPr lang="en-US" sz="1400" b="1" baseline="0" dirty="0">
                <a:solidFill>
                  <a:srgbClr val="00549F"/>
                </a:solidFill>
                <a:latin typeface="+mn-lt"/>
              </a:rPr>
            </a:br>
            <a:r>
              <a:rPr lang="en-US" sz="1400" b="1" dirty="0" smtClean="0">
                <a:solidFill>
                  <a:srgbClr val="00549F"/>
                </a:solidFill>
                <a:latin typeface="+mn-lt"/>
              </a:rPr>
              <a:t>and Storage Systems</a:t>
            </a:r>
            <a:endParaRPr lang="en-US" sz="1400" b="1" dirty="0">
              <a:solidFill>
                <a:srgbClr val="00549F"/>
              </a:solidFill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 smtClean="0"/>
          </a:p>
        </p:txBody>
      </p:sp>
      <p:sp>
        <p:nvSpPr>
          <p:cNvPr id="1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E9168FD1-8FD0-42FC-A75D-F24B320DE36E}" type="datetime1">
              <a:rPr lang="de-DE" smtClean="0"/>
              <a:t>23.01.2023</a:t>
            </a:fld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1452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6075"/>
            <a:ext cx="2843090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83068" y="801688"/>
            <a:ext cx="11424279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noProof="0" dirty="0" smtClean="0"/>
              <a:t>Thank you</a:t>
            </a:r>
            <a:br>
              <a:rPr lang="en-US" noProof="0" dirty="0" smtClean="0"/>
            </a:br>
            <a:r>
              <a:rPr lang="en-US" noProof="0" dirty="0" smtClean="0"/>
              <a:t>for your attention</a:t>
            </a:r>
            <a:endParaRPr lang="en-US" noProof="0" dirty="0"/>
          </a:p>
        </p:txBody>
      </p:sp>
      <p:cxnSp>
        <p:nvCxnSpPr>
          <p:cNvPr id="18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6249086" y="2124077"/>
            <a:ext cx="5561876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92649" y="2124076"/>
            <a:ext cx="5561876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73" y="4878751"/>
            <a:ext cx="952500" cy="952500"/>
          </a:xfrm>
          <a:prstGeom prst="rect">
            <a:avLst/>
          </a:prstGeom>
        </p:spPr>
      </p:pic>
      <p:sp>
        <p:nvSpPr>
          <p:cNvPr id="22" name="Textplatzhalter 3"/>
          <p:cNvSpPr txBox="1">
            <a:spLocks/>
          </p:cNvSpPr>
          <p:nvPr/>
        </p:nvSpPr>
        <p:spPr>
          <a:xfrm>
            <a:off x="392649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Chair for Electrochemical Energy Conversion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Storage Systems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nat. Dirk Uwe Sauer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Jaegerstrasse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6245471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thank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92649" y="2828926"/>
            <a:ext cx="3886694" cy="733425"/>
          </a:xfrm>
          <a:prstGeom prst="rect">
            <a:avLst/>
          </a:prstGeom>
        </p:spPr>
        <p:txBody>
          <a:bodyPr/>
          <a:lstStyle>
            <a:lvl1pPr marL="0" marR="0" indent="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charset="0"/>
              <a:buNone/>
              <a:tabLst>
                <a:tab pos="215900" algn="l"/>
              </a:tabLst>
              <a:defRPr sz="1400" b="0" baseline="0"/>
            </a:lvl1pPr>
          </a:lstStyle>
          <a:p>
            <a:pPr lvl="0"/>
            <a:r>
              <a:rPr lang="de-DE" noProof="0" dirty="0" smtClean="0"/>
              <a:t>Tel.: +49 241 80-XXXXX</a:t>
            </a:r>
            <a:br>
              <a:rPr lang="de-DE" noProof="0" dirty="0" smtClean="0"/>
            </a:br>
            <a:r>
              <a:rPr lang="de-DE" noProof="0" dirty="0" smtClean="0"/>
              <a:t>xxx@isea.rwth-aachen.de</a:t>
            </a:r>
            <a:br>
              <a:rPr lang="de-DE" noProof="0" dirty="0" smtClean="0"/>
            </a:br>
            <a:r>
              <a:rPr lang="de-DE" noProof="0" dirty="0" smtClean="0"/>
              <a:t>batteries@isea.rwth-aachen.de</a:t>
            </a:r>
          </a:p>
        </p:txBody>
      </p:sp>
      <p:sp>
        <p:nvSpPr>
          <p:cNvPr id="26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392649" y="2570401"/>
            <a:ext cx="3886694" cy="334725"/>
          </a:xfrm>
          <a:prstGeom prst="rect">
            <a:avLst/>
          </a:prstGeo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17" name="Bildplatzhalt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11297" y="2124075"/>
            <a:ext cx="1137452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Eigenes Foto durch Klicken hinzufügen</a:t>
            </a:r>
            <a:endParaRPr lang="en-US" dirty="0"/>
          </a:p>
        </p:txBody>
      </p:sp>
      <p:sp>
        <p:nvSpPr>
          <p:cNvPr id="25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6361869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Partnerlogo durch Klicken hinzufügen</a:t>
            </a:r>
            <a:endParaRPr lang="en-US" dirty="0"/>
          </a:p>
        </p:txBody>
      </p:sp>
      <p:sp>
        <p:nvSpPr>
          <p:cNvPr id="27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9092013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Partnerlogo durch Klicken hinzufügen</a:t>
            </a:r>
            <a:endParaRPr lang="en-US" dirty="0"/>
          </a:p>
        </p:txBody>
      </p:sp>
      <p:sp>
        <p:nvSpPr>
          <p:cNvPr id="28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6361869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Partnerlogo durch Klicken hinzufügen</a:t>
            </a:r>
            <a:endParaRPr lang="en-US" dirty="0"/>
          </a:p>
        </p:txBody>
      </p:sp>
      <p:sp>
        <p:nvSpPr>
          <p:cNvPr id="29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9092013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Partnerlogo durch Klicken hinzufügen</a:t>
            </a:r>
            <a:endParaRPr lang="en-US" dirty="0"/>
          </a:p>
        </p:txBody>
      </p:sp>
      <p:cxnSp>
        <p:nvCxnSpPr>
          <p:cNvPr id="30" name="Gerader Verbinder 11"/>
          <p:cNvCxnSpPr/>
          <p:nvPr userDrawn="1"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6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383068" y="814388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5849"/>
            <a:ext cx="2847246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35480" y="6361350"/>
            <a:ext cx="5668062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fld id="{D35072EC-9367-4D7B-8652-6A082F0A7E89}" type="datetime1">
              <a:rPr lang="de-DE" smtClean="0"/>
              <a:t>23.01.2023</a:t>
            </a:fld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818425" y="6361350"/>
            <a:ext cx="4391428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06633" y="6352041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 smtClean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35242" y="6542541"/>
            <a:ext cx="48298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baseline="0" noProof="0" dirty="0" smtClean="0">
                <a:solidFill>
                  <a:schemeClr val="tx2"/>
                </a:solidFill>
              </a:rPr>
              <a:t>Lehrstuhl für Elektrochemische Energiewandlung und Speichersystemtechnik</a:t>
            </a:r>
            <a:endParaRPr lang="de-DE" sz="1100" b="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383068" y="814388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6075"/>
            <a:ext cx="2843090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935480" y="6361350"/>
            <a:ext cx="5668062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fld id="{C2CC8288-72D4-44E2-951D-741F8F954282}" type="datetime1">
              <a:rPr lang="de-DE" smtClean="0"/>
              <a:t>23.01.2023</a:t>
            </a:fld>
            <a:endParaRPr lang="de-DE" dirty="0" smtClean="0"/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818425" y="6361350"/>
            <a:ext cx="4391428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1706633" y="6352041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 smtClean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35242" y="6542541"/>
            <a:ext cx="41998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 b="0" baseline="0" noProof="0" dirty="0" smtClean="0">
                <a:solidFill>
                  <a:schemeClr val="tx2"/>
                </a:solidFill>
              </a:rPr>
              <a:t>Chair for Electrochemical Energy Conversion and Storage Systems</a:t>
            </a:r>
          </a:p>
        </p:txBody>
      </p:sp>
    </p:spTree>
    <p:extLst>
      <p:ext uri="{BB962C8B-B14F-4D97-AF65-F5344CB8AC3E}">
        <p14:creationId xmlns:p14="http://schemas.microsoft.com/office/powerpoint/2010/main" val="72839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Eure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2487E45-7793-4B53-BBF0-C67D558AFDEF}" type="datetime1">
              <a:rPr lang="de-DE" smtClean="0"/>
              <a:t>23.01.2023</a:t>
            </a:fld>
            <a:endParaRPr lang="de-DE" dirty="0" smtClean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887C18F-21B2-48B8-9586-9343C0AE58EE}" type="datetime1">
              <a:rPr lang="de-DE" smtClean="0"/>
              <a:t>23.01.2023</a:t>
            </a:fld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Dirk Uwe Sauer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13669"/>
      </p:ext>
    </p:extLst>
  </p:cSld>
  <p:clrMapOvr>
    <a:masterClrMapping/>
  </p:clrMapOvr>
</p:sld>
</file>

<file path=ppt/theme/theme1.xml><?xml version="1.0" encoding="utf-8"?>
<a:theme xmlns:a="http://schemas.openxmlformats.org/drawingml/2006/main" name="ESS 16zu9">
  <a:themeElements>
    <a:clrScheme name="Benutzerdefiniert 4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2.xml><?xml version="1.0" encoding="utf-8"?>
<a:theme xmlns:a="http://schemas.openxmlformats.org/drawingml/2006/main" name="ESS englisch">
  <a:themeElements>
    <a:clrScheme name="Benutzerdefiniert 1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 16zu9</Template>
  <TotalTime>0</TotalTime>
  <Words>9</Words>
  <Application>Microsoft Office PowerPoint</Application>
  <PresentationFormat>Benutzerdefiniert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Wingdings</vt:lpstr>
      <vt:lpstr>ESS 16zu9</vt:lpstr>
      <vt:lpstr>ESS englisch</vt:lpstr>
      <vt:lpstr>PowerPoint-Präsentation</vt:lpstr>
      <vt:lpstr>PowerPoint-Präsentation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Barbers, Elias</dc:creator>
  <cp:lastModifiedBy>Barbers, Elias</cp:lastModifiedBy>
  <cp:revision>2</cp:revision>
  <cp:lastPrinted>2016-04-11T06:30:09Z</cp:lastPrinted>
  <dcterms:created xsi:type="dcterms:W3CDTF">2023-01-23T08:06:41Z</dcterms:created>
  <dcterms:modified xsi:type="dcterms:W3CDTF">2023-01-23T08:11:25Z</dcterms:modified>
</cp:coreProperties>
</file>