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  <p:sldId id="259" r:id="rId5"/>
    <p:sldId id="262" r:id="rId6"/>
    <p:sldId id="261" r:id="rId7"/>
    <p:sldId id="260" r:id="rId8"/>
    <p:sldId id="266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220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58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644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49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1997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756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794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2434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87843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472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E88C3-F30B-4691-8665-6208A5CD482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5881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E88C3-F30B-4691-8665-6208A5CD4828}" type="datetimeFigureOut">
              <a:rPr lang="tr-TR" smtClean="0"/>
              <a:t>2.03.2025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F8C95-6551-4B93-8B83-AF65E5060A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4389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176" y="96202"/>
            <a:ext cx="6574301" cy="80676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702" y="1028700"/>
            <a:ext cx="6171248" cy="5429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318" y="2753677"/>
            <a:ext cx="9690983" cy="275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86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8591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1251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0147" y="296227"/>
            <a:ext cx="2981325" cy="8477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6082" y="907710"/>
            <a:ext cx="3638550" cy="3143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339" y="2032629"/>
            <a:ext cx="2162175" cy="3810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632" y="1879742"/>
            <a:ext cx="1590675" cy="3333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5857" y="3270881"/>
            <a:ext cx="2343150" cy="381000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64329" y="3251831"/>
            <a:ext cx="1466850" cy="4000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84632" y="3185149"/>
            <a:ext cx="2447925" cy="3238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5857" y="4320537"/>
            <a:ext cx="2143125" cy="30480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84632" y="4229097"/>
            <a:ext cx="1333500" cy="30480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5857" y="5467349"/>
            <a:ext cx="2209800" cy="285750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84632" y="5235871"/>
            <a:ext cx="1466850" cy="314325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83355" y="59744"/>
            <a:ext cx="35623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21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37" y="3325177"/>
            <a:ext cx="4642813" cy="72104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634" y="3223260"/>
            <a:ext cx="4240649" cy="738187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03" y="4377690"/>
            <a:ext cx="3657600" cy="9144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9462" y="4243388"/>
            <a:ext cx="3999545" cy="92297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3897" y="787717"/>
            <a:ext cx="2981325" cy="8477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0505" y="94297"/>
            <a:ext cx="35623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35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3490436"/>
            <a:ext cx="5314950" cy="7620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304" y="3527584"/>
            <a:ext cx="4976011" cy="724852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92" y="5100637"/>
            <a:ext cx="3723845" cy="67151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547" y="4906803"/>
            <a:ext cx="3839528" cy="105918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4135" y="879157"/>
            <a:ext cx="4505487" cy="1281113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4815" y="93107"/>
            <a:ext cx="356235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1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4" y="3573721"/>
            <a:ext cx="5289445" cy="926783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917" y="3719395"/>
            <a:ext cx="4191953" cy="78110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045" y="5216842"/>
            <a:ext cx="4657537" cy="101250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0917" y="5487353"/>
            <a:ext cx="4643465" cy="74199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5521" y="1102071"/>
            <a:ext cx="6957131" cy="1978226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870" y="29929"/>
            <a:ext cx="7003711" cy="711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291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" y="0"/>
            <a:ext cx="10725150" cy="59626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597" y="6125527"/>
            <a:ext cx="2562225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31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392" y="285750"/>
            <a:ext cx="5041106" cy="83439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1392" y="1204912"/>
            <a:ext cx="1704975" cy="3333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437" y="1204912"/>
            <a:ext cx="1800225" cy="3905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0977" y="1243012"/>
            <a:ext cx="847725" cy="3524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0052" y="1920240"/>
            <a:ext cx="2543175" cy="3429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87177" y="2843212"/>
            <a:ext cx="3733800" cy="8286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2498" y="3024186"/>
            <a:ext cx="742950" cy="46672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87952" y="3167061"/>
            <a:ext cx="828675" cy="323850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9322" y="4976812"/>
            <a:ext cx="8753475" cy="15049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82538" y="4277677"/>
            <a:ext cx="1943100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96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462" y="326707"/>
            <a:ext cx="3990975" cy="6953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030" y="1238250"/>
            <a:ext cx="5410200" cy="3810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162" y="1238250"/>
            <a:ext cx="904875" cy="3905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007" y="2079307"/>
            <a:ext cx="2562225" cy="3905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907" y="2469832"/>
            <a:ext cx="2600325" cy="4286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9544" y="3125151"/>
            <a:ext cx="3829050" cy="3905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2970" y="6189345"/>
            <a:ext cx="21717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4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" y="1762124"/>
            <a:ext cx="4721945" cy="339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066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</TotalTime>
  <Words>0</Words>
  <Application>Microsoft Office PowerPoint</Application>
  <PresentationFormat>Geniş ekran</PresentationFormat>
  <Paragraphs>0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Toshiba</dc:creator>
  <cp:lastModifiedBy>Sau</cp:lastModifiedBy>
  <cp:revision>15</cp:revision>
  <dcterms:created xsi:type="dcterms:W3CDTF">2022-03-22T20:34:06Z</dcterms:created>
  <dcterms:modified xsi:type="dcterms:W3CDTF">2025-03-02T04:01:01Z</dcterms:modified>
</cp:coreProperties>
</file>