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5" r:id="rId9"/>
    <p:sldId id="270" r:id="rId10"/>
    <p:sldId id="264" r:id="rId11"/>
    <p:sldId id="263" r:id="rId12"/>
    <p:sldId id="266" r:id="rId13"/>
    <p:sldId id="276" r:id="rId14"/>
    <p:sldId id="267" r:id="rId15"/>
    <p:sldId id="268" r:id="rId16"/>
    <p:sldId id="269" r:id="rId17"/>
    <p:sldId id="275" r:id="rId18"/>
    <p:sldId id="271" r:id="rId19"/>
    <p:sldId id="272" r:id="rId20"/>
    <p:sldId id="274" r:id="rId21"/>
    <p:sldId id="273" r:id="rId22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6787651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,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269930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Dikey Metin Yer Tutucusu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478474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702847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119256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2503237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4" name="İçerik Yer Tutucus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6" name="İçerik Yer Tutucus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8" name="Altbilgi Yer Tutucusu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555499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Veri Yer Tutucusu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4" name="Altbilgi Yer Tutucusu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269811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3" name="Altbilgi Yer Tutucusu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079106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01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 için tıklatın</a:t>
            </a:r>
          </a:p>
        </p:txBody>
      </p:sp>
      <p:sp>
        <p:nvSpPr>
          <p:cNvPr id="3" name="Resim Yer Tutucusu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tıklatın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6" name="Altbilgi Yer Tutucusu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0540218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 için tıklatın</a:t>
            </a:r>
          </a:p>
        </p:txBody>
      </p:sp>
      <p:sp>
        <p:nvSpPr>
          <p:cNvPr id="3" name="Metin Yer Tutucusu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tıklatın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64D46F-91D9-4951-9811-50978E2EFF2C}" type="datetimeFigureOut">
              <a:rPr lang="tr-TR" smtClean="0"/>
              <a:t>24.02.2025</a:t>
            </a:fld>
            <a:endParaRPr lang="tr-TR"/>
          </a:p>
        </p:txBody>
      </p:sp>
      <p:sp>
        <p:nvSpPr>
          <p:cNvPr id="5" name="Altbilgi Yer Tutucusu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81B61-B367-4E83-9D30-2B6C2A0789BE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74843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62.png"/><Relationship Id="rId7" Type="http://schemas.openxmlformats.org/officeDocument/2006/relationships/image" Target="../media/image66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.png"/><Relationship Id="rId3" Type="http://schemas.openxmlformats.org/officeDocument/2006/relationships/image" Target="../media/image69.png"/><Relationship Id="rId7" Type="http://schemas.openxmlformats.org/officeDocument/2006/relationships/image" Target="../media/image73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2.png"/><Relationship Id="rId5" Type="http://schemas.openxmlformats.org/officeDocument/2006/relationships/image" Target="../media/image71.png"/><Relationship Id="rId10" Type="http://schemas.openxmlformats.org/officeDocument/2006/relationships/image" Target="../media/image76.png"/><Relationship Id="rId4" Type="http://schemas.openxmlformats.org/officeDocument/2006/relationships/image" Target="../media/image70.png"/><Relationship Id="rId9" Type="http://schemas.openxmlformats.org/officeDocument/2006/relationships/image" Target="../media/image7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0.png"/><Relationship Id="rId4" Type="http://schemas.openxmlformats.org/officeDocument/2006/relationships/image" Target="../media/image79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3" Type="http://schemas.openxmlformats.org/officeDocument/2006/relationships/image" Target="../media/image89.png"/><Relationship Id="rId7" Type="http://schemas.openxmlformats.org/officeDocument/2006/relationships/image" Target="../media/image93.png"/><Relationship Id="rId2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0" Type="http://schemas.openxmlformats.org/officeDocument/2006/relationships/image" Target="../media/image96.png"/><Relationship Id="rId4" Type="http://schemas.openxmlformats.org/officeDocument/2006/relationships/image" Target="../media/image90.png"/><Relationship Id="rId9" Type="http://schemas.openxmlformats.org/officeDocument/2006/relationships/image" Target="../media/image9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1.png"/><Relationship Id="rId5" Type="http://schemas.openxmlformats.org/officeDocument/2006/relationships/image" Target="../media/image100.png"/><Relationship Id="rId4" Type="http://schemas.openxmlformats.org/officeDocument/2006/relationships/image" Target="../media/image9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7" Type="http://schemas.openxmlformats.org/officeDocument/2006/relationships/image" Target="../media/image6.emf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emf"/><Relationship Id="rId5" Type="http://schemas.openxmlformats.org/officeDocument/2006/relationships/image" Target="../media/image4.emf"/><Relationship Id="rId4" Type="http://schemas.openxmlformats.org/officeDocument/2006/relationships/image" Target="../media/image3.emf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6.emf"/><Relationship Id="rId5" Type="http://schemas.openxmlformats.org/officeDocument/2006/relationships/image" Target="../media/image105.emf"/><Relationship Id="rId4" Type="http://schemas.openxmlformats.org/officeDocument/2006/relationships/image" Target="../media/image104.emf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12" Type="http://schemas.openxmlformats.org/officeDocument/2006/relationships/image" Target="../media/image117.png"/><Relationship Id="rId2" Type="http://schemas.openxmlformats.org/officeDocument/2006/relationships/image" Target="../media/image107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11" Type="http://schemas.openxmlformats.org/officeDocument/2006/relationships/image" Target="../media/image116.png"/><Relationship Id="rId5" Type="http://schemas.openxmlformats.org/officeDocument/2006/relationships/image" Target="../media/image110.png"/><Relationship Id="rId10" Type="http://schemas.openxmlformats.org/officeDocument/2006/relationships/image" Target="../media/image115.png"/><Relationship Id="rId4" Type="http://schemas.openxmlformats.org/officeDocument/2006/relationships/image" Target="../media/image109.png"/><Relationship Id="rId9" Type="http://schemas.openxmlformats.org/officeDocument/2006/relationships/image" Target="../media/image11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3" Type="http://schemas.openxmlformats.org/officeDocument/2006/relationships/image" Target="../media/image11.emf"/><Relationship Id="rId7" Type="http://schemas.openxmlformats.org/officeDocument/2006/relationships/image" Target="../media/image15.emf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emf"/><Relationship Id="rId5" Type="http://schemas.openxmlformats.org/officeDocument/2006/relationships/image" Target="../media/image13.emf"/><Relationship Id="rId4" Type="http://schemas.openxmlformats.org/officeDocument/2006/relationships/image" Target="../media/image12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5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4.png"/><Relationship Id="rId2" Type="http://schemas.openxmlformats.org/officeDocument/2006/relationships/image" Target="../media/image24.emf"/><Relationship Id="rId16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Yinelemeli (</a:t>
            </a:r>
            <a:r>
              <a:rPr lang="tr-TR" dirty="0" err="1"/>
              <a:t>Iterative</a:t>
            </a:r>
            <a:r>
              <a:rPr lang="tr-TR" dirty="0"/>
              <a:t>) Algoritmalar</a:t>
            </a:r>
          </a:p>
        </p:txBody>
      </p:sp>
      <p:sp>
        <p:nvSpPr>
          <p:cNvPr id="3" name="Alt Başlık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/>
              <a:t>Analiz</a:t>
            </a:r>
          </a:p>
        </p:txBody>
      </p:sp>
    </p:spTree>
    <p:extLst>
      <p:ext uri="{BB962C8B-B14F-4D97-AF65-F5344CB8AC3E}">
        <p14:creationId xmlns:p14="http://schemas.microsoft.com/office/powerpoint/2010/main" val="1688775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dörtgen 1"/>
          <p:cNvSpPr/>
          <p:nvPr/>
        </p:nvSpPr>
        <p:spPr>
          <a:xfrm>
            <a:off x="3844773" y="0"/>
            <a:ext cx="41790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 err="1">
                <a:latin typeface="CMBX12"/>
              </a:rPr>
              <a:t>Induction</a:t>
            </a:r>
            <a:r>
              <a:rPr lang="tr-TR" b="0" i="0" u="none" strike="noStrike" baseline="0" dirty="0">
                <a:latin typeface="CMBX12"/>
              </a:rPr>
              <a:t>, </a:t>
            </a:r>
            <a:r>
              <a:rPr lang="tr-TR" b="0" i="0" u="none" strike="noStrike" baseline="0" dirty="0" err="1">
                <a:latin typeface="CMBX12"/>
              </a:rPr>
              <a:t>unfolding</a:t>
            </a:r>
            <a:r>
              <a:rPr lang="tr-TR" b="0" i="0" u="none" strike="noStrike" baseline="0" dirty="0">
                <a:latin typeface="CMBX12"/>
              </a:rPr>
              <a:t>, </a:t>
            </a:r>
            <a:r>
              <a:rPr lang="tr-TR" b="0" i="0" u="none" strike="noStrike" baseline="0" dirty="0" err="1">
                <a:latin typeface="CMBX12"/>
              </a:rPr>
              <a:t>recursion</a:t>
            </a:r>
            <a:r>
              <a:rPr lang="tr-TR" b="0" i="0" u="none" strike="noStrike" baseline="0" dirty="0">
                <a:latin typeface="CMBX12"/>
              </a:rPr>
              <a:t> </a:t>
            </a:r>
            <a:r>
              <a:rPr lang="tr-TR" b="0" i="0" u="none" strike="noStrike" baseline="0" dirty="0" err="1">
                <a:latin typeface="CMBX12"/>
              </a:rPr>
              <a:t>trees</a:t>
            </a:r>
            <a:endParaRPr lang="tr-TR" dirty="0"/>
          </a:p>
        </p:txBody>
      </p:sp>
      <p:pic>
        <p:nvPicPr>
          <p:cNvPr id="3" name="Resi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143" y="689641"/>
            <a:ext cx="3016612" cy="1001999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143" y="2054542"/>
            <a:ext cx="3371850" cy="485775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4020992" y="2112763"/>
            <a:ext cx="243695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=2(2T(n-2)+1)+1</a:t>
            </a:r>
          </a:p>
        </p:txBody>
      </p:sp>
      <p:sp>
        <p:nvSpPr>
          <p:cNvPr id="6" name="Metin kutusu 5"/>
          <p:cNvSpPr txBox="1"/>
          <p:nvPr/>
        </p:nvSpPr>
        <p:spPr>
          <a:xfrm>
            <a:off x="6825856" y="2112763"/>
            <a:ext cx="25924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=4T(n-2)+2+1</a:t>
            </a:r>
          </a:p>
        </p:txBody>
      </p:sp>
      <p:sp>
        <p:nvSpPr>
          <p:cNvPr id="7" name="Metin kutusu 6"/>
          <p:cNvSpPr txBox="1"/>
          <p:nvPr/>
        </p:nvSpPr>
        <p:spPr>
          <a:xfrm>
            <a:off x="6825856" y="2508525"/>
            <a:ext cx="24781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=8T(n-3)+4+2+1</a:t>
            </a:r>
          </a:p>
        </p:txBody>
      </p:sp>
      <p:sp>
        <p:nvSpPr>
          <p:cNvPr id="8" name="Metin kutusu 7"/>
          <p:cNvSpPr txBox="1"/>
          <p:nvPr/>
        </p:nvSpPr>
        <p:spPr>
          <a:xfrm>
            <a:off x="6825856" y="2904287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=16T(n-4)+8+4+2+1</a:t>
            </a:r>
          </a:p>
        </p:txBody>
      </p:sp>
      <p:sp>
        <p:nvSpPr>
          <p:cNvPr id="9" name="Metin kutusu 8"/>
          <p:cNvSpPr txBox="1"/>
          <p:nvPr/>
        </p:nvSpPr>
        <p:spPr>
          <a:xfrm>
            <a:off x="6951586" y="3365952"/>
            <a:ext cx="30039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=……..</a:t>
            </a:r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032" y="4546163"/>
            <a:ext cx="5362575" cy="523875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40880" y="5337687"/>
            <a:ext cx="4732972" cy="647244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34316" y="6172200"/>
            <a:ext cx="6086475" cy="6858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77316" y="3869413"/>
            <a:ext cx="3933825" cy="542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72990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2465" y="217527"/>
            <a:ext cx="3086146" cy="99631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362" y="2140267"/>
            <a:ext cx="4765968" cy="614363"/>
          </a:xfrm>
          <a:prstGeom prst="rect">
            <a:avLst/>
          </a:prstGeom>
        </p:spPr>
      </p:pic>
      <p:sp>
        <p:nvSpPr>
          <p:cNvPr id="4" name="Metin kutusu 3"/>
          <p:cNvSpPr txBox="1"/>
          <p:nvPr/>
        </p:nvSpPr>
        <p:spPr>
          <a:xfrm>
            <a:off x="7123906" y="453506"/>
            <a:ext cx="505394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Çalışma zamanı analizini yapınız?</a:t>
            </a:r>
          </a:p>
        </p:txBody>
      </p:sp>
      <p:pic>
        <p:nvPicPr>
          <p:cNvPr id="5" name="Resim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2061" y="2891790"/>
            <a:ext cx="4850288" cy="63555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42061" y="3527345"/>
            <a:ext cx="6338903" cy="68794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42061" y="4215288"/>
            <a:ext cx="885825" cy="2190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472927" y="4434363"/>
            <a:ext cx="8177950" cy="56650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72927" y="5122306"/>
            <a:ext cx="7538711" cy="555784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587227" y="5843111"/>
            <a:ext cx="2355533" cy="915363"/>
          </a:xfrm>
          <a:prstGeom prst="rect">
            <a:avLst/>
          </a:prstGeom>
        </p:spPr>
      </p:pic>
      <p:sp>
        <p:nvSpPr>
          <p:cNvPr id="11" name="Metin kutusu 10"/>
          <p:cNvSpPr txBox="1"/>
          <p:nvPr/>
        </p:nvSpPr>
        <p:spPr>
          <a:xfrm>
            <a:off x="16375" y="344089"/>
            <a:ext cx="14565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Örnek:</a:t>
            </a:r>
          </a:p>
        </p:txBody>
      </p:sp>
    </p:spTree>
    <p:extLst>
      <p:ext uri="{BB962C8B-B14F-4D97-AF65-F5344CB8AC3E}">
        <p14:creationId xmlns:p14="http://schemas.microsoft.com/office/powerpoint/2010/main" val="16386584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8185" y="164783"/>
            <a:ext cx="2026019" cy="795338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0059" y="1183957"/>
            <a:ext cx="5924550" cy="320992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74204" y="1006554"/>
            <a:ext cx="3666278" cy="532447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44752" y="1999654"/>
            <a:ext cx="3228975" cy="6858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187939" y="1585436"/>
            <a:ext cx="733425" cy="2762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34250" y="3146107"/>
            <a:ext cx="4857750" cy="12477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67737" y="5066822"/>
            <a:ext cx="1457325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82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Hızlı Sıralama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 err="1"/>
              <a:t>Worst</a:t>
            </a:r>
            <a:r>
              <a:rPr lang="tr-TR" dirty="0"/>
              <a:t> Case</a:t>
            </a:r>
          </a:p>
        </p:txBody>
      </p:sp>
    </p:spTree>
    <p:extLst>
      <p:ext uri="{BB962C8B-B14F-4D97-AF65-F5344CB8AC3E}">
        <p14:creationId xmlns:p14="http://schemas.microsoft.com/office/powerpoint/2010/main" val="3414046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8620" y="457200"/>
            <a:ext cx="6019800" cy="6858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23947" y="252412"/>
            <a:ext cx="2447925" cy="638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70" y="1263015"/>
            <a:ext cx="5924550" cy="7429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5295" y="2125980"/>
            <a:ext cx="5981700" cy="7143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54367" y="2688907"/>
            <a:ext cx="7248525" cy="7715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4367" y="3460432"/>
            <a:ext cx="7296150" cy="9715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74407" y="4431982"/>
            <a:ext cx="4848225" cy="6000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88620" y="5052059"/>
            <a:ext cx="8515350" cy="828675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68642" y="5833109"/>
            <a:ext cx="7381875" cy="790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38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222" y="0"/>
            <a:ext cx="9324975" cy="104775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6222" y="1196340"/>
            <a:ext cx="7972425" cy="9906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655" y="4323397"/>
            <a:ext cx="6648450" cy="157162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9090" y="2863215"/>
            <a:ext cx="9639300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2583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1082" y="437197"/>
            <a:ext cx="9120188" cy="771525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312" y="1357312"/>
            <a:ext cx="3848100" cy="4857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82502" y="1357312"/>
            <a:ext cx="71532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43351" y="2509836"/>
            <a:ext cx="5457825" cy="183832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5525" y="2305049"/>
            <a:ext cx="6086475" cy="22479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5247" y="5649275"/>
            <a:ext cx="5410200" cy="7239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45642" y="5068250"/>
            <a:ext cx="4410075" cy="1304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6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HızlıSıralama</a:t>
            </a:r>
            <a:endParaRPr lang="tr-TR" dirty="0"/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tr-TR" dirty="0"/>
              <a:t>Best Case</a:t>
            </a:r>
          </a:p>
        </p:txBody>
      </p:sp>
    </p:spTree>
    <p:extLst>
      <p:ext uri="{BB962C8B-B14F-4D97-AF65-F5344CB8AC3E}">
        <p14:creationId xmlns:p14="http://schemas.microsoft.com/office/powerpoint/2010/main" val="22531029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395" y="802005"/>
            <a:ext cx="4057650" cy="4762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0202" y="716280"/>
            <a:ext cx="3000375" cy="5619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80220" y="677006"/>
            <a:ext cx="2171700" cy="59055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" y="1667827"/>
            <a:ext cx="7829550" cy="9620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39137" y="1511396"/>
            <a:ext cx="3871913" cy="865091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2395" y="3019424"/>
            <a:ext cx="6753225" cy="11620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65620" y="2915602"/>
            <a:ext cx="440055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398067" y="3865245"/>
            <a:ext cx="4619625" cy="1162050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07645" y="5027295"/>
            <a:ext cx="5924550" cy="180975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865620" y="5468302"/>
            <a:ext cx="36004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75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210" y="0"/>
            <a:ext cx="2171700" cy="59055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1017" y="866775"/>
            <a:ext cx="10715625" cy="226695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5512" y="2881313"/>
            <a:ext cx="8258175" cy="15144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5275" y="4300536"/>
            <a:ext cx="6810375" cy="127635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62" y="5476872"/>
            <a:ext cx="8286750" cy="126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673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902" y="542314"/>
            <a:ext cx="4367182" cy="2030669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1753" y="1139511"/>
            <a:ext cx="2003660" cy="836274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17546" y="1139511"/>
            <a:ext cx="1129574" cy="7986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796" y="3939611"/>
            <a:ext cx="4508914" cy="239260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884007" y="4517281"/>
            <a:ext cx="3739286" cy="1237267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682333" y="4747025"/>
            <a:ext cx="1209565" cy="777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9527" y="243840"/>
            <a:ext cx="2409825" cy="60960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5215" y="420052"/>
            <a:ext cx="1504950" cy="257175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67453" y="853440"/>
            <a:ext cx="6763798" cy="398036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705" y="5349240"/>
            <a:ext cx="6358917" cy="1162023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93758" y="5349240"/>
            <a:ext cx="2874986" cy="920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87329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9370" y="227666"/>
            <a:ext cx="2970517" cy="732454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815" y="1108710"/>
            <a:ext cx="2038350" cy="45720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3922" y="1688782"/>
            <a:ext cx="2314575" cy="600075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53451" y="2255997"/>
            <a:ext cx="2895600" cy="523875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49667" y="2769870"/>
            <a:ext cx="428625" cy="152400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22" y="2982278"/>
            <a:ext cx="3724275" cy="60960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8667" y="3657602"/>
            <a:ext cx="4505325" cy="58102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6767" y="4598670"/>
            <a:ext cx="685800" cy="26670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1192" y="4161474"/>
            <a:ext cx="3352800" cy="2190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578292" y="4603432"/>
            <a:ext cx="866775" cy="257175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03922" y="5269231"/>
            <a:ext cx="866775" cy="276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4388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Resim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194" y="2012703"/>
            <a:ext cx="7401030" cy="282218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88969" y="4455098"/>
            <a:ext cx="835330" cy="759584"/>
          </a:xfrm>
          <a:prstGeom prst="rect">
            <a:avLst/>
          </a:prstGeom>
          <a:solidFill>
            <a:srgbClr val="92D050"/>
          </a:solidFill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45203" y="2952768"/>
            <a:ext cx="1545267" cy="1116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065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82" y="202956"/>
            <a:ext cx="4080591" cy="2277354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22629" y="885861"/>
            <a:ext cx="1711268" cy="1274409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48953" y="785044"/>
            <a:ext cx="3143823" cy="1787609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17486" y="680121"/>
            <a:ext cx="2412271" cy="1457289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96866" y="3611923"/>
            <a:ext cx="3425763" cy="170621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30787" y="3806190"/>
            <a:ext cx="6223483" cy="987426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962428" y="3943541"/>
            <a:ext cx="923664" cy="712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675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9526" y="263918"/>
            <a:ext cx="4624663" cy="2582152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357" y="3269932"/>
            <a:ext cx="2068946" cy="1199198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0303" y="3349942"/>
            <a:ext cx="2901480" cy="15878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21783" y="3349942"/>
            <a:ext cx="1931950" cy="1098797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90729" y="3349942"/>
            <a:ext cx="2459807" cy="1098797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54011" y="5135880"/>
            <a:ext cx="5399722" cy="1312640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390729" y="5474017"/>
            <a:ext cx="1287709" cy="812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24346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190" y="235353"/>
            <a:ext cx="4087531" cy="2593018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65370" y="655562"/>
            <a:ext cx="1638300" cy="876300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03670" y="607937"/>
            <a:ext cx="1362075" cy="92392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988617" y="588887"/>
            <a:ext cx="2409825" cy="94297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13910" y="1923496"/>
            <a:ext cx="3562350" cy="904875"/>
          </a:xfrm>
          <a:prstGeom prst="rect">
            <a:avLst/>
          </a:prstGeom>
        </p:spPr>
      </p:pic>
      <p:pic>
        <p:nvPicPr>
          <p:cNvPr id="9" name="Resim 8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10550" y="1838325"/>
            <a:ext cx="3943350" cy="895350"/>
          </a:xfrm>
          <a:prstGeom prst="rect">
            <a:avLst/>
          </a:prstGeom>
        </p:spPr>
      </p:pic>
      <p:pic>
        <p:nvPicPr>
          <p:cNvPr id="10" name="Resim 9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5730" y="3334702"/>
            <a:ext cx="4610100" cy="866775"/>
          </a:xfrm>
          <a:prstGeom prst="rect">
            <a:avLst/>
          </a:prstGeom>
        </p:spPr>
      </p:pic>
      <p:pic>
        <p:nvPicPr>
          <p:cNvPr id="11" name="Resim 1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905875" y="3391374"/>
            <a:ext cx="3248025" cy="753429"/>
          </a:xfrm>
          <a:prstGeom prst="rect">
            <a:avLst/>
          </a:prstGeom>
        </p:spPr>
      </p:pic>
      <p:pic>
        <p:nvPicPr>
          <p:cNvPr id="12" name="Resim 1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034462" y="4378482"/>
            <a:ext cx="3200400" cy="876300"/>
          </a:xfrm>
          <a:prstGeom prst="rect">
            <a:avLst/>
          </a:prstGeom>
        </p:spPr>
      </p:pic>
      <p:pic>
        <p:nvPicPr>
          <p:cNvPr id="13" name="Resim 12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9666922" y="5327647"/>
            <a:ext cx="2162175" cy="923925"/>
          </a:xfrm>
          <a:prstGeom prst="rect">
            <a:avLst/>
          </a:prstGeom>
        </p:spPr>
      </p:pic>
      <p:pic>
        <p:nvPicPr>
          <p:cNvPr id="14" name="Resim 13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25730" y="4207032"/>
            <a:ext cx="6353175" cy="609600"/>
          </a:xfrm>
          <a:prstGeom prst="rect">
            <a:avLst/>
          </a:prstGeom>
        </p:spPr>
      </p:pic>
      <p:pic>
        <p:nvPicPr>
          <p:cNvPr id="15" name="Resim 14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25730" y="4816632"/>
            <a:ext cx="4457700" cy="752475"/>
          </a:xfrm>
          <a:prstGeom prst="rect">
            <a:avLst/>
          </a:prstGeom>
        </p:spPr>
      </p:pic>
      <p:pic>
        <p:nvPicPr>
          <p:cNvPr id="16" name="Resim 1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42875" y="5698807"/>
            <a:ext cx="6229350" cy="695325"/>
          </a:xfrm>
          <a:prstGeom prst="rect">
            <a:avLst/>
          </a:prstGeom>
        </p:spPr>
      </p:pic>
      <p:pic>
        <p:nvPicPr>
          <p:cNvPr id="17" name="Resim 16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473190" y="5698807"/>
            <a:ext cx="2276475" cy="647700"/>
          </a:xfrm>
          <a:prstGeom prst="rect">
            <a:avLst/>
          </a:prstGeom>
        </p:spPr>
      </p:pic>
      <p:pic>
        <p:nvPicPr>
          <p:cNvPr id="18" name="Resim 17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6795296" y="4258467"/>
            <a:ext cx="1632261" cy="996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71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Resi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sp>
        <p:nvSpPr>
          <p:cNvPr id="5" name="Metin kutusu 4"/>
          <p:cNvSpPr txBox="1"/>
          <p:nvPr/>
        </p:nvSpPr>
        <p:spPr>
          <a:xfrm>
            <a:off x="8402723" y="77688"/>
            <a:ext cx="40462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Verilen Algoritmanın çalışma zamanı büyüme hızı nedir?</a:t>
            </a:r>
          </a:p>
        </p:txBody>
      </p:sp>
      <p:sp>
        <p:nvSpPr>
          <p:cNvPr id="6" name="Dikdörtgen 5"/>
          <p:cNvSpPr/>
          <p:nvPr/>
        </p:nvSpPr>
        <p:spPr>
          <a:xfrm>
            <a:off x="4581293" y="872784"/>
            <a:ext cx="382143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En dıştaki döngü n-4 defa çalışır.</a:t>
            </a:r>
            <a:endParaRPr lang="tr-TR" dirty="0"/>
          </a:p>
        </p:txBody>
      </p:sp>
      <p:sp>
        <p:nvSpPr>
          <p:cNvPr id="7" name="Sağ Ok 6"/>
          <p:cNvSpPr/>
          <p:nvPr/>
        </p:nvSpPr>
        <p:spPr>
          <a:xfrm rot="9700956">
            <a:off x="4000500" y="731520"/>
            <a:ext cx="1051560" cy="354330"/>
          </a:xfrm>
          <a:prstGeom prst="rightArrow">
            <a:avLst>
              <a:gd name="adj1" fmla="val 0"/>
              <a:gd name="adj2" fmla="val 53936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8" name="Sağ Ok 7"/>
          <p:cNvSpPr/>
          <p:nvPr/>
        </p:nvSpPr>
        <p:spPr>
          <a:xfrm rot="10800000">
            <a:off x="4400550" y="1390881"/>
            <a:ext cx="1965960" cy="323850"/>
          </a:xfrm>
          <a:prstGeom prst="rightArrow">
            <a:avLst>
              <a:gd name="adj1" fmla="val 588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9" name="Dikdörtgen 8"/>
          <p:cNvSpPr/>
          <p:nvPr/>
        </p:nvSpPr>
        <p:spPr>
          <a:xfrm>
            <a:off x="6604403" y="1424940"/>
            <a:ext cx="38214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Ortadaki döngü tam olarak 5 defa çalışır.</a:t>
            </a:r>
            <a:endParaRPr lang="tr-TR" dirty="0"/>
          </a:p>
        </p:txBody>
      </p:sp>
      <p:sp>
        <p:nvSpPr>
          <p:cNvPr id="10" name="Sağ Ok 9"/>
          <p:cNvSpPr/>
          <p:nvPr/>
        </p:nvSpPr>
        <p:spPr>
          <a:xfrm rot="20111426">
            <a:off x="319442" y="2337434"/>
            <a:ext cx="2103120" cy="445770"/>
          </a:xfrm>
          <a:prstGeom prst="rightArrow">
            <a:avLst>
              <a:gd name="adj1" fmla="val 3846"/>
              <a:gd name="adj2" fmla="val 42308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11" name="Dikdörtgen 10"/>
          <p:cNvSpPr/>
          <p:nvPr/>
        </p:nvSpPr>
        <p:spPr>
          <a:xfrm>
            <a:off x="322968" y="3086505"/>
            <a:ext cx="448906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b="0" i="0" u="none" strike="noStrike" baseline="0" dirty="0">
                <a:latin typeface="CMR10"/>
              </a:rPr>
              <a:t>En içteki döngü j’nin i, i + 1, i + 2, i + 3 ve i + 4'e eşit değerleri için sırasıyla 1, 2, 3, 4 veya 5 kez yürütülür</a:t>
            </a:r>
            <a:endParaRPr lang="tr-TR" dirty="0"/>
          </a:p>
        </p:txBody>
      </p:sp>
      <p:pic>
        <p:nvPicPr>
          <p:cNvPr id="12" name="Resi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1347" y="3548170"/>
            <a:ext cx="1155383" cy="909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357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  <p:bldP spid="9" grpId="0"/>
      <p:bldP spid="10" grpId="0" animBg="1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Resim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971" y="289560"/>
            <a:ext cx="5698734" cy="2270760"/>
          </a:xfrm>
          <a:prstGeom prst="rect">
            <a:avLst/>
          </a:prstGeom>
        </p:spPr>
      </p:pic>
      <p:pic>
        <p:nvPicPr>
          <p:cNvPr id="3" name="Resim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2684" y="289560"/>
            <a:ext cx="1796891" cy="1120140"/>
          </a:xfrm>
          <a:prstGeom prst="rect">
            <a:avLst/>
          </a:prstGeom>
        </p:spPr>
      </p:pic>
      <p:pic>
        <p:nvPicPr>
          <p:cNvPr id="4" name="Resim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8704" y="354330"/>
            <a:ext cx="3343275" cy="990600"/>
          </a:xfrm>
          <a:prstGeom prst="rect">
            <a:avLst/>
          </a:prstGeom>
        </p:spPr>
      </p:pic>
      <p:pic>
        <p:nvPicPr>
          <p:cNvPr id="5" name="Resim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410" y="2965132"/>
            <a:ext cx="3867470" cy="1881188"/>
          </a:xfrm>
          <a:prstGeom prst="rect">
            <a:avLst/>
          </a:prstGeom>
        </p:spPr>
      </p:pic>
      <p:pic>
        <p:nvPicPr>
          <p:cNvPr id="6" name="Resim 5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73880" y="3434238"/>
            <a:ext cx="2266950" cy="942975"/>
          </a:xfrm>
          <a:prstGeom prst="rect">
            <a:avLst/>
          </a:prstGeom>
        </p:spPr>
      </p:pic>
      <p:pic>
        <p:nvPicPr>
          <p:cNvPr id="7" name="Resim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06410" y="4865368"/>
            <a:ext cx="9639300" cy="885825"/>
          </a:xfrm>
          <a:prstGeom prst="rect">
            <a:avLst/>
          </a:prstGeom>
        </p:spPr>
      </p:pic>
      <p:pic>
        <p:nvPicPr>
          <p:cNvPr id="8" name="Resim 7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42937" y="5973126"/>
            <a:ext cx="4162425" cy="857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0171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Unvan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Özyineli</a:t>
            </a:r>
            <a:r>
              <a:rPr lang="tr-TR" dirty="0"/>
              <a:t> Algoritmalar(</a:t>
            </a:r>
            <a:r>
              <a:rPr lang="tr-TR" dirty="0" err="1"/>
              <a:t>Recursive</a:t>
            </a:r>
            <a:r>
              <a:rPr lang="tr-TR" dirty="0"/>
              <a:t> </a:t>
            </a:r>
            <a:r>
              <a:rPr lang="tr-TR" dirty="0" err="1"/>
              <a:t>Algorithms</a:t>
            </a:r>
            <a:r>
              <a:rPr lang="tr-TR" dirty="0"/>
              <a:t>)</a:t>
            </a:r>
          </a:p>
        </p:txBody>
      </p:sp>
      <p:sp>
        <p:nvSpPr>
          <p:cNvPr id="3" name="İçerik Yer Tutucus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tr-TR" dirty="0"/>
              <a:t>Analiz</a:t>
            </a:r>
          </a:p>
        </p:txBody>
      </p:sp>
    </p:spTree>
    <p:extLst>
      <p:ext uri="{BB962C8B-B14F-4D97-AF65-F5344CB8AC3E}">
        <p14:creationId xmlns:p14="http://schemas.microsoft.com/office/powerpoint/2010/main" val="13657650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621</TotalTime>
  <Words>119</Words>
  <Application>Microsoft Office PowerPoint</Application>
  <PresentationFormat>Geniş ekran</PresentationFormat>
  <Paragraphs>20</Paragraphs>
  <Slides>21</Slides>
  <Notes>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5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CMBX12</vt:lpstr>
      <vt:lpstr>CMR10</vt:lpstr>
      <vt:lpstr>Office Teması</vt:lpstr>
      <vt:lpstr>Yinelemeli (Iterative) Algoritmalar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Özyineli Algoritmalar(Recursive Algorithms)</vt:lpstr>
      <vt:lpstr>PowerPoint Sunusu</vt:lpstr>
      <vt:lpstr>PowerPoint Sunusu</vt:lpstr>
      <vt:lpstr>PowerPoint Sunusu</vt:lpstr>
      <vt:lpstr>Hızlı Sıralama</vt:lpstr>
      <vt:lpstr>PowerPoint Sunusu</vt:lpstr>
      <vt:lpstr>PowerPoint Sunusu</vt:lpstr>
      <vt:lpstr>PowerPoint Sunusu</vt:lpstr>
      <vt:lpstr>HızlıSıralama</vt:lpstr>
      <vt:lpstr>PowerPoint Sunusu</vt:lpstr>
      <vt:lpstr>PowerPoint Sunusu</vt:lpstr>
      <vt:lpstr>PowerPoint Sunusu</vt:lpstr>
      <vt:lpstr>PowerPoint Sunusu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Yinelemeli (Iterative) Algoritmalar</dc:title>
  <dc:creator>Toshiba</dc:creator>
  <cp:lastModifiedBy>Sau</cp:lastModifiedBy>
  <cp:revision>29</cp:revision>
  <dcterms:created xsi:type="dcterms:W3CDTF">2020-07-19T13:52:55Z</dcterms:created>
  <dcterms:modified xsi:type="dcterms:W3CDTF">2025-02-24T18:29:43Z</dcterms:modified>
</cp:coreProperties>
</file>