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Barlow Semi Condensed"/>
        <a:ea typeface="Barlow Semi Condensed"/>
        <a:cs typeface="Barlow Semi Condensed"/>
        <a:sym typeface="Barlow Semi Condensed"/>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Barlow Semi Condensed"/>
        <a:ea typeface="Barlow Semi Condensed"/>
        <a:cs typeface="Barlow Semi Condensed"/>
        <a:sym typeface="Barlow Semi Condensed"/>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Barlow Semi Condensed"/>
        <a:ea typeface="Barlow Semi Condensed"/>
        <a:cs typeface="Barlow Semi Condensed"/>
        <a:sym typeface="Barlow Semi Condensed"/>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Barlow Semi Condensed"/>
        <a:ea typeface="Barlow Semi Condensed"/>
        <a:cs typeface="Barlow Semi Condensed"/>
        <a:sym typeface="Barlow Semi Condensed"/>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Barlow Semi Condensed"/>
        <a:ea typeface="Barlow Semi Condensed"/>
        <a:cs typeface="Barlow Semi Condensed"/>
        <a:sym typeface="Barlow Semi Condensed"/>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Barlow Semi Condensed"/>
        <a:ea typeface="Barlow Semi Condensed"/>
        <a:cs typeface="Barlow Semi Condensed"/>
        <a:sym typeface="Barlow Semi Condensed"/>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Barlow Semi Condensed"/>
        <a:ea typeface="Barlow Semi Condensed"/>
        <a:cs typeface="Barlow Semi Condensed"/>
        <a:sym typeface="Barlow Semi Condensed"/>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Barlow Semi Condensed"/>
        <a:ea typeface="Barlow Semi Condensed"/>
        <a:cs typeface="Barlow Semi Condensed"/>
        <a:sym typeface="Barlow Semi Condensed"/>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Barlow Semi Condensed"/>
        <a:ea typeface="Barlow Semi Condensed"/>
        <a:cs typeface="Barlow Semi Condensed"/>
        <a:sym typeface="Barlow Semi Condensed"/>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Barlow Semi Condensed"/>
          <a:ea typeface="Barlow Semi Condensed"/>
          <a:cs typeface="Barlow Semi Condensed"/>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b="def" i="def"/>
      <a:tcStyle>
        <a:tcBdr/>
        <a:fill>
          <a:solidFill>
            <a:srgbClr val="FFF1E8"/>
          </a:solidFill>
        </a:fill>
      </a:tcStyle>
    </a:band2H>
    <a:firstCol>
      <a:tcTxStyle b="on" i="off">
        <a:font>
          <a:latin typeface="Barlow Semi Condensed"/>
          <a:ea typeface="Barlow Semi Condensed"/>
          <a:cs typeface="Barlow Semi Condense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Barlow Semi Condensed"/>
          <a:ea typeface="Barlow Semi Condensed"/>
          <a:cs typeface="Barlow Semi Condense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Barlow Semi Condensed"/>
          <a:ea typeface="Barlow Semi Condensed"/>
          <a:cs typeface="Barlow Semi Condense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Barlow Semi Condensed"/>
          <a:ea typeface="Barlow Semi Condensed"/>
          <a:cs typeface="Barlow Semi Condensed"/>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
          <a:latin typeface="Barlow Semi Condensed"/>
          <a:ea typeface="Barlow Semi Condensed"/>
          <a:cs typeface="Barlow Semi Condense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Barlow Semi Condensed"/>
          <a:ea typeface="Barlow Semi Condensed"/>
          <a:cs typeface="Barlow Semi Condense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Barlow Semi Condensed"/>
          <a:ea typeface="Barlow Semi Condensed"/>
          <a:cs typeface="Barlow Semi Condense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Barlow Semi Condensed"/>
          <a:ea typeface="Barlow Semi Condensed"/>
          <a:cs typeface="Barlow Semi Condensed"/>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
          <a:latin typeface="Barlow Semi Condensed"/>
          <a:ea typeface="Barlow Semi Condensed"/>
          <a:cs typeface="Barlow Semi Condense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Barlow Semi Condensed"/>
          <a:ea typeface="Barlow Semi Condensed"/>
          <a:cs typeface="Barlow Semi Condense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Barlow Semi Condensed"/>
          <a:ea typeface="Barlow Semi Condensed"/>
          <a:cs typeface="Barlow Semi Condense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Barlow Semi Condensed"/>
          <a:ea typeface="Barlow Semi Condensed"/>
          <a:cs typeface="Barlow Semi Condensed"/>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Barlow Semi Condensed"/>
          <a:ea typeface="Barlow Semi Condensed"/>
          <a:cs typeface="Barlow Semi Condense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Barlow Semi Condensed"/>
          <a:ea typeface="Barlow Semi Condensed"/>
          <a:cs typeface="Barlow Semi Condensed"/>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Barlow Semi Condensed"/>
          <a:ea typeface="Barlow Semi Condensed"/>
          <a:cs typeface="Barlow Semi Condensed"/>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Barlow Semi Condensed"/>
          <a:ea typeface="Barlow Semi Condensed"/>
          <a:cs typeface="Barlow Semi Condensed"/>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Barlow Semi Condensed"/>
          <a:ea typeface="Barlow Semi Condensed"/>
          <a:cs typeface="Barlow Semi Condense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Barlow Semi Condensed"/>
          <a:ea typeface="Barlow Semi Condensed"/>
          <a:cs typeface="Barlow Semi Condense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Barlow Semi Condensed"/>
          <a:ea typeface="Barlow Semi Condensed"/>
          <a:cs typeface="Barlow Semi Condense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Barlow Semi Condensed"/>
          <a:ea typeface="Barlow Semi Condensed"/>
          <a:cs typeface="Barlow Semi Condensed"/>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Barlow Semi Condensed"/>
          <a:ea typeface="Barlow Semi Condensed"/>
          <a:cs typeface="Barlow Semi Condensed"/>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Barlow Semi Condensed"/>
          <a:ea typeface="Barlow Semi Condensed"/>
          <a:cs typeface="Barlow Semi Condensed"/>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Barlow Semi Condensed"/>
          <a:ea typeface="Barlow Semi Condensed"/>
          <a:cs typeface="Barlow Semi Condensed"/>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2" name="Shape 102"/>
          <p:cNvSpPr/>
          <p:nvPr>
            <p:ph type="sldImg"/>
          </p:nvPr>
        </p:nvSpPr>
        <p:spPr>
          <a:xfrm>
            <a:off x="1143000" y="685800"/>
            <a:ext cx="4572000" cy="3429000"/>
          </a:xfrm>
          <a:prstGeom prst="rect">
            <a:avLst/>
          </a:prstGeom>
        </p:spPr>
        <p:txBody>
          <a:bodyPr/>
          <a:lstStyle/>
          <a:p>
            <a:pPr/>
          </a:p>
        </p:txBody>
      </p:sp>
      <p:sp>
        <p:nvSpPr>
          <p:cNvPr id="103" name="Shape 10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Default">
    <p:spTree>
      <p:nvGrpSpPr>
        <p:cNvPr id="1" name=""/>
        <p:cNvGrpSpPr/>
        <p:nvPr/>
      </p:nvGrpSpPr>
      <p:grpSpPr>
        <a:xfrm>
          <a:off x="0" y="0"/>
          <a:ext cx="0" cy="0"/>
          <a:chOff x="0" y="0"/>
          <a:chExt cx="0" cy="0"/>
        </a:xfrm>
      </p:grpSpPr>
      <p:sp>
        <p:nvSpPr>
          <p:cNvPr id="12" name="Başlık Metni"/>
          <p:cNvSpPr txBox="1"/>
          <p:nvPr>
            <p:ph type="title"/>
          </p:nvPr>
        </p:nvSpPr>
        <p:spPr>
          <a:xfrm>
            <a:off x="685800" y="1597818"/>
            <a:ext cx="7772400" cy="1102520"/>
          </a:xfrm>
          <a:prstGeom prst="rect">
            <a:avLst/>
          </a:prstGeom>
        </p:spPr>
        <p:txBody>
          <a:bodyPr/>
          <a:lstStyle/>
          <a:p>
            <a:pPr/>
            <a:r>
              <a:t>Başlık Metni</a:t>
            </a:r>
          </a:p>
        </p:txBody>
      </p:sp>
      <p:sp>
        <p:nvSpPr>
          <p:cNvPr id="13" name="Gövde Düzeyi Bir…"/>
          <p:cNvSpPr txBox="1"/>
          <p:nvPr>
            <p:ph type="body" sz="quarter" idx="1"/>
          </p:nvPr>
        </p:nvSpPr>
        <p:spPr>
          <a:xfrm>
            <a:off x="1371600" y="2914650"/>
            <a:ext cx="6400800" cy="1314450"/>
          </a:xfrm>
          <a:prstGeom prst="rect">
            <a:avLst/>
          </a:prstGeom>
        </p:spPr>
        <p:txBody>
          <a:bodyPr/>
          <a:lstStyle>
            <a:lvl1pPr marL="0" indent="152400" algn="ctr">
              <a:buClrTx/>
              <a:buSzTx/>
              <a:buFontTx/>
              <a:buNone/>
            </a:lvl1pPr>
            <a:lvl2pPr marL="0" indent="609600" algn="ctr">
              <a:buClrTx/>
              <a:buSzTx/>
              <a:buFontTx/>
              <a:buNone/>
            </a:lvl2pPr>
            <a:lvl3pPr marL="0" indent="1066800" algn="ctr">
              <a:buClrTx/>
              <a:buSzTx/>
              <a:buFontTx/>
              <a:buNone/>
            </a:lvl3pPr>
            <a:lvl4pPr marL="0" indent="1524000" algn="ctr">
              <a:buClrTx/>
              <a:buSzTx/>
              <a:buFontTx/>
              <a:buNone/>
            </a:lvl4pPr>
            <a:lvl5pPr marL="0" indent="1981200" algn="ctr">
              <a:buClrTx/>
              <a:buSzTx/>
              <a:buFontTx/>
              <a:buNone/>
            </a:lvl5pPr>
          </a:lstStyle>
          <a:p>
            <a:pPr/>
            <a:r>
              <a:t>Gövde Düzeyi Bir</a:t>
            </a:r>
          </a:p>
          <a:p>
            <a:pPr lvl="1"/>
            <a:r>
              <a:t>Gövde Düzeyi İki</a:t>
            </a:r>
          </a:p>
          <a:p>
            <a:pPr lvl="2"/>
            <a:r>
              <a:t>Gövde Düzeyi Üç</a:t>
            </a:r>
          </a:p>
          <a:p>
            <a:pPr lvl="3"/>
            <a:r>
              <a:t>Gövde Düzeyi Dört</a:t>
            </a:r>
          </a:p>
          <a:p>
            <a:pPr lvl="4"/>
            <a:r>
              <a:t>Gövde Düzeyi Beş</a:t>
            </a:r>
          </a:p>
        </p:txBody>
      </p:sp>
      <p:sp>
        <p:nvSpPr>
          <p:cNvPr id="14"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Default 0">
    <p:spTree>
      <p:nvGrpSpPr>
        <p:cNvPr id="1" name=""/>
        <p:cNvGrpSpPr/>
        <p:nvPr/>
      </p:nvGrpSpPr>
      <p:grpSpPr>
        <a:xfrm>
          <a:off x="0" y="0"/>
          <a:ext cx="0" cy="0"/>
          <a:chOff x="0" y="0"/>
          <a:chExt cx="0" cy="0"/>
        </a:xfrm>
      </p:grpSpPr>
      <p:sp>
        <p:nvSpPr>
          <p:cNvPr id="21" name="Başlık Metni"/>
          <p:cNvSpPr txBox="1"/>
          <p:nvPr>
            <p:ph type="title"/>
          </p:nvPr>
        </p:nvSpPr>
        <p:spPr>
          <a:xfrm>
            <a:off x="685800" y="1597818"/>
            <a:ext cx="7772400" cy="1102520"/>
          </a:xfrm>
          <a:prstGeom prst="rect">
            <a:avLst/>
          </a:prstGeom>
        </p:spPr>
        <p:txBody>
          <a:bodyPr/>
          <a:lstStyle/>
          <a:p>
            <a:pPr/>
            <a:r>
              <a:t>Başlık Metni</a:t>
            </a:r>
          </a:p>
        </p:txBody>
      </p:sp>
      <p:sp>
        <p:nvSpPr>
          <p:cNvPr id="22" name="Gövde Düzeyi Bir…"/>
          <p:cNvSpPr txBox="1"/>
          <p:nvPr>
            <p:ph type="body" sz="quarter" idx="1"/>
          </p:nvPr>
        </p:nvSpPr>
        <p:spPr>
          <a:xfrm>
            <a:off x="1371600" y="2914650"/>
            <a:ext cx="6400800" cy="1314450"/>
          </a:xfrm>
          <a:prstGeom prst="rect">
            <a:avLst/>
          </a:prstGeom>
        </p:spPr>
        <p:txBody>
          <a:bodyPr/>
          <a:lstStyle>
            <a:lvl1pPr marL="0" indent="152400" algn="ctr">
              <a:buClrTx/>
              <a:buSzTx/>
              <a:buFontTx/>
              <a:buNone/>
            </a:lvl1pPr>
            <a:lvl2pPr marL="0" indent="609600" algn="ctr">
              <a:buClrTx/>
              <a:buSzTx/>
              <a:buFontTx/>
              <a:buNone/>
            </a:lvl2pPr>
            <a:lvl3pPr marL="0" indent="1066800" algn="ctr">
              <a:buClrTx/>
              <a:buSzTx/>
              <a:buFontTx/>
              <a:buNone/>
            </a:lvl3pPr>
            <a:lvl4pPr marL="0" indent="1524000" algn="ctr">
              <a:buClrTx/>
              <a:buSzTx/>
              <a:buFontTx/>
              <a:buNone/>
            </a:lvl4pPr>
            <a:lvl5pPr marL="0" indent="1981200" algn="ctr">
              <a:buClrTx/>
              <a:buSzTx/>
              <a:buFontTx/>
              <a:buNone/>
            </a:lvl5pPr>
          </a:lstStyle>
          <a:p>
            <a:pPr/>
            <a:r>
              <a:t>Gövde Düzeyi Bir</a:t>
            </a:r>
          </a:p>
          <a:p>
            <a:pPr lvl="1"/>
            <a:r>
              <a:t>Gövde Düzeyi İki</a:t>
            </a:r>
          </a:p>
          <a:p>
            <a:pPr lvl="2"/>
            <a:r>
              <a:t>Gövde Düzeyi Üç</a:t>
            </a:r>
          </a:p>
          <a:p>
            <a:pPr lvl="3"/>
            <a:r>
              <a:t>Gövde Düzeyi Dört</a:t>
            </a:r>
          </a:p>
          <a:p>
            <a:pPr lvl="4"/>
            <a:r>
              <a:t>Gövde Düzeyi Beş</a:t>
            </a:r>
          </a:p>
        </p:txBody>
      </p:sp>
      <p:sp>
        <p:nvSpPr>
          <p:cNvPr id="23"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30" name="Başlık Metni"/>
          <p:cNvSpPr txBox="1"/>
          <p:nvPr>
            <p:ph type="title"/>
          </p:nvPr>
        </p:nvSpPr>
        <p:spPr>
          <a:prstGeom prst="rect">
            <a:avLst/>
          </a:prstGeom>
        </p:spPr>
        <p:txBody>
          <a:bodyPr/>
          <a:lstStyle/>
          <a:p>
            <a:pPr/>
            <a:r>
              <a:t>Başlık Metni</a:t>
            </a:r>
          </a:p>
        </p:txBody>
      </p:sp>
      <p:sp>
        <p:nvSpPr>
          <p:cNvPr id="31" name="Gövde Düzeyi Bir…"/>
          <p:cNvSpPr txBox="1"/>
          <p:nvPr>
            <p:ph type="body" idx="1"/>
          </p:nvPr>
        </p:nvSpPr>
        <p:spPr>
          <a:prstGeom prst="rect">
            <a:avLst/>
          </a:prstGeom>
        </p:spPr>
        <p:txBody>
          <a:bodyPr/>
          <a:lstStyle/>
          <a:p>
            <a:pPr/>
            <a:r>
              <a:t>Gövde Düzeyi Bir</a:t>
            </a:r>
          </a:p>
          <a:p>
            <a:pPr lvl="1"/>
            <a:r>
              <a:t>Gövde Düzeyi İki</a:t>
            </a:r>
          </a:p>
          <a:p>
            <a:pPr lvl="2"/>
            <a:r>
              <a:t>Gövde Düzeyi Üç</a:t>
            </a:r>
          </a:p>
          <a:p>
            <a:pPr lvl="3"/>
            <a:r>
              <a:t>Gövde Düzeyi Dört</a:t>
            </a:r>
          </a:p>
          <a:p>
            <a:pPr lvl="4"/>
            <a:r>
              <a:t>Gövde Düzeyi Beş</a:t>
            </a:r>
          </a:p>
        </p:txBody>
      </p:sp>
      <p:sp>
        <p:nvSpPr>
          <p:cNvPr id="32"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Default 0">
    <p:spTree>
      <p:nvGrpSpPr>
        <p:cNvPr id="1" name=""/>
        <p:cNvGrpSpPr/>
        <p:nvPr/>
      </p:nvGrpSpPr>
      <p:grpSpPr>
        <a:xfrm>
          <a:off x="0" y="0"/>
          <a:ext cx="0" cy="0"/>
          <a:chOff x="0" y="0"/>
          <a:chExt cx="0" cy="0"/>
        </a:xfrm>
      </p:grpSpPr>
      <p:sp>
        <p:nvSpPr>
          <p:cNvPr id="39" name="Başlık Metni"/>
          <p:cNvSpPr txBox="1"/>
          <p:nvPr>
            <p:ph type="title"/>
          </p:nvPr>
        </p:nvSpPr>
        <p:spPr>
          <a:prstGeom prst="rect">
            <a:avLst/>
          </a:prstGeom>
        </p:spPr>
        <p:txBody>
          <a:bodyPr/>
          <a:lstStyle/>
          <a:p>
            <a:pPr/>
            <a:r>
              <a:t>Başlık Metni</a:t>
            </a:r>
          </a:p>
        </p:txBody>
      </p:sp>
      <p:sp>
        <p:nvSpPr>
          <p:cNvPr id="40" name="Gövde Düzeyi Bir…"/>
          <p:cNvSpPr txBox="1"/>
          <p:nvPr>
            <p:ph type="body" idx="1"/>
          </p:nvPr>
        </p:nvSpPr>
        <p:spPr>
          <a:prstGeom prst="rect">
            <a:avLst/>
          </a:prstGeom>
        </p:spPr>
        <p:txBody>
          <a:bodyPr/>
          <a:lstStyle/>
          <a:p>
            <a:pPr/>
            <a:r>
              <a:t>Gövde Düzeyi Bir</a:t>
            </a:r>
          </a:p>
          <a:p>
            <a:pPr lvl="1"/>
            <a:r>
              <a:t>Gövde Düzeyi İki</a:t>
            </a:r>
          </a:p>
          <a:p>
            <a:pPr lvl="2"/>
            <a:r>
              <a:t>Gövde Düzeyi Üç</a:t>
            </a:r>
          </a:p>
          <a:p>
            <a:pPr lvl="3"/>
            <a:r>
              <a:t>Gövde Düzeyi Dört</a:t>
            </a:r>
          </a:p>
          <a:p>
            <a:pPr lvl="4"/>
            <a:r>
              <a:t>Gövde Düzeyi Beş</a:t>
            </a:r>
          </a:p>
        </p:txBody>
      </p:sp>
      <p:sp>
        <p:nvSpPr>
          <p:cNvPr id="41"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Default">
    <p:spTree>
      <p:nvGrpSpPr>
        <p:cNvPr id="1" name=""/>
        <p:cNvGrpSpPr/>
        <p:nvPr/>
      </p:nvGrpSpPr>
      <p:grpSpPr>
        <a:xfrm>
          <a:off x="0" y="0"/>
          <a:ext cx="0" cy="0"/>
          <a:chOff x="0" y="0"/>
          <a:chExt cx="0" cy="0"/>
        </a:xfrm>
      </p:grpSpPr>
      <p:sp>
        <p:nvSpPr>
          <p:cNvPr id="48" name="Google Shape;97;p14"/>
          <p:cNvSpPr/>
          <p:nvPr/>
        </p:nvSpPr>
        <p:spPr>
          <a:xfrm>
            <a:off x="-212725" y="741362"/>
            <a:ext cx="4573588" cy="1"/>
          </a:xfrm>
          <a:prstGeom prst="line">
            <a:avLst/>
          </a:prstGeom>
          <a:ln w="28575">
            <a:solidFill>
              <a:srgbClr val="FFFFFF"/>
            </a:solidFill>
          </a:ln>
        </p:spPr>
        <p:txBody>
          <a:bodyPr lIns="45719" rIns="45719"/>
          <a:lstStyle/>
          <a:p>
            <a:pPr/>
          </a:p>
        </p:txBody>
      </p:sp>
      <p:grpSp>
        <p:nvGrpSpPr>
          <p:cNvPr id="51" name="Grup"/>
          <p:cNvGrpSpPr/>
          <p:nvPr/>
        </p:nvGrpSpPr>
        <p:grpSpPr>
          <a:xfrm>
            <a:off x="398462" y="1581150"/>
            <a:ext cx="1619251" cy="1684338"/>
            <a:chOff x="0" y="0"/>
            <a:chExt cx="1619250" cy="1684337"/>
          </a:xfrm>
        </p:grpSpPr>
        <p:sp>
          <p:nvSpPr>
            <p:cNvPr id="49" name="Dikdörtgen"/>
            <p:cNvSpPr/>
            <p:nvPr/>
          </p:nvSpPr>
          <p:spPr>
            <a:xfrm>
              <a:off x="0" y="0"/>
              <a:ext cx="1619250" cy="1684338"/>
            </a:xfrm>
            <a:prstGeom prst="rect">
              <a:avLst/>
            </a:prstGeom>
            <a:solidFill>
              <a:srgbClr val="494ECE">
                <a:alpha val="51539"/>
              </a:srgbClr>
            </a:solidFill>
            <a:ln w="28575" cap="flat">
              <a:solidFill>
                <a:srgbClr val="7337D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 name="Metin"/>
            <p:cNvSpPr txBox="1"/>
            <p:nvPr/>
          </p:nvSpPr>
          <p:spPr>
            <a:xfrm>
              <a:off x="0" y="652051"/>
              <a:ext cx="1619250" cy="3802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defRPr>
                  <a:latin typeface="+mj-lt"/>
                  <a:ea typeface="+mj-ea"/>
                  <a:cs typeface="+mj-cs"/>
                  <a:sym typeface="Arial"/>
                </a:defRPr>
              </a:lvl1pPr>
            </a:lstStyle>
            <a:p>
              <a:pPr/>
              <a:r>
                <a:t>         </a:t>
              </a:r>
            </a:p>
          </p:txBody>
        </p:sp>
      </p:grpSp>
      <p:grpSp>
        <p:nvGrpSpPr>
          <p:cNvPr id="54" name="Grup"/>
          <p:cNvGrpSpPr/>
          <p:nvPr/>
        </p:nvGrpSpPr>
        <p:grpSpPr>
          <a:xfrm>
            <a:off x="2540000" y="1581150"/>
            <a:ext cx="1620838" cy="1684338"/>
            <a:chOff x="0" y="0"/>
            <a:chExt cx="1620837" cy="1684337"/>
          </a:xfrm>
        </p:grpSpPr>
        <p:sp>
          <p:nvSpPr>
            <p:cNvPr id="52" name="Dikdörtgen"/>
            <p:cNvSpPr/>
            <p:nvPr/>
          </p:nvSpPr>
          <p:spPr>
            <a:xfrm>
              <a:off x="0" y="0"/>
              <a:ext cx="1620838" cy="1684338"/>
            </a:xfrm>
            <a:prstGeom prst="rect">
              <a:avLst/>
            </a:prstGeom>
            <a:solidFill>
              <a:srgbClr val="00FFFF">
                <a:alpha val="45379"/>
              </a:srgbClr>
            </a:solidFill>
            <a:ln w="28575" cap="flat">
              <a:solidFill>
                <a:srgbClr val="00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 name="Metin"/>
            <p:cNvSpPr txBox="1"/>
            <p:nvPr/>
          </p:nvSpPr>
          <p:spPr>
            <a:xfrm>
              <a:off x="0" y="652051"/>
              <a:ext cx="1620838" cy="3802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defRPr>
                  <a:latin typeface="+mj-lt"/>
                  <a:ea typeface="+mj-ea"/>
                  <a:cs typeface="+mj-cs"/>
                  <a:sym typeface="Arial"/>
                </a:defRPr>
              </a:lvl1pPr>
            </a:lstStyle>
            <a:p>
              <a:pPr/>
              <a:r>
                <a:t>         </a:t>
              </a:r>
            </a:p>
          </p:txBody>
        </p:sp>
      </p:grpSp>
      <p:grpSp>
        <p:nvGrpSpPr>
          <p:cNvPr id="57" name="Grup"/>
          <p:cNvGrpSpPr/>
          <p:nvPr/>
        </p:nvGrpSpPr>
        <p:grpSpPr>
          <a:xfrm>
            <a:off x="4968875" y="1581150"/>
            <a:ext cx="1619250" cy="1684338"/>
            <a:chOff x="0" y="0"/>
            <a:chExt cx="1619250" cy="1684337"/>
          </a:xfrm>
        </p:grpSpPr>
        <p:sp>
          <p:nvSpPr>
            <p:cNvPr id="55" name="Dikdörtgen"/>
            <p:cNvSpPr/>
            <p:nvPr/>
          </p:nvSpPr>
          <p:spPr>
            <a:xfrm>
              <a:off x="0" y="0"/>
              <a:ext cx="1619250" cy="1684338"/>
            </a:xfrm>
            <a:prstGeom prst="rect">
              <a:avLst/>
            </a:prstGeom>
            <a:solidFill>
              <a:srgbClr val="10D6B6">
                <a:alpha val="70588"/>
              </a:srgbClr>
            </a:solidFill>
            <a:ln w="28575" cap="flat">
              <a:solidFill>
                <a:srgbClr val="11E4C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 name="Metin"/>
            <p:cNvSpPr txBox="1"/>
            <p:nvPr/>
          </p:nvSpPr>
          <p:spPr>
            <a:xfrm>
              <a:off x="0" y="652051"/>
              <a:ext cx="1619250" cy="3802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defRPr>
                  <a:latin typeface="+mj-lt"/>
                  <a:ea typeface="+mj-ea"/>
                  <a:cs typeface="+mj-cs"/>
                  <a:sym typeface="Arial"/>
                </a:defRPr>
              </a:lvl1pPr>
            </a:lstStyle>
            <a:p>
              <a:pPr/>
              <a:r>
                <a:t>         </a:t>
              </a:r>
            </a:p>
          </p:txBody>
        </p:sp>
      </p:grpSp>
      <p:grpSp>
        <p:nvGrpSpPr>
          <p:cNvPr id="60" name="Grup"/>
          <p:cNvGrpSpPr/>
          <p:nvPr/>
        </p:nvGrpSpPr>
        <p:grpSpPr>
          <a:xfrm>
            <a:off x="7188200" y="1581150"/>
            <a:ext cx="1620838" cy="1684338"/>
            <a:chOff x="0" y="0"/>
            <a:chExt cx="1620837" cy="1684337"/>
          </a:xfrm>
        </p:grpSpPr>
        <p:sp>
          <p:nvSpPr>
            <p:cNvPr id="58" name="Dikdörtgen"/>
            <p:cNvSpPr/>
            <p:nvPr/>
          </p:nvSpPr>
          <p:spPr>
            <a:xfrm>
              <a:off x="0" y="0"/>
              <a:ext cx="1620838" cy="1684338"/>
            </a:xfrm>
            <a:prstGeom prst="rect">
              <a:avLst/>
            </a:prstGeom>
            <a:solidFill>
              <a:srgbClr val="00FFFF">
                <a:alpha val="45379"/>
              </a:srgbClr>
            </a:solidFill>
            <a:ln w="28575" cap="flat">
              <a:solidFill>
                <a:srgbClr val="00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 name="Metin"/>
            <p:cNvSpPr txBox="1"/>
            <p:nvPr/>
          </p:nvSpPr>
          <p:spPr>
            <a:xfrm>
              <a:off x="0" y="652051"/>
              <a:ext cx="1620838" cy="3802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defRPr>
                  <a:latin typeface="+mj-lt"/>
                  <a:ea typeface="+mj-ea"/>
                  <a:cs typeface="+mj-cs"/>
                  <a:sym typeface="Arial"/>
                </a:defRPr>
              </a:lvl1pPr>
            </a:lstStyle>
            <a:p>
              <a:pPr/>
              <a:r>
                <a:t>         </a:t>
              </a:r>
            </a:p>
          </p:txBody>
        </p:sp>
      </p:grpSp>
      <p:sp>
        <p:nvSpPr>
          <p:cNvPr id="61" name="Başlık Metni"/>
          <p:cNvSpPr txBox="1"/>
          <p:nvPr>
            <p:ph type="title"/>
          </p:nvPr>
        </p:nvSpPr>
        <p:spPr>
          <a:xfrm>
            <a:off x="-1543050" y="-107951"/>
            <a:ext cx="7902575" cy="849314"/>
          </a:xfrm>
          <a:prstGeom prst="rect">
            <a:avLst/>
          </a:prstGeom>
        </p:spPr>
        <p:txBody>
          <a:bodyPr/>
          <a:lstStyle/>
          <a:p>
            <a:pPr/>
            <a:r>
              <a:t>Başlık Metni</a:t>
            </a:r>
          </a:p>
        </p:txBody>
      </p:sp>
      <p:sp>
        <p:nvSpPr>
          <p:cNvPr id="62" name="Gövde Düzeyi Bir…"/>
          <p:cNvSpPr txBox="1"/>
          <p:nvPr>
            <p:ph type="body" idx="1"/>
          </p:nvPr>
        </p:nvSpPr>
        <p:spPr>
          <a:xfrm>
            <a:off x="457200" y="1200150"/>
            <a:ext cx="8229600" cy="3394472"/>
          </a:xfrm>
          <a:prstGeom prst="rect">
            <a:avLst/>
          </a:prstGeom>
        </p:spPr>
        <p:txBody>
          <a:bodyPr lIns="45719" tIns="45719" rIns="45719" bIns="45719"/>
          <a:lstStyle/>
          <a:p>
            <a:pPr/>
            <a:r>
              <a:t>Gövde Düzeyi Bir</a:t>
            </a:r>
          </a:p>
          <a:p>
            <a:pPr lvl="1"/>
            <a:r>
              <a:t>Gövde Düzeyi İki</a:t>
            </a:r>
          </a:p>
          <a:p>
            <a:pPr lvl="2"/>
            <a:r>
              <a:t>Gövde Düzeyi Üç</a:t>
            </a:r>
          </a:p>
          <a:p>
            <a:pPr lvl="3"/>
            <a:r>
              <a:t>Gövde Düzeyi Dört</a:t>
            </a:r>
          </a:p>
          <a:p>
            <a:pPr lvl="4"/>
            <a:r>
              <a:t>Gövde Düzeyi Beş</a:t>
            </a:r>
          </a:p>
        </p:txBody>
      </p:sp>
      <p:sp>
        <p:nvSpPr>
          <p:cNvPr id="63"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Default">
    <p:spTree>
      <p:nvGrpSpPr>
        <p:cNvPr id="1" name=""/>
        <p:cNvGrpSpPr/>
        <p:nvPr/>
      </p:nvGrpSpPr>
      <p:grpSpPr>
        <a:xfrm>
          <a:off x="0" y="0"/>
          <a:ext cx="0" cy="0"/>
          <a:chOff x="0" y="0"/>
          <a:chExt cx="0" cy="0"/>
        </a:xfrm>
      </p:grpSpPr>
      <p:sp>
        <p:nvSpPr>
          <p:cNvPr id="70" name="Google Shape;91;p13"/>
          <p:cNvSpPr/>
          <p:nvPr/>
        </p:nvSpPr>
        <p:spPr>
          <a:xfrm>
            <a:off x="-6350" y="981075"/>
            <a:ext cx="7015163" cy="28336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660" y="0"/>
                </a:lnTo>
                <a:lnTo>
                  <a:pt x="2660" y="21600"/>
                </a:lnTo>
                <a:lnTo>
                  <a:pt x="21600" y="21600"/>
                </a:lnTo>
              </a:path>
            </a:pathLst>
          </a:custGeom>
          <a:ln w="28575">
            <a:solidFill>
              <a:srgbClr val="FFFFFF"/>
            </a:solidFill>
          </a:ln>
        </p:spPr>
        <p:txBody>
          <a:bodyPr lIns="0" tIns="0" rIns="0" bIns="0"/>
          <a:lstStyle/>
          <a:p>
            <a:pPr>
              <a:defRPr>
                <a:latin typeface="+mj-lt"/>
                <a:ea typeface="+mj-ea"/>
                <a:cs typeface="+mj-cs"/>
                <a:sym typeface="Arial"/>
              </a:defRPr>
            </a:pPr>
          </a:p>
        </p:txBody>
      </p:sp>
      <p:sp>
        <p:nvSpPr>
          <p:cNvPr id="71" name="Google Shape;92;p13"/>
          <p:cNvSpPr/>
          <p:nvPr/>
        </p:nvSpPr>
        <p:spPr>
          <a:xfrm rot="10800000">
            <a:off x="2203449" y="1597024"/>
            <a:ext cx="6962776" cy="25844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467" y="0"/>
                </a:lnTo>
                <a:lnTo>
                  <a:pt x="2467" y="21600"/>
                </a:lnTo>
                <a:lnTo>
                  <a:pt x="21600" y="21600"/>
                </a:lnTo>
              </a:path>
            </a:pathLst>
          </a:custGeom>
          <a:ln w="28575">
            <a:solidFill>
              <a:srgbClr val="FFFFFF"/>
            </a:solidFill>
          </a:ln>
        </p:spPr>
        <p:txBody>
          <a:bodyPr lIns="0" tIns="0" rIns="0" bIns="0"/>
          <a:lstStyle/>
          <a:p>
            <a:pPr>
              <a:defRPr>
                <a:latin typeface="+mj-lt"/>
                <a:ea typeface="+mj-ea"/>
                <a:cs typeface="+mj-cs"/>
                <a:sym typeface="Arial"/>
              </a:defRPr>
            </a:pPr>
          </a:p>
        </p:txBody>
      </p:sp>
      <p:sp>
        <p:nvSpPr>
          <p:cNvPr id="72" name="Google Shape;93;p13"/>
          <p:cNvSpPr/>
          <p:nvPr/>
        </p:nvSpPr>
        <p:spPr>
          <a:xfrm rot="16200000">
            <a:off x="1162050" y="3586162"/>
            <a:ext cx="1887538" cy="13636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path>
            </a:pathLst>
          </a:custGeom>
          <a:ln w="28575">
            <a:solidFill>
              <a:srgbClr val="FFFFFF"/>
            </a:solidFill>
          </a:ln>
        </p:spPr>
        <p:txBody>
          <a:bodyPr lIns="0" tIns="0" rIns="0" bIns="0"/>
          <a:lstStyle/>
          <a:p>
            <a:pPr>
              <a:defRPr>
                <a:latin typeface="+mj-lt"/>
                <a:ea typeface="+mj-ea"/>
                <a:cs typeface="+mj-cs"/>
                <a:sym typeface="Arial"/>
              </a:defRPr>
            </a:pPr>
          </a:p>
        </p:txBody>
      </p:sp>
      <p:sp>
        <p:nvSpPr>
          <p:cNvPr id="73" name="Google Shape;94;p13"/>
          <p:cNvSpPr/>
          <p:nvPr/>
        </p:nvSpPr>
        <p:spPr>
          <a:xfrm flipH="1" rot="5400000">
            <a:off x="6083300" y="3595687"/>
            <a:ext cx="1881188" cy="13382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path>
            </a:pathLst>
          </a:custGeom>
          <a:ln w="28575">
            <a:solidFill>
              <a:srgbClr val="FFFFFF"/>
            </a:solidFill>
          </a:ln>
        </p:spPr>
        <p:txBody>
          <a:bodyPr lIns="0" tIns="0" rIns="0" bIns="0"/>
          <a:lstStyle/>
          <a:p>
            <a:pPr>
              <a:defRPr>
                <a:latin typeface="+mj-lt"/>
                <a:ea typeface="+mj-ea"/>
                <a:cs typeface="+mj-cs"/>
                <a:sym typeface="Arial"/>
              </a:defRPr>
            </a:pPr>
          </a:p>
        </p:txBody>
      </p:sp>
      <p:sp>
        <p:nvSpPr>
          <p:cNvPr id="74" name="Başlık Metni"/>
          <p:cNvSpPr txBox="1"/>
          <p:nvPr>
            <p:ph type="title"/>
          </p:nvPr>
        </p:nvSpPr>
        <p:spPr>
          <a:xfrm>
            <a:off x="2787650" y="3170237"/>
            <a:ext cx="3567113" cy="307976"/>
          </a:xfrm>
          <a:prstGeom prst="rect">
            <a:avLst/>
          </a:prstGeom>
        </p:spPr>
        <p:txBody>
          <a:bodyPr/>
          <a:lstStyle/>
          <a:p>
            <a:pPr/>
            <a:r>
              <a:t>Başlık Metni</a:t>
            </a:r>
          </a:p>
        </p:txBody>
      </p:sp>
      <p:sp>
        <p:nvSpPr>
          <p:cNvPr id="75" name="Gövde Düzeyi Bir…"/>
          <p:cNvSpPr txBox="1"/>
          <p:nvPr>
            <p:ph type="body" sz="quarter" idx="1"/>
          </p:nvPr>
        </p:nvSpPr>
        <p:spPr>
          <a:xfrm>
            <a:off x="2063750" y="1971675"/>
            <a:ext cx="5014913" cy="1198563"/>
          </a:xfrm>
          <a:prstGeom prst="rect">
            <a:avLst/>
          </a:prstGeom>
        </p:spPr>
        <p:txBody>
          <a:bodyPr anchor="ctr"/>
          <a:lstStyle/>
          <a:p>
            <a:pPr/>
            <a:r>
              <a:t>Gövde Düzeyi Bir</a:t>
            </a:r>
          </a:p>
          <a:p>
            <a:pPr lvl="1"/>
            <a:r>
              <a:t>Gövde Düzeyi İki</a:t>
            </a:r>
          </a:p>
          <a:p>
            <a:pPr lvl="2"/>
            <a:r>
              <a:t>Gövde Düzeyi Üç</a:t>
            </a:r>
          </a:p>
          <a:p>
            <a:pPr lvl="3"/>
            <a:r>
              <a:t>Gövde Düzeyi Dört</a:t>
            </a:r>
          </a:p>
          <a:p>
            <a:pPr lvl="4"/>
            <a:r>
              <a:t>Gövde Düzeyi Beş</a:t>
            </a:r>
          </a:p>
        </p:txBody>
      </p:sp>
      <p:sp>
        <p:nvSpPr>
          <p:cNvPr id="76"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Default">
    <p:spTree>
      <p:nvGrpSpPr>
        <p:cNvPr id="1" name=""/>
        <p:cNvGrpSpPr/>
        <p:nvPr/>
      </p:nvGrpSpPr>
      <p:grpSpPr>
        <a:xfrm>
          <a:off x="0" y="0"/>
          <a:ext cx="0" cy="0"/>
          <a:chOff x="0" y="0"/>
          <a:chExt cx="0" cy="0"/>
        </a:xfrm>
      </p:grpSpPr>
      <p:sp>
        <p:nvSpPr>
          <p:cNvPr id="83" name="Google Shape;53;p5"/>
          <p:cNvSpPr/>
          <p:nvPr/>
        </p:nvSpPr>
        <p:spPr>
          <a:xfrm>
            <a:off x="0" y="3079750"/>
            <a:ext cx="4019550" cy="0"/>
          </a:xfrm>
          <a:prstGeom prst="line">
            <a:avLst/>
          </a:prstGeom>
          <a:ln w="28575">
            <a:solidFill>
              <a:srgbClr val="FFFFFF"/>
            </a:solidFill>
          </a:ln>
        </p:spPr>
        <p:txBody>
          <a:bodyPr lIns="45719" rIns="45719"/>
          <a:lstStyle/>
          <a:p>
            <a:pPr/>
          </a:p>
        </p:txBody>
      </p:sp>
      <p:sp>
        <p:nvSpPr>
          <p:cNvPr id="84" name="Başlık Metni"/>
          <p:cNvSpPr txBox="1"/>
          <p:nvPr>
            <p:ph type="title"/>
          </p:nvPr>
        </p:nvSpPr>
        <p:spPr>
          <a:xfrm>
            <a:off x="373062" y="1857375"/>
            <a:ext cx="1444626" cy="1619250"/>
          </a:xfrm>
          <a:prstGeom prst="rect">
            <a:avLst/>
          </a:prstGeom>
        </p:spPr>
        <p:txBody>
          <a:bodyPr anchor="ctr"/>
          <a:lstStyle/>
          <a:p>
            <a:pPr/>
            <a:r>
              <a:t>Başlık Metni</a:t>
            </a:r>
          </a:p>
        </p:txBody>
      </p:sp>
      <p:sp>
        <p:nvSpPr>
          <p:cNvPr id="85" name="Gövde Düzeyi Bir…"/>
          <p:cNvSpPr txBox="1"/>
          <p:nvPr>
            <p:ph type="body" sz="quarter" idx="1"/>
          </p:nvPr>
        </p:nvSpPr>
        <p:spPr>
          <a:xfrm>
            <a:off x="1866900" y="3179762"/>
            <a:ext cx="1906588" cy="368301"/>
          </a:xfrm>
          <a:prstGeom prst="rect">
            <a:avLst/>
          </a:prstGeom>
        </p:spPr>
        <p:txBody>
          <a:bodyPr/>
          <a:lstStyle/>
          <a:p>
            <a:pPr/>
            <a:r>
              <a:t>Gövde Düzeyi Bir</a:t>
            </a:r>
          </a:p>
          <a:p>
            <a:pPr lvl="1"/>
            <a:r>
              <a:t>Gövde Düzeyi İki</a:t>
            </a:r>
          </a:p>
          <a:p>
            <a:pPr lvl="2"/>
            <a:r>
              <a:t>Gövde Düzeyi Üç</a:t>
            </a:r>
          </a:p>
          <a:p>
            <a:pPr lvl="3"/>
            <a:r>
              <a:t>Gövde Düzeyi Dört</a:t>
            </a:r>
          </a:p>
          <a:p>
            <a:pPr lvl="4"/>
            <a:r>
              <a:t>Gövde Düzeyi Beş</a:t>
            </a:r>
          </a:p>
        </p:txBody>
      </p:sp>
      <p:sp>
        <p:nvSpPr>
          <p:cNvPr id="86"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Default">
    <p:spTree>
      <p:nvGrpSpPr>
        <p:cNvPr id="1" name=""/>
        <p:cNvGrpSpPr/>
        <p:nvPr/>
      </p:nvGrpSpPr>
      <p:grpSpPr>
        <a:xfrm>
          <a:off x="0" y="0"/>
          <a:ext cx="0" cy="0"/>
          <a:chOff x="0" y="0"/>
          <a:chExt cx="0" cy="0"/>
        </a:xfrm>
      </p:grpSpPr>
      <p:sp>
        <p:nvSpPr>
          <p:cNvPr id="93" name="Google Shape;58;p6"/>
          <p:cNvSpPr/>
          <p:nvPr/>
        </p:nvSpPr>
        <p:spPr>
          <a:xfrm flipH="1" flipV="1">
            <a:off x="5294312" y="1334769"/>
            <a:ext cx="4021138" cy="1"/>
          </a:xfrm>
          <a:prstGeom prst="line">
            <a:avLst/>
          </a:prstGeom>
          <a:ln w="28575">
            <a:solidFill>
              <a:srgbClr val="FFFFFF"/>
            </a:solidFill>
          </a:ln>
        </p:spPr>
        <p:txBody>
          <a:bodyPr lIns="45719" rIns="45719"/>
          <a:lstStyle/>
          <a:p>
            <a:pPr/>
          </a:p>
        </p:txBody>
      </p:sp>
      <p:sp>
        <p:nvSpPr>
          <p:cNvPr id="94" name="Başlık Metni"/>
          <p:cNvSpPr txBox="1"/>
          <p:nvPr>
            <p:ph type="title"/>
          </p:nvPr>
        </p:nvSpPr>
        <p:spPr>
          <a:xfrm>
            <a:off x="6581775" y="163512"/>
            <a:ext cx="985838" cy="1017588"/>
          </a:xfrm>
          <a:prstGeom prst="rect">
            <a:avLst/>
          </a:prstGeom>
        </p:spPr>
        <p:txBody>
          <a:bodyPr anchor="ctr"/>
          <a:lstStyle/>
          <a:p>
            <a:pPr/>
            <a:r>
              <a:t>Başlık Metni</a:t>
            </a:r>
          </a:p>
        </p:txBody>
      </p:sp>
      <p:sp>
        <p:nvSpPr>
          <p:cNvPr id="95" name="Gövde Düzeyi Bir…"/>
          <p:cNvSpPr txBox="1"/>
          <p:nvPr>
            <p:ph type="body" idx="1"/>
          </p:nvPr>
        </p:nvSpPr>
        <p:spPr>
          <a:xfrm>
            <a:off x="457200" y="1200150"/>
            <a:ext cx="8229600" cy="3394472"/>
          </a:xfrm>
          <a:prstGeom prst="rect">
            <a:avLst/>
          </a:prstGeom>
        </p:spPr>
        <p:txBody>
          <a:bodyPr lIns="45719" tIns="45719" rIns="45719" bIns="45719"/>
          <a:lstStyle/>
          <a:p>
            <a:pPr/>
            <a:r>
              <a:t>Gövde Düzeyi Bir</a:t>
            </a:r>
          </a:p>
          <a:p>
            <a:pPr lvl="1"/>
            <a:r>
              <a:t>Gövde Düzeyi İki</a:t>
            </a:r>
          </a:p>
          <a:p>
            <a:pPr lvl="2"/>
            <a:r>
              <a:t>Gövde Düzeyi Üç</a:t>
            </a:r>
          </a:p>
          <a:p>
            <a:pPr lvl="3"/>
            <a:r>
              <a:t>Gövde Düzeyi Dört</a:t>
            </a:r>
          </a:p>
          <a:p>
            <a:pPr lvl="4"/>
            <a:r>
              <a:t>Gövde Düzeyi Beş</a:t>
            </a:r>
          </a:p>
        </p:txBody>
      </p:sp>
      <p:sp>
        <p:nvSpPr>
          <p:cNvPr id="96"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gradFill flip="none" rotWithShape="1">
          <a:gsLst>
            <a:gs pos="0">
              <a:srgbClr val="10D6B6">
                <a:alpha val="70587"/>
              </a:srgbClr>
            </a:gs>
            <a:gs pos="100000">
              <a:srgbClr val="7337D4"/>
            </a:gs>
          </a:gsLst>
          <a:lin ang="0" scaled="0"/>
        </a:gradFill>
      </p:bgPr>
    </p:bg>
    <p:spTree>
      <p:nvGrpSpPr>
        <p:cNvPr id="1" name=""/>
        <p:cNvGrpSpPr/>
        <p:nvPr/>
      </p:nvGrpSpPr>
      <p:grpSpPr>
        <a:xfrm>
          <a:off x="0" y="0"/>
          <a:ext cx="0" cy="0"/>
          <a:chOff x="0" y="0"/>
          <a:chExt cx="0" cy="0"/>
        </a:xfrm>
      </p:grpSpPr>
      <p:sp>
        <p:nvSpPr>
          <p:cNvPr id="2" name="Google Shape;71;p9"/>
          <p:cNvSpPr/>
          <p:nvPr/>
        </p:nvSpPr>
        <p:spPr>
          <a:xfrm>
            <a:off x="4570412" y="985837"/>
            <a:ext cx="4576763" cy="1"/>
          </a:xfrm>
          <a:prstGeom prst="line">
            <a:avLst/>
          </a:prstGeom>
          <a:ln w="28575">
            <a:solidFill>
              <a:srgbClr val="FFFFFF"/>
            </a:solidFill>
          </a:ln>
        </p:spPr>
        <p:txBody>
          <a:bodyPr lIns="45719" rIns="45719"/>
          <a:lstStyle/>
          <a:p>
            <a:pPr/>
          </a:p>
        </p:txBody>
      </p:sp>
      <p:sp>
        <p:nvSpPr>
          <p:cNvPr id="3" name="Başlık Metni"/>
          <p:cNvSpPr txBox="1"/>
          <p:nvPr>
            <p:ph type="title"/>
          </p:nvPr>
        </p:nvSpPr>
        <p:spPr>
          <a:xfrm>
            <a:off x="619125" y="133350"/>
            <a:ext cx="7904163" cy="852488"/>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normAutofit fontScale="100000" lnSpcReduction="0"/>
          </a:bodyPr>
          <a:lstStyle/>
          <a:p>
            <a:pPr/>
            <a:r>
              <a:t>Başlık Metni</a:t>
            </a:r>
          </a:p>
        </p:txBody>
      </p:sp>
      <p:sp>
        <p:nvSpPr>
          <p:cNvPr id="4" name="Gövde Düzeyi Bir…"/>
          <p:cNvSpPr txBox="1"/>
          <p:nvPr>
            <p:ph type="body" idx="1"/>
          </p:nvPr>
        </p:nvSpPr>
        <p:spPr>
          <a:xfrm>
            <a:off x="457200" y="1200150"/>
            <a:ext cx="8229600" cy="39433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Gövde Düzeyi Bir</a:t>
            </a:r>
          </a:p>
          <a:p>
            <a:pPr lvl="1"/>
            <a:r>
              <a:t>Gövde Düzeyi İki</a:t>
            </a:r>
          </a:p>
          <a:p>
            <a:pPr lvl="2"/>
            <a:r>
              <a:t>Gövde Düzeyi Üç</a:t>
            </a:r>
          </a:p>
          <a:p>
            <a:pPr lvl="3"/>
            <a:r>
              <a:t>Gövde Düzeyi Dört</a:t>
            </a:r>
          </a:p>
          <a:p>
            <a:pPr lvl="4"/>
            <a:r>
              <a:t>Gövde Düzeyi Beş</a:t>
            </a:r>
          </a:p>
        </p:txBody>
      </p:sp>
      <p:sp>
        <p:nvSpPr>
          <p:cNvPr id="5" name="Slayt Numarası"/>
          <p:cNvSpPr txBox="1"/>
          <p:nvPr>
            <p:ph type="sldNum" sz="quarter" idx="2"/>
          </p:nvPr>
        </p:nvSpPr>
        <p:spPr>
          <a:xfrm>
            <a:off x="6174008" y="4767262"/>
            <a:ext cx="379192" cy="386051"/>
          </a:xfrm>
          <a:prstGeom prst="rect">
            <a:avLst/>
          </a:prstGeom>
          <a:ln w="12700">
            <a:miter lim="400000"/>
          </a:ln>
        </p:spPr>
        <p:txBody>
          <a:bodyPr wrap="none" lIns="91424" tIns="91424" rIns="91424" bIns="91424">
            <a:spAutoFit/>
          </a:bodyPr>
          <a:lstStyle>
            <a:lvl1pPr algn="r">
              <a:defRPr sz="1300">
                <a:solidFill>
                  <a:srgbClr val="666666"/>
                </a:solidFill>
                <a:latin typeface="Roboto Slab Regular"/>
                <a:ea typeface="Roboto Slab Regular"/>
                <a:cs typeface="Roboto Slab Regular"/>
                <a:sym typeface="Roboto Slab Regular"/>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3000" u="none">
          <a:ln>
            <a:noFill/>
          </a:ln>
          <a:solidFill>
            <a:srgbClr val="FFFFFF"/>
          </a:solidFill>
          <a:uFillTx/>
          <a:latin typeface="Saira ExtraCondensed SemiBold"/>
          <a:ea typeface="Saira ExtraCondensed SemiBold"/>
          <a:cs typeface="Saira ExtraCondensed SemiBold"/>
          <a:sym typeface="Saira ExtraCondensed SemiBold"/>
        </a:defRPr>
      </a:lvl1pPr>
      <a:lvl2pPr marL="0" marR="0" indent="0" algn="ctr" defTabSz="914400" rtl="0" latinLnBrk="0">
        <a:lnSpc>
          <a:spcPct val="100000"/>
        </a:lnSpc>
        <a:spcBef>
          <a:spcPts val="0"/>
        </a:spcBef>
        <a:spcAft>
          <a:spcPts val="0"/>
        </a:spcAft>
        <a:buClrTx/>
        <a:buSzTx/>
        <a:buFontTx/>
        <a:buNone/>
        <a:tabLst/>
        <a:defRPr b="0" baseline="0" cap="none" i="0" spc="0" strike="noStrike" sz="3000" u="none">
          <a:ln>
            <a:noFill/>
          </a:ln>
          <a:solidFill>
            <a:srgbClr val="FFFFFF"/>
          </a:solidFill>
          <a:uFillTx/>
          <a:latin typeface="Saira ExtraCondensed SemiBold"/>
          <a:ea typeface="Saira ExtraCondensed SemiBold"/>
          <a:cs typeface="Saira ExtraCondensed SemiBold"/>
          <a:sym typeface="Saira ExtraCondensed SemiBold"/>
        </a:defRPr>
      </a:lvl2pPr>
      <a:lvl3pPr marL="0" marR="0" indent="0" algn="ctr" defTabSz="914400" rtl="0" latinLnBrk="0">
        <a:lnSpc>
          <a:spcPct val="100000"/>
        </a:lnSpc>
        <a:spcBef>
          <a:spcPts val="0"/>
        </a:spcBef>
        <a:spcAft>
          <a:spcPts val="0"/>
        </a:spcAft>
        <a:buClrTx/>
        <a:buSzTx/>
        <a:buFontTx/>
        <a:buNone/>
        <a:tabLst/>
        <a:defRPr b="0" baseline="0" cap="none" i="0" spc="0" strike="noStrike" sz="3000" u="none">
          <a:ln>
            <a:noFill/>
          </a:ln>
          <a:solidFill>
            <a:srgbClr val="FFFFFF"/>
          </a:solidFill>
          <a:uFillTx/>
          <a:latin typeface="Saira ExtraCondensed SemiBold"/>
          <a:ea typeface="Saira ExtraCondensed SemiBold"/>
          <a:cs typeface="Saira ExtraCondensed SemiBold"/>
          <a:sym typeface="Saira ExtraCondensed SemiBold"/>
        </a:defRPr>
      </a:lvl3pPr>
      <a:lvl4pPr marL="0" marR="0" indent="0" algn="ctr" defTabSz="914400" rtl="0" latinLnBrk="0">
        <a:lnSpc>
          <a:spcPct val="100000"/>
        </a:lnSpc>
        <a:spcBef>
          <a:spcPts val="0"/>
        </a:spcBef>
        <a:spcAft>
          <a:spcPts val="0"/>
        </a:spcAft>
        <a:buClrTx/>
        <a:buSzTx/>
        <a:buFontTx/>
        <a:buNone/>
        <a:tabLst/>
        <a:defRPr b="0" baseline="0" cap="none" i="0" spc="0" strike="noStrike" sz="3000" u="none">
          <a:ln>
            <a:noFill/>
          </a:ln>
          <a:solidFill>
            <a:srgbClr val="FFFFFF"/>
          </a:solidFill>
          <a:uFillTx/>
          <a:latin typeface="Saira ExtraCondensed SemiBold"/>
          <a:ea typeface="Saira ExtraCondensed SemiBold"/>
          <a:cs typeface="Saira ExtraCondensed SemiBold"/>
          <a:sym typeface="Saira ExtraCondensed SemiBold"/>
        </a:defRPr>
      </a:lvl4pPr>
      <a:lvl5pPr marL="0" marR="0" indent="0" algn="ctr" defTabSz="914400" rtl="0" latinLnBrk="0">
        <a:lnSpc>
          <a:spcPct val="100000"/>
        </a:lnSpc>
        <a:spcBef>
          <a:spcPts val="0"/>
        </a:spcBef>
        <a:spcAft>
          <a:spcPts val="0"/>
        </a:spcAft>
        <a:buClrTx/>
        <a:buSzTx/>
        <a:buFontTx/>
        <a:buNone/>
        <a:tabLst/>
        <a:defRPr b="0" baseline="0" cap="none" i="0" spc="0" strike="noStrike" sz="3000" u="none">
          <a:ln>
            <a:noFill/>
          </a:ln>
          <a:solidFill>
            <a:srgbClr val="FFFFFF"/>
          </a:solidFill>
          <a:uFillTx/>
          <a:latin typeface="Saira ExtraCondensed SemiBold"/>
          <a:ea typeface="Saira ExtraCondensed SemiBold"/>
          <a:cs typeface="Saira ExtraCondensed SemiBold"/>
          <a:sym typeface="Saira ExtraCondensed SemiBold"/>
        </a:defRPr>
      </a:lvl5pPr>
      <a:lvl6pPr marL="0" marR="0" indent="457200" algn="ctr" defTabSz="914400" rtl="0" latinLnBrk="0">
        <a:lnSpc>
          <a:spcPct val="100000"/>
        </a:lnSpc>
        <a:spcBef>
          <a:spcPts val="0"/>
        </a:spcBef>
        <a:spcAft>
          <a:spcPts val="0"/>
        </a:spcAft>
        <a:buClrTx/>
        <a:buSzTx/>
        <a:buFontTx/>
        <a:buNone/>
        <a:tabLst/>
        <a:defRPr b="0" baseline="0" cap="none" i="0" spc="0" strike="noStrike" sz="3000" u="none">
          <a:ln>
            <a:noFill/>
          </a:ln>
          <a:solidFill>
            <a:srgbClr val="FFFFFF"/>
          </a:solidFill>
          <a:uFillTx/>
          <a:latin typeface="Saira ExtraCondensed SemiBold"/>
          <a:ea typeface="Saira ExtraCondensed SemiBold"/>
          <a:cs typeface="Saira ExtraCondensed SemiBold"/>
          <a:sym typeface="Saira ExtraCondensed SemiBold"/>
        </a:defRPr>
      </a:lvl6pPr>
      <a:lvl7pPr marL="0" marR="0" indent="914400" algn="ctr" defTabSz="914400" rtl="0" latinLnBrk="0">
        <a:lnSpc>
          <a:spcPct val="100000"/>
        </a:lnSpc>
        <a:spcBef>
          <a:spcPts val="0"/>
        </a:spcBef>
        <a:spcAft>
          <a:spcPts val="0"/>
        </a:spcAft>
        <a:buClrTx/>
        <a:buSzTx/>
        <a:buFontTx/>
        <a:buNone/>
        <a:tabLst/>
        <a:defRPr b="0" baseline="0" cap="none" i="0" spc="0" strike="noStrike" sz="3000" u="none">
          <a:ln>
            <a:noFill/>
          </a:ln>
          <a:solidFill>
            <a:srgbClr val="FFFFFF"/>
          </a:solidFill>
          <a:uFillTx/>
          <a:latin typeface="Saira ExtraCondensed SemiBold"/>
          <a:ea typeface="Saira ExtraCondensed SemiBold"/>
          <a:cs typeface="Saira ExtraCondensed SemiBold"/>
          <a:sym typeface="Saira ExtraCondensed SemiBold"/>
        </a:defRPr>
      </a:lvl7pPr>
      <a:lvl8pPr marL="0" marR="0" indent="1371600" algn="ctr" defTabSz="914400" rtl="0" latinLnBrk="0">
        <a:lnSpc>
          <a:spcPct val="100000"/>
        </a:lnSpc>
        <a:spcBef>
          <a:spcPts val="0"/>
        </a:spcBef>
        <a:spcAft>
          <a:spcPts val="0"/>
        </a:spcAft>
        <a:buClrTx/>
        <a:buSzTx/>
        <a:buFontTx/>
        <a:buNone/>
        <a:tabLst/>
        <a:defRPr b="0" baseline="0" cap="none" i="0" spc="0" strike="noStrike" sz="3000" u="none">
          <a:ln>
            <a:noFill/>
          </a:ln>
          <a:solidFill>
            <a:srgbClr val="FFFFFF"/>
          </a:solidFill>
          <a:uFillTx/>
          <a:latin typeface="Saira ExtraCondensed SemiBold"/>
          <a:ea typeface="Saira ExtraCondensed SemiBold"/>
          <a:cs typeface="Saira ExtraCondensed SemiBold"/>
          <a:sym typeface="Saira ExtraCondensed SemiBold"/>
        </a:defRPr>
      </a:lvl8pPr>
      <a:lvl9pPr marL="0" marR="0" indent="1828800" algn="ctr" defTabSz="914400" rtl="0" latinLnBrk="0">
        <a:lnSpc>
          <a:spcPct val="100000"/>
        </a:lnSpc>
        <a:spcBef>
          <a:spcPts val="0"/>
        </a:spcBef>
        <a:spcAft>
          <a:spcPts val="0"/>
        </a:spcAft>
        <a:buClrTx/>
        <a:buSzTx/>
        <a:buFontTx/>
        <a:buNone/>
        <a:tabLst/>
        <a:defRPr b="0" baseline="0" cap="none" i="0" spc="0" strike="noStrike" sz="3000" u="none">
          <a:ln>
            <a:noFill/>
          </a:ln>
          <a:solidFill>
            <a:srgbClr val="FFFFFF"/>
          </a:solidFill>
          <a:uFillTx/>
          <a:latin typeface="Saira ExtraCondensed SemiBold"/>
          <a:ea typeface="Saira ExtraCondensed SemiBold"/>
          <a:cs typeface="Saira ExtraCondensed SemiBold"/>
          <a:sym typeface="Saira ExtraCondensed SemiBold"/>
        </a:defRPr>
      </a:lvl9pPr>
    </p:titleStyle>
    <p:bodyStyle>
      <a:lvl1pPr marL="457200" marR="0" indent="-304800" algn="l" defTabSz="914400" rtl="0" latinLnBrk="0">
        <a:lnSpc>
          <a:spcPct val="115000"/>
        </a:lnSpc>
        <a:spcBef>
          <a:spcPts val="0"/>
        </a:spcBef>
        <a:spcAft>
          <a:spcPts val="0"/>
        </a:spcAft>
        <a:buClr>
          <a:srgbClr val="666666"/>
        </a:buClr>
        <a:buSzPts val="1200"/>
        <a:buFont typeface="Helvetica"/>
        <a:buChar char="○"/>
        <a:tabLst/>
        <a:defRPr b="0" baseline="0" cap="none" i="0" spc="0" strike="noStrike" sz="1200" u="none">
          <a:ln>
            <a:noFill/>
          </a:ln>
          <a:solidFill>
            <a:srgbClr val="666666"/>
          </a:solidFill>
          <a:uFillTx/>
          <a:latin typeface="Barlow Semi Condensed"/>
          <a:ea typeface="Barlow Semi Condensed"/>
          <a:cs typeface="Barlow Semi Condensed"/>
          <a:sym typeface="Barlow Semi Condensed"/>
        </a:defRPr>
      </a:lvl1pPr>
      <a:lvl2pPr marL="812800" marR="0" indent="-203200" algn="l" defTabSz="914400" rtl="0" latinLnBrk="0">
        <a:lnSpc>
          <a:spcPct val="115000"/>
        </a:lnSpc>
        <a:spcBef>
          <a:spcPts val="0"/>
        </a:spcBef>
        <a:spcAft>
          <a:spcPts val="0"/>
        </a:spcAft>
        <a:buClr>
          <a:srgbClr val="666666"/>
        </a:buClr>
        <a:buSzPts val="1200"/>
        <a:buFont typeface="Helvetica"/>
        <a:buChar char="○"/>
        <a:tabLst/>
        <a:defRPr b="0" baseline="0" cap="none" i="0" spc="0" strike="noStrike" sz="1200" u="none">
          <a:ln>
            <a:noFill/>
          </a:ln>
          <a:solidFill>
            <a:srgbClr val="666666"/>
          </a:solidFill>
          <a:uFillTx/>
          <a:latin typeface="Barlow Semi Condensed"/>
          <a:ea typeface="Barlow Semi Condensed"/>
          <a:cs typeface="Barlow Semi Condensed"/>
          <a:sym typeface="Barlow Semi Condensed"/>
        </a:defRPr>
      </a:lvl2pPr>
      <a:lvl3pPr marL="1270000" marR="0" indent="-203200" algn="l" defTabSz="914400" rtl="0" latinLnBrk="0">
        <a:lnSpc>
          <a:spcPct val="115000"/>
        </a:lnSpc>
        <a:spcBef>
          <a:spcPts val="0"/>
        </a:spcBef>
        <a:spcAft>
          <a:spcPts val="0"/>
        </a:spcAft>
        <a:buClr>
          <a:srgbClr val="666666"/>
        </a:buClr>
        <a:buSzPts val="1200"/>
        <a:buFont typeface="Helvetica"/>
        <a:buChar char="■"/>
        <a:tabLst/>
        <a:defRPr b="0" baseline="0" cap="none" i="0" spc="0" strike="noStrike" sz="1200" u="none">
          <a:ln>
            <a:noFill/>
          </a:ln>
          <a:solidFill>
            <a:srgbClr val="666666"/>
          </a:solidFill>
          <a:uFillTx/>
          <a:latin typeface="Barlow Semi Condensed"/>
          <a:ea typeface="Barlow Semi Condensed"/>
          <a:cs typeface="Barlow Semi Condensed"/>
          <a:sym typeface="Barlow Semi Condensed"/>
        </a:defRPr>
      </a:lvl3pPr>
      <a:lvl4pPr marL="1727200" marR="0" indent="-203200" algn="l" defTabSz="914400" rtl="0" latinLnBrk="0">
        <a:lnSpc>
          <a:spcPct val="115000"/>
        </a:lnSpc>
        <a:spcBef>
          <a:spcPts val="0"/>
        </a:spcBef>
        <a:spcAft>
          <a:spcPts val="0"/>
        </a:spcAft>
        <a:buClr>
          <a:srgbClr val="666666"/>
        </a:buClr>
        <a:buSzPts val="1200"/>
        <a:buFont typeface="Helvetica"/>
        <a:buChar char="●"/>
        <a:tabLst/>
        <a:defRPr b="0" baseline="0" cap="none" i="0" spc="0" strike="noStrike" sz="1200" u="none">
          <a:ln>
            <a:noFill/>
          </a:ln>
          <a:solidFill>
            <a:srgbClr val="666666"/>
          </a:solidFill>
          <a:uFillTx/>
          <a:latin typeface="Barlow Semi Condensed"/>
          <a:ea typeface="Barlow Semi Condensed"/>
          <a:cs typeface="Barlow Semi Condensed"/>
          <a:sym typeface="Barlow Semi Condensed"/>
        </a:defRPr>
      </a:lvl4pPr>
      <a:lvl5pPr marL="2184400" marR="0" indent="-203200" algn="l" defTabSz="914400" rtl="0" latinLnBrk="0">
        <a:lnSpc>
          <a:spcPct val="115000"/>
        </a:lnSpc>
        <a:spcBef>
          <a:spcPts val="0"/>
        </a:spcBef>
        <a:spcAft>
          <a:spcPts val="0"/>
        </a:spcAft>
        <a:buClr>
          <a:srgbClr val="666666"/>
        </a:buClr>
        <a:buSzPts val="1200"/>
        <a:buFont typeface="Helvetica"/>
        <a:buChar char="○"/>
        <a:tabLst/>
        <a:defRPr b="0" baseline="0" cap="none" i="0" spc="0" strike="noStrike" sz="1200" u="none">
          <a:ln>
            <a:noFill/>
          </a:ln>
          <a:solidFill>
            <a:srgbClr val="666666"/>
          </a:solidFill>
          <a:uFillTx/>
          <a:latin typeface="Barlow Semi Condensed"/>
          <a:ea typeface="Barlow Semi Condensed"/>
          <a:cs typeface="Barlow Semi Condensed"/>
          <a:sym typeface="Barlow Semi Condensed"/>
        </a:defRPr>
      </a:lvl5pPr>
      <a:lvl6pPr marL="2641600" marR="0" indent="-203200" algn="l" defTabSz="914400" rtl="0" latinLnBrk="0">
        <a:lnSpc>
          <a:spcPct val="115000"/>
        </a:lnSpc>
        <a:spcBef>
          <a:spcPts val="0"/>
        </a:spcBef>
        <a:spcAft>
          <a:spcPts val="0"/>
        </a:spcAft>
        <a:buClr>
          <a:srgbClr val="666666"/>
        </a:buClr>
        <a:buSzPts val="1200"/>
        <a:buFont typeface="Helvetica"/>
        <a:buChar char=""/>
        <a:tabLst/>
        <a:defRPr b="0" baseline="0" cap="none" i="0" spc="0" strike="noStrike" sz="1200" u="none">
          <a:ln>
            <a:noFill/>
          </a:ln>
          <a:solidFill>
            <a:srgbClr val="666666"/>
          </a:solidFill>
          <a:uFillTx/>
          <a:latin typeface="Barlow Semi Condensed"/>
          <a:ea typeface="Barlow Semi Condensed"/>
          <a:cs typeface="Barlow Semi Condensed"/>
          <a:sym typeface="Barlow Semi Condensed"/>
        </a:defRPr>
      </a:lvl6pPr>
      <a:lvl7pPr marL="3098800" marR="0" indent="-203200" algn="l" defTabSz="914400" rtl="0" latinLnBrk="0">
        <a:lnSpc>
          <a:spcPct val="115000"/>
        </a:lnSpc>
        <a:spcBef>
          <a:spcPts val="0"/>
        </a:spcBef>
        <a:spcAft>
          <a:spcPts val="0"/>
        </a:spcAft>
        <a:buClr>
          <a:srgbClr val="666666"/>
        </a:buClr>
        <a:buSzPts val="1200"/>
        <a:buFont typeface="Helvetica"/>
        <a:buChar char=""/>
        <a:tabLst/>
        <a:defRPr b="0" baseline="0" cap="none" i="0" spc="0" strike="noStrike" sz="1200" u="none">
          <a:ln>
            <a:noFill/>
          </a:ln>
          <a:solidFill>
            <a:srgbClr val="666666"/>
          </a:solidFill>
          <a:uFillTx/>
          <a:latin typeface="Barlow Semi Condensed"/>
          <a:ea typeface="Barlow Semi Condensed"/>
          <a:cs typeface="Barlow Semi Condensed"/>
          <a:sym typeface="Barlow Semi Condensed"/>
        </a:defRPr>
      </a:lvl7pPr>
      <a:lvl8pPr marL="3556000" marR="0" indent="-203200" algn="l" defTabSz="914400" rtl="0" latinLnBrk="0">
        <a:lnSpc>
          <a:spcPct val="115000"/>
        </a:lnSpc>
        <a:spcBef>
          <a:spcPts val="0"/>
        </a:spcBef>
        <a:spcAft>
          <a:spcPts val="0"/>
        </a:spcAft>
        <a:buClr>
          <a:srgbClr val="666666"/>
        </a:buClr>
        <a:buSzPts val="1200"/>
        <a:buFont typeface="Helvetica"/>
        <a:buChar char=""/>
        <a:tabLst/>
        <a:defRPr b="0" baseline="0" cap="none" i="0" spc="0" strike="noStrike" sz="1200" u="none">
          <a:ln>
            <a:noFill/>
          </a:ln>
          <a:solidFill>
            <a:srgbClr val="666666"/>
          </a:solidFill>
          <a:uFillTx/>
          <a:latin typeface="Barlow Semi Condensed"/>
          <a:ea typeface="Barlow Semi Condensed"/>
          <a:cs typeface="Barlow Semi Condensed"/>
          <a:sym typeface="Barlow Semi Condensed"/>
        </a:defRPr>
      </a:lvl8pPr>
      <a:lvl9pPr marL="4013200" marR="0" indent="-203200" algn="l" defTabSz="914400" rtl="0" latinLnBrk="0">
        <a:lnSpc>
          <a:spcPct val="115000"/>
        </a:lnSpc>
        <a:spcBef>
          <a:spcPts val="0"/>
        </a:spcBef>
        <a:spcAft>
          <a:spcPts val="0"/>
        </a:spcAft>
        <a:buClr>
          <a:srgbClr val="666666"/>
        </a:buClr>
        <a:buSzPts val="1200"/>
        <a:buFont typeface="Helvetica"/>
        <a:buChar char=""/>
        <a:tabLst/>
        <a:defRPr b="0" baseline="0" cap="none" i="0" spc="0" strike="noStrike" sz="1200" u="none">
          <a:ln>
            <a:noFill/>
          </a:ln>
          <a:solidFill>
            <a:srgbClr val="666666"/>
          </a:solidFill>
          <a:uFillTx/>
          <a:latin typeface="Barlow Semi Condensed"/>
          <a:ea typeface="Barlow Semi Condensed"/>
          <a:cs typeface="Barlow Semi Condensed"/>
          <a:sym typeface="Barlow Semi Condensed"/>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300" u="none">
          <a:ln>
            <a:noFill/>
          </a:ln>
          <a:solidFill>
            <a:schemeClr val="tx1"/>
          </a:solidFill>
          <a:uFillTx/>
          <a:latin typeface="+mn-lt"/>
          <a:ea typeface="+mn-ea"/>
          <a:cs typeface="+mn-cs"/>
          <a:sym typeface="Roboto Slab Regular"/>
        </a:defRPr>
      </a:lvl1pPr>
      <a:lvl2pPr marL="0" marR="0" indent="0" algn="r" defTabSz="914400" rtl="0" latinLnBrk="0">
        <a:lnSpc>
          <a:spcPct val="100000"/>
        </a:lnSpc>
        <a:spcBef>
          <a:spcPts val="0"/>
        </a:spcBef>
        <a:spcAft>
          <a:spcPts val="0"/>
        </a:spcAft>
        <a:buClrTx/>
        <a:buSzTx/>
        <a:buFontTx/>
        <a:buNone/>
        <a:tabLst/>
        <a:defRPr b="0" baseline="0" cap="none" i="0" spc="0" strike="noStrike" sz="1300" u="none">
          <a:ln>
            <a:noFill/>
          </a:ln>
          <a:solidFill>
            <a:schemeClr val="tx1"/>
          </a:solidFill>
          <a:uFillTx/>
          <a:latin typeface="+mn-lt"/>
          <a:ea typeface="+mn-ea"/>
          <a:cs typeface="+mn-cs"/>
          <a:sym typeface="Roboto Slab Regular"/>
        </a:defRPr>
      </a:lvl2pPr>
      <a:lvl3pPr marL="0" marR="0" indent="0" algn="r" defTabSz="914400" rtl="0" latinLnBrk="0">
        <a:lnSpc>
          <a:spcPct val="100000"/>
        </a:lnSpc>
        <a:spcBef>
          <a:spcPts val="0"/>
        </a:spcBef>
        <a:spcAft>
          <a:spcPts val="0"/>
        </a:spcAft>
        <a:buClrTx/>
        <a:buSzTx/>
        <a:buFontTx/>
        <a:buNone/>
        <a:tabLst/>
        <a:defRPr b="0" baseline="0" cap="none" i="0" spc="0" strike="noStrike" sz="1300" u="none">
          <a:ln>
            <a:noFill/>
          </a:ln>
          <a:solidFill>
            <a:schemeClr val="tx1"/>
          </a:solidFill>
          <a:uFillTx/>
          <a:latin typeface="+mn-lt"/>
          <a:ea typeface="+mn-ea"/>
          <a:cs typeface="+mn-cs"/>
          <a:sym typeface="Roboto Slab Regular"/>
        </a:defRPr>
      </a:lvl3pPr>
      <a:lvl4pPr marL="0" marR="0" indent="0" algn="r" defTabSz="914400" rtl="0" latinLnBrk="0">
        <a:lnSpc>
          <a:spcPct val="100000"/>
        </a:lnSpc>
        <a:spcBef>
          <a:spcPts val="0"/>
        </a:spcBef>
        <a:spcAft>
          <a:spcPts val="0"/>
        </a:spcAft>
        <a:buClrTx/>
        <a:buSzTx/>
        <a:buFontTx/>
        <a:buNone/>
        <a:tabLst/>
        <a:defRPr b="0" baseline="0" cap="none" i="0" spc="0" strike="noStrike" sz="1300" u="none">
          <a:ln>
            <a:noFill/>
          </a:ln>
          <a:solidFill>
            <a:schemeClr val="tx1"/>
          </a:solidFill>
          <a:uFillTx/>
          <a:latin typeface="+mn-lt"/>
          <a:ea typeface="+mn-ea"/>
          <a:cs typeface="+mn-cs"/>
          <a:sym typeface="Roboto Slab Regular"/>
        </a:defRPr>
      </a:lvl4pPr>
      <a:lvl5pPr marL="0" marR="0" indent="0" algn="r" defTabSz="914400" rtl="0" latinLnBrk="0">
        <a:lnSpc>
          <a:spcPct val="100000"/>
        </a:lnSpc>
        <a:spcBef>
          <a:spcPts val="0"/>
        </a:spcBef>
        <a:spcAft>
          <a:spcPts val="0"/>
        </a:spcAft>
        <a:buClrTx/>
        <a:buSzTx/>
        <a:buFontTx/>
        <a:buNone/>
        <a:tabLst/>
        <a:defRPr b="0" baseline="0" cap="none" i="0" spc="0" strike="noStrike" sz="1300" u="none">
          <a:ln>
            <a:noFill/>
          </a:ln>
          <a:solidFill>
            <a:schemeClr val="tx1"/>
          </a:solidFill>
          <a:uFillTx/>
          <a:latin typeface="+mn-lt"/>
          <a:ea typeface="+mn-ea"/>
          <a:cs typeface="+mn-cs"/>
          <a:sym typeface="Roboto Slab Regular"/>
        </a:defRPr>
      </a:lvl5pPr>
      <a:lvl6pPr marL="0" marR="0" indent="0" algn="r" defTabSz="914400" rtl="0" latinLnBrk="0">
        <a:lnSpc>
          <a:spcPct val="100000"/>
        </a:lnSpc>
        <a:spcBef>
          <a:spcPts val="0"/>
        </a:spcBef>
        <a:spcAft>
          <a:spcPts val="0"/>
        </a:spcAft>
        <a:buClrTx/>
        <a:buSzTx/>
        <a:buFontTx/>
        <a:buNone/>
        <a:tabLst/>
        <a:defRPr b="0" baseline="0" cap="none" i="0" spc="0" strike="noStrike" sz="1300" u="none">
          <a:ln>
            <a:noFill/>
          </a:ln>
          <a:solidFill>
            <a:schemeClr val="tx1"/>
          </a:solidFill>
          <a:uFillTx/>
          <a:latin typeface="+mn-lt"/>
          <a:ea typeface="+mn-ea"/>
          <a:cs typeface="+mn-cs"/>
          <a:sym typeface="Roboto Slab Regular"/>
        </a:defRPr>
      </a:lvl6pPr>
      <a:lvl7pPr marL="0" marR="0" indent="0" algn="r" defTabSz="914400" rtl="0" latinLnBrk="0">
        <a:lnSpc>
          <a:spcPct val="100000"/>
        </a:lnSpc>
        <a:spcBef>
          <a:spcPts val="0"/>
        </a:spcBef>
        <a:spcAft>
          <a:spcPts val="0"/>
        </a:spcAft>
        <a:buClrTx/>
        <a:buSzTx/>
        <a:buFontTx/>
        <a:buNone/>
        <a:tabLst/>
        <a:defRPr b="0" baseline="0" cap="none" i="0" spc="0" strike="noStrike" sz="1300" u="none">
          <a:ln>
            <a:noFill/>
          </a:ln>
          <a:solidFill>
            <a:schemeClr val="tx1"/>
          </a:solidFill>
          <a:uFillTx/>
          <a:latin typeface="+mn-lt"/>
          <a:ea typeface="+mn-ea"/>
          <a:cs typeface="+mn-cs"/>
          <a:sym typeface="Roboto Slab Regular"/>
        </a:defRPr>
      </a:lvl7pPr>
      <a:lvl8pPr marL="0" marR="0" indent="0" algn="r" defTabSz="914400" rtl="0" latinLnBrk="0">
        <a:lnSpc>
          <a:spcPct val="100000"/>
        </a:lnSpc>
        <a:spcBef>
          <a:spcPts val="0"/>
        </a:spcBef>
        <a:spcAft>
          <a:spcPts val="0"/>
        </a:spcAft>
        <a:buClrTx/>
        <a:buSzTx/>
        <a:buFontTx/>
        <a:buNone/>
        <a:tabLst/>
        <a:defRPr b="0" baseline="0" cap="none" i="0" spc="0" strike="noStrike" sz="1300" u="none">
          <a:ln>
            <a:noFill/>
          </a:ln>
          <a:solidFill>
            <a:schemeClr val="tx1"/>
          </a:solidFill>
          <a:uFillTx/>
          <a:latin typeface="+mn-lt"/>
          <a:ea typeface="+mn-ea"/>
          <a:cs typeface="+mn-cs"/>
          <a:sym typeface="Roboto Slab Regular"/>
        </a:defRPr>
      </a:lvl8pPr>
      <a:lvl9pPr marL="0" marR="0" indent="0" algn="r" defTabSz="914400" rtl="0" latinLnBrk="0">
        <a:lnSpc>
          <a:spcPct val="100000"/>
        </a:lnSpc>
        <a:spcBef>
          <a:spcPts val="0"/>
        </a:spcBef>
        <a:spcAft>
          <a:spcPts val="0"/>
        </a:spcAft>
        <a:buClrTx/>
        <a:buSzTx/>
        <a:buFontTx/>
        <a:buNone/>
        <a:tabLst/>
        <a:defRPr b="0" baseline="0" cap="none" i="0" spc="0" strike="noStrike" sz="1300" u="none">
          <a:ln>
            <a:noFill/>
          </a:ln>
          <a:solidFill>
            <a:schemeClr val="tx1"/>
          </a:solidFill>
          <a:uFillTx/>
          <a:latin typeface="+mn-lt"/>
          <a:ea typeface="+mn-ea"/>
          <a:cs typeface="+mn-cs"/>
          <a:sym typeface="Roboto Slab Regular"/>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9.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10.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11.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12.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13.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14.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15.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16.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17.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18.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19.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20.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21.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22.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23.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24.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25.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26.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27.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28.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3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29.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30.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31.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32.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3.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www.linkedin.com/in/deniz-uzun-4b9bb91a1/" TargetMode="External"/><Relationship Id="rId3" Type="http://schemas.openxmlformats.org/officeDocument/2006/relationships/hyperlink" Target="https://www.linkedin.com/in/irem-kalkanl%C4%B1-7b0527117" TargetMode="External"/></Relationships>

</file>

<file path=ppt/slides/_rels/slide3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5.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6.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7.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 name="Google Shape;126;p18"/>
          <p:cNvSpPr txBox="1"/>
          <p:nvPr>
            <p:ph type="title"/>
          </p:nvPr>
        </p:nvSpPr>
        <p:spPr>
          <a:xfrm>
            <a:off x="471487" y="806450"/>
            <a:ext cx="3756026" cy="1066800"/>
          </a:xfrm>
          <a:prstGeom prst="rect">
            <a:avLst/>
          </a:prstGeom>
        </p:spPr>
        <p:txBody>
          <a:bodyPr/>
          <a:lstStyle>
            <a:lvl1pPr algn="l" defTabSz="484187">
              <a:defRPr b="1" i="1" sz="3100">
                <a:latin typeface="Times"/>
                <a:ea typeface="Times"/>
                <a:cs typeface="Times"/>
                <a:sym typeface="Times"/>
              </a:defRPr>
            </a:lvl1pPr>
          </a:lstStyle>
          <a:p>
            <a:pPr/>
            <a:r>
              <a:t>Telefon Kayıt Sistemi        </a:t>
            </a:r>
          </a:p>
        </p:txBody>
      </p:sp>
      <p:grpSp>
        <p:nvGrpSpPr>
          <p:cNvPr id="111" name="Grup"/>
          <p:cNvGrpSpPr/>
          <p:nvPr/>
        </p:nvGrpSpPr>
        <p:grpSpPr>
          <a:xfrm>
            <a:off x="1668491" y="2038350"/>
            <a:ext cx="1090620" cy="1065213"/>
            <a:chOff x="29" y="0"/>
            <a:chExt cx="1090618" cy="1065212"/>
          </a:xfrm>
        </p:grpSpPr>
        <p:sp>
          <p:nvSpPr>
            <p:cNvPr id="106" name="Google Shape;266;p26"/>
            <p:cNvSpPr/>
            <p:nvPr/>
          </p:nvSpPr>
          <p:spPr>
            <a:xfrm>
              <a:off x="26795" y="29661"/>
              <a:ext cx="1037490" cy="10355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39"/>
                  </a:moveTo>
                  <a:cubicBezTo>
                    <a:pt x="16601" y="239"/>
                    <a:pt x="21361" y="4932"/>
                    <a:pt x="21361" y="10807"/>
                  </a:cubicBezTo>
                  <a:cubicBezTo>
                    <a:pt x="21361" y="16612"/>
                    <a:pt x="16601" y="21375"/>
                    <a:pt x="10800" y="21375"/>
                  </a:cubicBezTo>
                  <a:cubicBezTo>
                    <a:pt x="4985" y="21375"/>
                    <a:pt x="239" y="16612"/>
                    <a:pt x="239" y="10807"/>
                  </a:cubicBezTo>
                  <a:cubicBezTo>
                    <a:pt x="239" y="4932"/>
                    <a:pt x="4985" y="239"/>
                    <a:pt x="10800" y="239"/>
                  </a:cubicBezTo>
                  <a:close/>
                  <a:moveTo>
                    <a:pt x="10800" y="0"/>
                  </a:moveTo>
                  <a:cubicBezTo>
                    <a:pt x="4872" y="0"/>
                    <a:pt x="0" y="4819"/>
                    <a:pt x="0" y="10807"/>
                  </a:cubicBezTo>
                  <a:cubicBezTo>
                    <a:pt x="0" y="16740"/>
                    <a:pt x="4872" y="21600"/>
                    <a:pt x="10800" y="21600"/>
                  </a:cubicBezTo>
                  <a:cubicBezTo>
                    <a:pt x="16728" y="21600"/>
                    <a:pt x="21600" y="16740"/>
                    <a:pt x="21600" y="10807"/>
                  </a:cubicBezTo>
                  <a:cubicBezTo>
                    <a:pt x="21600" y="4819"/>
                    <a:pt x="16728" y="0"/>
                    <a:pt x="10800" y="0"/>
                  </a:cubicBezTo>
                  <a:close/>
                </a:path>
              </a:pathLst>
            </a:cu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7" name="Google Shape;267;p26"/>
            <p:cNvSpPr/>
            <p:nvPr/>
          </p:nvSpPr>
          <p:spPr>
            <a:xfrm>
              <a:off x="29" y="0"/>
              <a:ext cx="1090620" cy="961216"/>
            </a:xfrm>
            <a:custGeom>
              <a:avLst/>
              <a:gdLst/>
              <a:ahLst/>
              <a:cxnLst>
                <a:cxn ang="0">
                  <a:pos x="wd2" y="hd2"/>
                </a:cxn>
                <a:cxn ang="5400000">
                  <a:pos x="wd2" y="hd2"/>
                </a:cxn>
                <a:cxn ang="10800000">
                  <a:pos x="wd2" y="hd2"/>
                </a:cxn>
                <a:cxn ang="16200000">
                  <a:pos x="wd2" y="hd2"/>
                </a:cxn>
              </a:cxnLst>
              <a:rect l="0" t="0" r="r" b="b"/>
              <a:pathLst>
                <a:path w="19994" h="21600" fill="norm" stroke="1" extrusionOk="0">
                  <a:moveTo>
                    <a:pt x="9980" y="0"/>
                  </a:moveTo>
                  <a:cubicBezTo>
                    <a:pt x="8168" y="0"/>
                    <a:pt x="6332" y="602"/>
                    <a:pt x="4682" y="1866"/>
                  </a:cubicBezTo>
                  <a:cubicBezTo>
                    <a:pt x="32" y="5479"/>
                    <a:pt x="-1419" y="13008"/>
                    <a:pt x="1532" y="18761"/>
                  </a:cubicBezTo>
                  <a:cubicBezTo>
                    <a:pt x="2041" y="19839"/>
                    <a:pt x="2772" y="20841"/>
                    <a:pt x="3541" y="21600"/>
                  </a:cubicBezTo>
                  <a:lnTo>
                    <a:pt x="4210" y="20400"/>
                  </a:lnTo>
                  <a:cubicBezTo>
                    <a:pt x="3590" y="19703"/>
                    <a:pt x="3020" y="18883"/>
                    <a:pt x="2512" y="18002"/>
                  </a:cubicBezTo>
                  <a:cubicBezTo>
                    <a:pt x="-18" y="12932"/>
                    <a:pt x="1222" y="6298"/>
                    <a:pt x="5351" y="3141"/>
                  </a:cubicBezTo>
                  <a:cubicBezTo>
                    <a:pt x="6792" y="2020"/>
                    <a:pt x="8409" y="1485"/>
                    <a:pt x="10010" y="1485"/>
                  </a:cubicBezTo>
                  <a:cubicBezTo>
                    <a:pt x="12941" y="1485"/>
                    <a:pt x="15822" y="3278"/>
                    <a:pt x="17490" y="6556"/>
                  </a:cubicBezTo>
                  <a:cubicBezTo>
                    <a:pt x="18519" y="8697"/>
                    <a:pt x="18941" y="11034"/>
                    <a:pt x="18730" y="13387"/>
                  </a:cubicBezTo>
                  <a:lnTo>
                    <a:pt x="19920" y="13691"/>
                  </a:lnTo>
                  <a:cubicBezTo>
                    <a:pt x="20181" y="11034"/>
                    <a:pt x="19760" y="8257"/>
                    <a:pt x="18470" y="5797"/>
                  </a:cubicBezTo>
                  <a:cubicBezTo>
                    <a:pt x="16595" y="2056"/>
                    <a:pt x="13328" y="0"/>
                    <a:pt x="9980" y="0"/>
                  </a:cubicBezTo>
                  <a:close/>
                </a:path>
              </a:pathLst>
            </a:custGeom>
            <a:solidFill>
              <a:srgbClr val="7337D4"/>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grpSp>
          <p:nvGrpSpPr>
            <p:cNvPr id="110" name="Google Shape;268;p26"/>
            <p:cNvGrpSpPr/>
            <p:nvPr/>
          </p:nvGrpSpPr>
          <p:grpSpPr>
            <a:xfrm>
              <a:off x="145142" y="147907"/>
              <a:ext cx="800794" cy="799101"/>
              <a:chOff x="0" y="0"/>
              <a:chExt cx="800792" cy="799099"/>
            </a:xfrm>
          </p:grpSpPr>
          <p:sp>
            <p:nvSpPr>
              <p:cNvPr id="108" name="Şekil"/>
              <p:cNvSpPr/>
              <p:nvPr/>
            </p:nvSpPr>
            <p:spPr>
              <a:xfrm>
                <a:off x="0" y="0"/>
                <a:ext cx="800793" cy="7991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798" y="0"/>
                      <a:pt x="0" y="4801"/>
                      <a:pt x="0" y="10808"/>
                    </a:cubicBezTo>
                    <a:cubicBezTo>
                      <a:pt x="0" y="16816"/>
                      <a:pt x="4798" y="21600"/>
                      <a:pt x="10800" y="21600"/>
                    </a:cubicBezTo>
                    <a:cubicBezTo>
                      <a:pt x="16802" y="21600"/>
                      <a:pt x="21600" y="16816"/>
                      <a:pt x="21600" y="10808"/>
                    </a:cubicBezTo>
                    <a:cubicBezTo>
                      <a:pt x="21600" y="4801"/>
                      <a:pt x="16802" y="0"/>
                      <a:pt x="10800" y="0"/>
                    </a:cubicBezTo>
                    <a:close/>
                  </a:path>
                </a:pathLst>
              </a:custGeom>
              <a:solidFill>
                <a:srgbClr val="FFFFFF">
                  <a:alpha val="43078"/>
                </a:srgbClr>
              </a:solidFill>
              <a:ln w="12700" cap="flat">
                <a:noFill/>
                <a:miter lim="400000"/>
              </a:ln>
              <a:effectLst/>
            </p:spPr>
            <p:txBody>
              <a:bodyPr wrap="square" lIns="0" tIns="0" rIns="0" bIns="0" numCol="1" anchor="ctr">
                <a:noAutofit/>
              </a:bodyPr>
              <a:lstStyle/>
              <a:p>
                <a:pPr>
                  <a:defRPr b="1" i="1" sz="2100">
                    <a:solidFill>
                      <a:srgbClr val="FFFFFF"/>
                    </a:solidFill>
                    <a:latin typeface="Times"/>
                    <a:ea typeface="Times"/>
                    <a:cs typeface="Times"/>
                    <a:sym typeface="Times"/>
                  </a:defRPr>
                </a:pPr>
              </a:p>
            </p:txBody>
          </p:sp>
          <p:sp>
            <p:nvSpPr>
              <p:cNvPr id="109" name="C++"/>
              <p:cNvSpPr txBox="1"/>
              <p:nvPr/>
            </p:nvSpPr>
            <p:spPr>
              <a:xfrm>
                <a:off x="0" y="240799"/>
                <a:ext cx="800793" cy="317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b="1" i="1" sz="2100">
                    <a:solidFill>
                      <a:srgbClr val="FFFFFF"/>
                    </a:solidFill>
                    <a:latin typeface="Times"/>
                    <a:ea typeface="Times"/>
                    <a:cs typeface="Times"/>
                    <a:sym typeface="Times"/>
                  </a:defRPr>
                </a:lvl1pPr>
              </a:lstStyle>
              <a:p>
                <a:pPr/>
                <a:r>
                  <a:t> C++</a:t>
                </a:r>
              </a:p>
            </p:txBody>
          </p:sp>
        </p:grpSp>
      </p:grpSp>
      <p:sp>
        <p:nvSpPr>
          <p:cNvPr id="112" name="Çizgi"/>
          <p:cNvSpPr/>
          <p:nvPr/>
        </p:nvSpPr>
        <p:spPr>
          <a:xfrm>
            <a:off x="2146299" y="3443287"/>
            <a:ext cx="603251" cy="747689"/>
          </a:xfrm>
          <a:custGeom>
            <a:avLst/>
            <a:gdLst/>
            <a:ahLst/>
            <a:cxnLst>
              <a:cxn ang="0">
                <a:pos x="wd2" y="hd2"/>
              </a:cxn>
              <a:cxn ang="5400000">
                <a:pos x="wd2" y="hd2"/>
              </a:cxn>
              <a:cxn ang="10800000">
                <a:pos x="wd2" y="hd2"/>
              </a:cxn>
              <a:cxn ang="16200000">
                <a:pos x="wd2" y="hd2"/>
              </a:cxn>
            </a:cxnLst>
            <a:rect l="0" t="0" r="r" b="b"/>
            <a:pathLst>
              <a:path w="19057" h="17468" fill="norm" stroke="1" extrusionOk="0">
                <a:moveTo>
                  <a:pt x="19057" y="13755"/>
                </a:moveTo>
                <a:cubicBezTo>
                  <a:pt x="3486" y="21600"/>
                  <a:pt x="-2543" y="17015"/>
                  <a:pt x="970" y="0"/>
                </a:cubicBezTo>
              </a:path>
            </a:pathLst>
          </a:custGeom>
          <a:ln w="19050">
            <a:solidFill>
              <a:srgbClr val="E613D5"/>
            </a:solidFill>
          </a:ln>
        </p:spPr>
        <p:txBody>
          <a:bodyPr lIns="0" tIns="0" rIns="0" bIns="0"/>
          <a:lstStyle/>
          <a:p>
            <a:pPr>
              <a:defRPr>
                <a:latin typeface="+mj-lt"/>
                <a:ea typeface="+mj-ea"/>
                <a:cs typeface="+mj-cs"/>
                <a:sym typeface="Arial"/>
              </a:defRPr>
            </a:pPr>
          </a:p>
        </p:txBody>
      </p:sp>
      <p:sp>
        <p:nvSpPr>
          <p:cNvPr id="113" name="Çizgi"/>
          <p:cNvSpPr/>
          <p:nvPr/>
        </p:nvSpPr>
        <p:spPr>
          <a:xfrm>
            <a:off x="2741612" y="3576658"/>
            <a:ext cx="1389028" cy="820717"/>
          </a:xfrm>
          <a:custGeom>
            <a:avLst/>
            <a:gdLst/>
            <a:ahLst/>
            <a:cxnLst>
              <a:cxn ang="0">
                <a:pos x="wd2" y="hd2"/>
              </a:cxn>
              <a:cxn ang="5400000">
                <a:pos x="wd2" y="hd2"/>
              </a:cxn>
              <a:cxn ang="10800000">
                <a:pos x="wd2" y="hd2"/>
              </a:cxn>
              <a:cxn ang="16200000">
                <a:pos x="wd2" y="hd2"/>
              </a:cxn>
            </a:cxnLst>
            <a:rect l="0" t="0" r="r" b="b"/>
            <a:pathLst>
              <a:path w="17303" h="16451" fill="norm" stroke="1" extrusionOk="0">
                <a:moveTo>
                  <a:pt x="0" y="9332"/>
                </a:moveTo>
                <a:cubicBezTo>
                  <a:pt x="17246" y="-5149"/>
                  <a:pt x="21600" y="-2776"/>
                  <a:pt x="13061" y="16451"/>
                </a:cubicBezTo>
              </a:path>
            </a:pathLst>
          </a:custGeom>
          <a:ln w="19050">
            <a:solidFill>
              <a:srgbClr val="E613D5"/>
            </a:solidFill>
          </a:ln>
        </p:spPr>
        <p:txBody>
          <a:bodyPr lIns="0" tIns="0" rIns="0" bIns="0"/>
          <a:lstStyle/>
          <a:p>
            <a:pPr>
              <a:defRPr>
                <a:latin typeface="+mj-lt"/>
                <a:ea typeface="+mj-ea"/>
                <a:cs typeface="+mj-cs"/>
                <a:sym typeface="Arial"/>
              </a:defRPr>
            </a:pPr>
          </a:p>
        </p:txBody>
      </p:sp>
      <p:sp>
        <p:nvSpPr>
          <p:cNvPr id="114" name="Çizgi"/>
          <p:cNvSpPr/>
          <p:nvPr/>
        </p:nvSpPr>
        <p:spPr>
          <a:xfrm>
            <a:off x="3430585" y="4383087"/>
            <a:ext cx="974728" cy="649302"/>
          </a:xfrm>
          <a:custGeom>
            <a:avLst/>
            <a:gdLst/>
            <a:ahLst/>
            <a:cxnLst>
              <a:cxn ang="0">
                <a:pos x="wd2" y="hd2"/>
              </a:cxn>
              <a:cxn ang="5400000">
                <a:pos x="wd2" y="hd2"/>
              </a:cxn>
              <a:cxn ang="10800000">
                <a:pos x="wd2" y="hd2"/>
              </a:cxn>
              <a:cxn ang="16200000">
                <a:pos x="wd2" y="hd2"/>
              </a:cxn>
            </a:cxnLst>
            <a:rect l="0" t="0" r="r" b="b"/>
            <a:pathLst>
              <a:path w="16825" h="16270" fill="norm" stroke="1" extrusionOk="0">
                <a:moveTo>
                  <a:pt x="16825" y="4001"/>
                </a:moveTo>
                <a:cubicBezTo>
                  <a:pt x="-1284" y="21600"/>
                  <a:pt x="-4775" y="20266"/>
                  <a:pt x="6353" y="0"/>
                </a:cubicBezTo>
              </a:path>
            </a:pathLst>
          </a:custGeom>
          <a:ln w="19050">
            <a:solidFill>
              <a:srgbClr val="E613D5"/>
            </a:solidFill>
          </a:ln>
        </p:spPr>
        <p:txBody>
          <a:bodyPr lIns="0" tIns="0" rIns="0" bIns="0"/>
          <a:lstStyle/>
          <a:p>
            <a:pPr>
              <a:defRPr>
                <a:latin typeface="+mj-lt"/>
                <a:ea typeface="+mj-ea"/>
                <a:cs typeface="+mj-cs"/>
                <a:sym typeface="Arial"/>
              </a:defRPr>
            </a:pPr>
          </a:p>
        </p:txBody>
      </p:sp>
      <p:sp>
        <p:nvSpPr>
          <p:cNvPr id="115" name="Çizgi"/>
          <p:cNvSpPr/>
          <p:nvPr/>
        </p:nvSpPr>
        <p:spPr>
          <a:xfrm flipV="1">
            <a:off x="2190749" y="3155950"/>
            <a:ext cx="46039" cy="171450"/>
          </a:xfrm>
          <a:prstGeom prst="line">
            <a:avLst/>
          </a:prstGeom>
          <a:ln w="38100">
            <a:solidFill>
              <a:srgbClr val="E613D5"/>
            </a:solidFill>
            <a:prstDash val="dash"/>
            <a:miter lim="400000"/>
          </a:ln>
        </p:spPr>
        <p:txBody>
          <a:bodyPr lIns="45719" rIns="45719"/>
          <a:lstStyle/>
          <a:p>
            <a:pPr/>
          </a:p>
        </p:txBody>
      </p:sp>
      <p:pic>
        <p:nvPicPr>
          <p:cNvPr id="116" name="Google Shape;870;p46" descr="Google Shape;870;p46"/>
          <p:cNvPicPr>
            <a:picLocks noChangeAspect="1"/>
          </p:cNvPicPr>
          <p:nvPr/>
        </p:nvPicPr>
        <p:blipFill>
          <a:blip r:embed="rId2">
            <a:extLst/>
          </a:blip>
          <a:srcRect l="0" t="0" r="0" b="492"/>
          <a:stretch>
            <a:fillRect/>
          </a:stretch>
        </p:blipFill>
        <p:spPr>
          <a:xfrm rot="20214540">
            <a:off x="5208587" y="908049"/>
            <a:ext cx="2419351" cy="3157539"/>
          </a:xfrm>
          <a:prstGeom prst="rect">
            <a:avLst/>
          </a:prstGeom>
          <a:ln w="12700">
            <a:miter lim="400000"/>
          </a:ln>
        </p:spPr>
      </p:pic>
      <p:sp>
        <p:nvSpPr>
          <p:cNvPr id="117" name="Çizgi"/>
          <p:cNvSpPr/>
          <p:nvPr/>
        </p:nvSpPr>
        <p:spPr>
          <a:xfrm>
            <a:off x="4381500" y="4243397"/>
            <a:ext cx="1076326" cy="339716"/>
          </a:xfrm>
          <a:custGeom>
            <a:avLst/>
            <a:gdLst/>
            <a:ahLst/>
            <a:cxnLst>
              <a:cxn ang="0">
                <a:pos x="wd2" y="hd2"/>
              </a:cxn>
              <a:cxn ang="5400000">
                <a:pos x="wd2" y="hd2"/>
              </a:cxn>
              <a:cxn ang="10800000">
                <a:pos x="wd2" y="hd2"/>
              </a:cxn>
              <a:cxn ang="16200000">
                <a:pos x="wd2" y="hd2"/>
              </a:cxn>
            </a:cxnLst>
            <a:rect l="0" t="0" r="r" b="b"/>
            <a:pathLst>
              <a:path w="21600" h="16204" fill="norm" stroke="1" extrusionOk="0">
                <a:moveTo>
                  <a:pt x="21600" y="16204"/>
                </a:moveTo>
                <a:cubicBezTo>
                  <a:pt x="18939" y="-5082"/>
                  <a:pt x="11739" y="-5396"/>
                  <a:pt x="0" y="15262"/>
                </a:cubicBezTo>
              </a:path>
            </a:pathLst>
          </a:custGeom>
          <a:ln w="19050">
            <a:solidFill>
              <a:srgbClr val="E613D5"/>
            </a:solidFill>
          </a:ln>
        </p:spPr>
        <p:txBody>
          <a:bodyPr lIns="0" tIns="0" rIns="0" bIns="0"/>
          <a:lstStyle/>
          <a:p>
            <a:pPr>
              <a:defRPr>
                <a:latin typeface="+mj-lt"/>
                <a:ea typeface="+mj-ea"/>
                <a:cs typeface="+mj-cs"/>
                <a:sym typeface="Arial"/>
              </a:defRPr>
            </a:pPr>
          </a:p>
        </p:txBody>
      </p:sp>
      <p:sp>
        <p:nvSpPr>
          <p:cNvPr id="118" name="Çizgi"/>
          <p:cNvSpPr/>
          <p:nvPr/>
        </p:nvSpPr>
        <p:spPr>
          <a:xfrm>
            <a:off x="5451475" y="4565649"/>
            <a:ext cx="658813" cy="461981"/>
          </a:xfrm>
          <a:custGeom>
            <a:avLst/>
            <a:gdLst/>
            <a:ahLst/>
            <a:cxnLst>
              <a:cxn ang="0">
                <a:pos x="wd2" y="hd2"/>
              </a:cxn>
              <a:cxn ang="5400000">
                <a:pos x="wd2" y="hd2"/>
              </a:cxn>
              <a:cxn ang="10800000">
                <a:pos x="wd2" y="hd2"/>
              </a:cxn>
              <a:cxn ang="16200000">
                <a:pos x="wd2" y="hd2"/>
              </a:cxn>
            </a:cxnLst>
            <a:rect l="0" t="0" r="r" b="b"/>
            <a:pathLst>
              <a:path w="21600" h="16208" fill="norm" stroke="1" extrusionOk="0">
                <a:moveTo>
                  <a:pt x="21600" y="1363"/>
                </a:moveTo>
                <a:cubicBezTo>
                  <a:pt x="14197" y="21600"/>
                  <a:pt x="6997" y="21146"/>
                  <a:pt x="0" y="0"/>
                </a:cubicBezTo>
              </a:path>
            </a:pathLst>
          </a:custGeom>
          <a:ln w="19050">
            <a:solidFill>
              <a:srgbClr val="E613D5"/>
            </a:solidFill>
          </a:ln>
        </p:spPr>
        <p:txBody>
          <a:bodyPr lIns="0" tIns="0" rIns="0" bIns="0"/>
          <a:lstStyle/>
          <a:p>
            <a:pPr>
              <a:defRPr>
                <a:latin typeface="+mj-lt"/>
                <a:ea typeface="+mj-ea"/>
                <a:cs typeface="+mj-cs"/>
                <a:sym typeface="Arial"/>
              </a:defRPr>
            </a:pPr>
          </a:p>
        </p:txBody>
      </p:sp>
      <p:sp>
        <p:nvSpPr>
          <p:cNvPr id="119" name="Çizgi"/>
          <p:cNvSpPr/>
          <p:nvPr/>
        </p:nvSpPr>
        <p:spPr>
          <a:xfrm flipV="1">
            <a:off x="6137275" y="4189412"/>
            <a:ext cx="74613" cy="285751"/>
          </a:xfrm>
          <a:prstGeom prst="line">
            <a:avLst/>
          </a:prstGeom>
          <a:ln w="38100">
            <a:solidFill>
              <a:srgbClr val="E613D5"/>
            </a:solidFill>
            <a:prstDash val="dash"/>
            <a:miter lim="400000"/>
          </a:ln>
        </p:spPr>
        <p:txBody>
          <a:bodyPr lIns="45719" rIns="45719"/>
          <a:lstStyle/>
          <a:p>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8" name="Google Shape;492;p30" descr="Google Shape;492;p30"/>
          <p:cNvPicPr>
            <a:picLocks noChangeAspect="1"/>
          </p:cNvPicPr>
          <p:nvPr/>
        </p:nvPicPr>
        <p:blipFill>
          <a:blip r:embed="rId2">
            <a:extLst/>
          </a:blip>
          <a:stretch>
            <a:fillRect/>
          </a:stretch>
        </p:blipFill>
        <p:spPr>
          <a:xfrm flipH="1">
            <a:off x="7934325" y="4013200"/>
            <a:ext cx="874713" cy="800100"/>
          </a:xfrm>
          <a:prstGeom prst="rect">
            <a:avLst/>
          </a:prstGeom>
          <a:ln w="12700">
            <a:miter lim="400000"/>
          </a:ln>
        </p:spPr>
      </p:pic>
      <p:pic>
        <p:nvPicPr>
          <p:cNvPr id="159" name="800w-aHMY8cRMwKQ kopya kopya.png" descr="800w-aHMY8cRMwKQ kopya kopya.png"/>
          <p:cNvPicPr>
            <a:picLocks noChangeAspect="1"/>
          </p:cNvPicPr>
          <p:nvPr/>
        </p:nvPicPr>
        <p:blipFill>
          <a:blip r:embed="rId3">
            <a:extLst/>
          </a:blip>
          <a:stretch>
            <a:fillRect/>
          </a:stretch>
        </p:blipFill>
        <p:spPr>
          <a:xfrm>
            <a:off x="127000" y="487362"/>
            <a:ext cx="5614988" cy="4491038"/>
          </a:xfrm>
          <a:prstGeom prst="rect">
            <a:avLst/>
          </a:prstGeom>
          <a:ln w="12700">
            <a:miter lim="400000"/>
          </a:ln>
        </p:spPr>
      </p:pic>
      <p:sp>
        <p:nvSpPr>
          <p:cNvPr id="160" name="Google Shape;495;p30"/>
          <p:cNvSpPr txBox="1"/>
          <p:nvPr>
            <p:ph type="body" sz="half" idx="1"/>
          </p:nvPr>
        </p:nvSpPr>
        <p:spPr>
          <a:xfrm>
            <a:off x="5830887" y="1770062"/>
            <a:ext cx="3309938" cy="2924176"/>
          </a:xfrm>
          <a:prstGeom prst="rect">
            <a:avLst/>
          </a:prstGeom>
        </p:spPr>
        <p:txBody>
          <a:bodyPr/>
          <a:lstStyle>
            <a:lvl1pPr marL="0" indent="0">
              <a:lnSpc>
                <a:spcPct val="100000"/>
              </a:lnSpc>
              <a:buSzTx/>
              <a:buNone/>
              <a:defRPr b="1" i="1">
                <a:solidFill>
                  <a:srgbClr val="FFFFFF"/>
                </a:solidFill>
                <a:latin typeface="Times"/>
                <a:ea typeface="Times"/>
                <a:cs typeface="Times"/>
                <a:sym typeface="Times"/>
              </a:defRPr>
            </a:lvl1pPr>
          </a:lstStyle>
          <a:p>
            <a:pPr/>
            <a:r>
              <a:t>Kodun do-while ile yapılması seçildi. Öncelikle yaratılan 6 kategoriden, kullanıcıdan yapmasını istediği komutu seçilmesi istendi.</a:t>
            </a:r>
          </a:p>
        </p:txBody>
      </p:sp>
      <p:pic>
        <p:nvPicPr>
          <p:cNvPr id="161" name="Ekran Resmi 2020-06-10 01.43.53.png" descr="Ekran Resmi 2020-06-10 01.43.53.png"/>
          <p:cNvPicPr>
            <a:picLocks noChangeAspect="1"/>
          </p:cNvPicPr>
          <p:nvPr/>
        </p:nvPicPr>
        <p:blipFill>
          <a:blip r:embed="rId4">
            <a:extLst/>
          </a:blip>
          <a:stretch>
            <a:fillRect/>
          </a:stretch>
        </p:blipFill>
        <p:spPr>
          <a:xfrm>
            <a:off x="319087" y="749300"/>
            <a:ext cx="5027613" cy="2857500"/>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3" name="Google Shape;492;p30" descr="Google Shape;492;p30"/>
          <p:cNvPicPr>
            <a:picLocks noChangeAspect="1"/>
          </p:cNvPicPr>
          <p:nvPr/>
        </p:nvPicPr>
        <p:blipFill>
          <a:blip r:embed="rId2">
            <a:extLst/>
          </a:blip>
          <a:stretch>
            <a:fillRect/>
          </a:stretch>
        </p:blipFill>
        <p:spPr>
          <a:xfrm flipH="1">
            <a:off x="7934325" y="4013200"/>
            <a:ext cx="874713" cy="800100"/>
          </a:xfrm>
          <a:prstGeom prst="rect">
            <a:avLst/>
          </a:prstGeom>
          <a:ln w="12700">
            <a:miter lim="400000"/>
          </a:ln>
        </p:spPr>
      </p:pic>
      <p:pic>
        <p:nvPicPr>
          <p:cNvPr id="164" name="800w-aHMY8cRMwKQ kopya kopya.png" descr="800w-aHMY8cRMwKQ kopya kopya.png"/>
          <p:cNvPicPr>
            <a:picLocks noChangeAspect="1"/>
          </p:cNvPicPr>
          <p:nvPr/>
        </p:nvPicPr>
        <p:blipFill>
          <a:blip r:embed="rId3">
            <a:extLst/>
          </a:blip>
          <a:stretch>
            <a:fillRect/>
          </a:stretch>
        </p:blipFill>
        <p:spPr>
          <a:xfrm>
            <a:off x="127000" y="487362"/>
            <a:ext cx="5614988" cy="4491038"/>
          </a:xfrm>
          <a:prstGeom prst="rect">
            <a:avLst/>
          </a:prstGeom>
          <a:ln w="12700">
            <a:miter lim="400000"/>
          </a:ln>
        </p:spPr>
      </p:pic>
      <p:sp>
        <p:nvSpPr>
          <p:cNvPr id="165" name="Google Shape;495;p30"/>
          <p:cNvSpPr txBox="1"/>
          <p:nvPr>
            <p:ph type="body" sz="half" idx="1"/>
          </p:nvPr>
        </p:nvSpPr>
        <p:spPr>
          <a:xfrm>
            <a:off x="5967412" y="757237"/>
            <a:ext cx="3081338" cy="3294063"/>
          </a:xfrm>
          <a:prstGeom prst="rect">
            <a:avLst/>
          </a:prstGeom>
        </p:spPr>
        <p:txBody>
          <a:bodyPr/>
          <a:lstStyle/>
          <a:p>
            <a:pPr marL="0" indent="0" defTabSz="330200">
              <a:lnSpc>
                <a:spcPct val="100000"/>
              </a:lnSpc>
              <a:buSzTx/>
              <a:buNone/>
              <a:defRPr b="1" i="1" sz="1300">
                <a:solidFill>
                  <a:srgbClr val="FFFFFF"/>
                </a:solidFill>
                <a:latin typeface="Times"/>
                <a:ea typeface="Times"/>
                <a:cs typeface="Times"/>
                <a:sym typeface="Times"/>
              </a:defRPr>
            </a:pPr>
            <a:r>
              <a:t>Her bir durumun farklı bir değer olduğu bir değer listesi hazırlamak için switch-case yaklaşımını kullanılması tercih edildi. Girilen değişken durumlardan birine eşit olduğunda, durumu izleyen ifadeler yürütülür.</a:t>
            </a:r>
          </a:p>
          <a:p>
            <a:pPr marL="0" indent="0" defTabSz="330200">
              <a:lnSpc>
                <a:spcPct val="100000"/>
              </a:lnSpc>
              <a:buSzTx/>
              <a:buNone/>
              <a:defRPr b="1" i="1" sz="1300">
                <a:solidFill>
                  <a:srgbClr val="FFFFFF"/>
                </a:solidFill>
                <a:latin typeface="Times"/>
                <a:ea typeface="Times"/>
                <a:cs typeface="Times"/>
                <a:sym typeface="Times"/>
              </a:defRPr>
            </a:pPr>
            <a:r>
              <a:t>Kullanıcının girişi 1 olursa, kişi ekle fonksiyonunda yaratılan ad, soyad, cep telefonu, iş telefonu değişkenlerini kullanıcıdan alındı. Son olarak kişi sayısı girilen kişi kadar arttırıldı. İşlem bittikten sonra durumdan çıkmak için break komutu kullanıldı.</a:t>
            </a:r>
          </a:p>
        </p:txBody>
      </p:sp>
      <p:pic>
        <p:nvPicPr>
          <p:cNvPr id="166" name="Ekran Resmi 2020-06-10 01.44.17.png" descr="Ekran Resmi 2020-06-10 01.44.17.png"/>
          <p:cNvPicPr>
            <a:picLocks noChangeAspect="1"/>
          </p:cNvPicPr>
          <p:nvPr/>
        </p:nvPicPr>
        <p:blipFill>
          <a:blip r:embed="rId4">
            <a:extLst/>
          </a:blip>
          <a:stretch>
            <a:fillRect/>
          </a:stretch>
        </p:blipFill>
        <p:spPr>
          <a:xfrm>
            <a:off x="223837" y="1535112"/>
            <a:ext cx="5421313" cy="1254126"/>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8" name="Google Shape;492;p30" descr="Google Shape;492;p30"/>
          <p:cNvPicPr>
            <a:picLocks noChangeAspect="1"/>
          </p:cNvPicPr>
          <p:nvPr/>
        </p:nvPicPr>
        <p:blipFill>
          <a:blip r:embed="rId2">
            <a:extLst/>
          </a:blip>
          <a:stretch>
            <a:fillRect/>
          </a:stretch>
        </p:blipFill>
        <p:spPr>
          <a:xfrm flipH="1">
            <a:off x="7934325" y="4013200"/>
            <a:ext cx="874713" cy="800100"/>
          </a:xfrm>
          <a:prstGeom prst="rect">
            <a:avLst/>
          </a:prstGeom>
          <a:ln w="12700">
            <a:miter lim="400000"/>
          </a:ln>
        </p:spPr>
      </p:pic>
      <p:pic>
        <p:nvPicPr>
          <p:cNvPr id="169" name="800w-aHMY8cRMwKQ kopya kopya.png" descr="800w-aHMY8cRMwKQ kopya kopya.png"/>
          <p:cNvPicPr>
            <a:picLocks noChangeAspect="1"/>
          </p:cNvPicPr>
          <p:nvPr/>
        </p:nvPicPr>
        <p:blipFill>
          <a:blip r:embed="rId3">
            <a:extLst/>
          </a:blip>
          <a:stretch>
            <a:fillRect/>
          </a:stretch>
        </p:blipFill>
        <p:spPr>
          <a:xfrm>
            <a:off x="127000" y="487362"/>
            <a:ext cx="5614988" cy="4491038"/>
          </a:xfrm>
          <a:prstGeom prst="rect">
            <a:avLst/>
          </a:prstGeom>
          <a:ln w="12700">
            <a:miter lim="400000"/>
          </a:ln>
        </p:spPr>
      </p:pic>
      <p:sp>
        <p:nvSpPr>
          <p:cNvPr id="170" name="Google Shape;495;p30"/>
          <p:cNvSpPr txBox="1"/>
          <p:nvPr>
            <p:ph type="body" sz="quarter" idx="1"/>
          </p:nvPr>
        </p:nvSpPr>
        <p:spPr>
          <a:xfrm>
            <a:off x="5943599" y="1165224"/>
            <a:ext cx="3100389" cy="2652714"/>
          </a:xfrm>
          <a:prstGeom prst="rect">
            <a:avLst/>
          </a:prstGeom>
        </p:spPr>
        <p:txBody>
          <a:bodyPr/>
          <a:lstStyle>
            <a:lvl1pPr marL="0" indent="0" defTabSz="350837">
              <a:lnSpc>
                <a:spcPct val="100000"/>
              </a:lnSpc>
              <a:buSzTx/>
              <a:buNone/>
              <a:defRPr b="1" i="1" sz="1300">
                <a:solidFill>
                  <a:srgbClr val="FFFFFF"/>
                </a:solidFill>
                <a:latin typeface="Times"/>
                <a:ea typeface="Times"/>
                <a:cs typeface="Times"/>
                <a:sym typeface="Times"/>
              </a:defRPr>
            </a:lvl1pPr>
          </a:lstStyle>
          <a:p>
            <a:pPr/>
            <a:r>
              <a:t>Kullanıcın girişi 2 olursa rehberdeki tüm kişilerin bilgileri isim sırasına göre çıktı alındı. Tüm kullanıcıların ad fonksiyonu geçici bie stringine atanarak bütün harfleri küçük harf haline getirilerek vektöre atanmıştır. Atanan vektörde sort fonksiyonu sayesinde alfabetik sıraya göre dizilmiştir.</a:t>
            </a:r>
          </a:p>
        </p:txBody>
      </p:sp>
      <p:pic>
        <p:nvPicPr>
          <p:cNvPr id="171" name="Ekran Resmi 2020-06-10 01.44.50.png" descr="Ekran Resmi 2020-06-10 01.44.50.png"/>
          <p:cNvPicPr>
            <a:picLocks noChangeAspect="1"/>
          </p:cNvPicPr>
          <p:nvPr/>
        </p:nvPicPr>
        <p:blipFill>
          <a:blip r:embed="rId4">
            <a:extLst/>
          </a:blip>
          <a:stretch>
            <a:fillRect/>
          </a:stretch>
        </p:blipFill>
        <p:spPr>
          <a:xfrm>
            <a:off x="395287" y="727075"/>
            <a:ext cx="5078413" cy="2968625"/>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3" name="Google Shape;492;p30" descr="Google Shape;492;p30"/>
          <p:cNvPicPr>
            <a:picLocks noChangeAspect="1"/>
          </p:cNvPicPr>
          <p:nvPr/>
        </p:nvPicPr>
        <p:blipFill>
          <a:blip r:embed="rId2">
            <a:extLst/>
          </a:blip>
          <a:stretch>
            <a:fillRect/>
          </a:stretch>
        </p:blipFill>
        <p:spPr>
          <a:xfrm flipH="1">
            <a:off x="7934325" y="4013200"/>
            <a:ext cx="874713" cy="800100"/>
          </a:xfrm>
          <a:prstGeom prst="rect">
            <a:avLst/>
          </a:prstGeom>
          <a:ln w="12700">
            <a:miter lim="400000"/>
          </a:ln>
        </p:spPr>
      </p:pic>
      <p:pic>
        <p:nvPicPr>
          <p:cNvPr id="174" name="800w-aHMY8cRMwKQ kopya kopya.png" descr="800w-aHMY8cRMwKQ kopya kopya.png"/>
          <p:cNvPicPr>
            <a:picLocks noChangeAspect="1"/>
          </p:cNvPicPr>
          <p:nvPr/>
        </p:nvPicPr>
        <p:blipFill>
          <a:blip r:embed="rId3">
            <a:extLst/>
          </a:blip>
          <a:stretch>
            <a:fillRect/>
          </a:stretch>
        </p:blipFill>
        <p:spPr>
          <a:xfrm>
            <a:off x="127000" y="487362"/>
            <a:ext cx="5614988" cy="4491038"/>
          </a:xfrm>
          <a:prstGeom prst="rect">
            <a:avLst/>
          </a:prstGeom>
          <a:ln w="12700">
            <a:miter lim="400000"/>
          </a:ln>
        </p:spPr>
      </p:pic>
      <p:sp>
        <p:nvSpPr>
          <p:cNvPr id="175" name="Google Shape;495;p30"/>
          <p:cNvSpPr txBox="1"/>
          <p:nvPr>
            <p:ph type="body" sz="quarter" idx="1"/>
          </p:nvPr>
        </p:nvSpPr>
        <p:spPr>
          <a:xfrm>
            <a:off x="6091237" y="1790700"/>
            <a:ext cx="2884488" cy="2717800"/>
          </a:xfrm>
          <a:prstGeom prst="rect">
            <a:avLst/>
          </a:prstGeom>
        </p:spPr>
        <p:txBody>
          <a:bodyPr/>
          <a:lstStyle>
            <a:lvl1pPr marL="0" indent="0" defTabSz="355600">
              <a:lnSpc>
                <a:spcPct val="100000"/>
              </a:lnSpc>
              <a:buSzTx/>
              <a:buNone/>
              <a:defRPr b="1" i="1">
                <a:solidFill>
                  <a:srgbClr val="FFFFFF"/>
                </a:solidFill>
                <a:latin typeface="Times"/>
                <a:ea typeface="Times"/>
                <a:cs typeface="Times"/>
                <a:sym typeface="Times"/>
              </a:defRPr>
            </a:lvl1pPr>
          </a:lstStyle>
          <a:p>
            <a:pPr/>
            <a:r>
              <a:t>Burada da deneme vektöründeki tüm adların harfleri tek tek ascii karşılıkları bulunarak toplandı.</a:t>
            </a:r>
          </a:p>
        </p:txBody>
      </p:sp>
      <p:pic>
        <p:nvPicPr>
          <p:cNvPr id="176" name="Ekran Resmi 2020-06-10 01.45.23.png" descr="Ekran Resmi 2020-06-10 01.45.23.png"/>
          <p:cNvPicPr>
            <a:picLocks noChangeAspect="1"/>
          </p:cNvPicPr>
          <p:nvPr/>
        </p:nvPicPr>
        <p:blipFill>
          <a:blip r:embed="rId4">
            <a:extLst/>
          </a:blip>
          <a:stretch>
            <a:fillRect/>
          </a:stretch>
        </p:blipFill>
        <p:spPr>
          <a:xfrm>
            <a:off x="361950" y="1133475"/>
            <a:ext cx="5145088" cy="2312988"/>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8" name="Google Shape;492;p30" descr="Google Shape;492;p30"/>
          <p:cNvPicPr>
            <a:picLocks noChangeAspect="1"/>
          </p:cNvPicPr>
          <p:nvPr/>
        </p:nvPicPr>
        <p:blipFill>
          <a:blip r:embed="rId2">
            <a:extLst/>
          </a:blip>
          <a:stretch>
            <a:fillRect/>
          </a:stretch>
        </p:blipFill>
        <p:spPr>
          <a:xfrm flipH="1">
            <a:off x="7934325" y="4013200"/>
            <a:ext cx="874713" cy="800100"/>
          </a:xfrm>
          <a:prstGeom prst="rect">
            <a:avLst/>
          </a:prstGeom>
          <a:ln w="12700">
            <a:miter lim="400000"/>
          </a:ln>
        </p:spPr>
      </p:pic>
      <p:pic>
        <p:nvPicPr>
          <p:cNvPr id="179" name="800w-aHMY8cRMwKQ kopya kopya.png" descr="800w-aHMY8cRMwKQ kopya kopya.png"/>
          <p:cNvPicPr>
            <a:picLocks noChangeAspect="1"/>
          </p:cNvPicPr>
          <p:nvPr/>
        </p:nvPicPr>
        <p:blipFill>
          <a:blip r:embed="rId3">
            <a:extLst/>
          </a:blip>
          <a:stretch>
            <a:fillRect/>
          </a:stretch>
        </p:blipFill>
        <p:spPr>
          <a:xfrm>
            <a:off x="127000" y="487362"/>
            <a:ext cx="5614988" cy="4491038"/>
          </a:xfrm>
          <a:prstGeom prst="rect">
            <a:avLst/>
          </a:prstGeom>
          <a:ln w="12700">
            <a:miter lim="400000"/>
          </a:ln>
        </p:spPr>
      </p:pic>
      <p:sp>
        <p:nvSpPr>
          <p:cNvPr id="180" name="Google Shape;495;p30"/>
          <p:cNvSpPr txBox="1"/>
          <p:nvPr>
            <p:ph type="body" sz="quarter" idx="1"/>
          </p:nvPr>
        </p:nvSpPr>
        <p:spPr>
          <a:xfrm>
            <a:off x="5878512" y="1404937"/>
            <a:ext cx="3055938" cy="2332038"/>
          </a:xfrm>
          <a:prstGeom prst="rect">
            <a:avLst/>
          </a:prstGeom>
        </p:spPr>
        <p:txBody>
          <a:bodyPr/>
          <a:lstStyle>
            <a:lvl1pPr marL="0" indent="0" defTabSz="355600">
              <a:lnSpc>
                <a:spcPct val="100000"/>
              </a:lnSpc>
              <a:buSzTx/>
              <a:buNone/>
              <a:defRPr b="1" i="1">
                <a:solidFill>
                  <a:srgbClr val="FFFFFF"/>
                </a:solidFill>
                <a:latin typeface="Times"/>
                <a:ea typeface="Times"/>
                <a:cs typeface="Times"/>
                <a:sym typeface="Times"/>
              </a:defRPr>
            </a:lvl1pPr>
          </a:lstStyle>
          <a:p>
            <a:pPr/>
            <a:r>
              <a:t>Aranan stringin harflerinin ascii karakter toplamlarıyla, bulunması istenen stringin harflerinin ascii karakter toplamlarının, farkının mutlak değeri alındı. Bu farkın, 32’ye göre modunun alınıp sıfıra eşitlenmesinin sebebi büyük harf -küçük harf duyarlılığını sağlanmasıdır.</a:t>
            </a:r>
          </a:p>
        </p:txBody>
      </p:sp>
      <p:pic>
        <p:nvPicPr>
          <p:cNvPr id="181" name="Ekran Resmi 2020-06-10 01.45.37.png" descr="Ekran Resmi 2020-06-10 01.45.37.png"/>
          <p:cNvPicPr>
            <a:picLocks noChangeAspect="1"/>
          </p:cNvPicPr>
          <p:nvPr/>
        </p:nvPicPr>
        <p:blipFill>
          <a:blip r:embed="rId4">
            <a:extLst/>
          </a:blip>
          <a:stretch>
            <a:fillRect/>
          </a:stretch>
        </p:blipFill>
        <p:spPr>
          <a:xfrm>
            <a:off x="360362" y="981075"/>
            <a:ext cx="5149851" cy="2503488"/>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3" name="Google Shape;492;p30" descr="Google Shape;492;p30"/>
          <p:cNvPicPr>
            <a:picLocks noChangeAspect="1"/>
          </p:cNvPicPr>
          <p:nvPr/>
        </p:nvPicPr>
        <p:blipFill>
          <a:blip r:embed="rId2">
            <a:extLst/>
          </a:blip>
          <a:stretch>
            <a:fillRect/>
          </a:stretch>
        </p:blipFill>
        <p:spPr>
          <a:xfrm flipH="1">
            <a:off x="7934325" y="4013200"/>
            <a:ext cx="874713" cy="800100"/>
          </a:xfrm>
          <a:prstGeom prst="rect">
            <a:avLst/>
          </a:prstGeom>
          <a:ln w="12700">
            <a:miter lim="400000"/>
          </a:ln>
        </p:spPr>
      </p:pic>
      <p:pic>
        <p:nvPicPr>
          <p:cNvPr id="184" name="800w-aHMY8cRMwKQ kopya kopya.png" descr="800w-aHMY8cRMwKQ kopya kopya.png"/>
          <p:cNvPicPr>
            <a:picLocks noChangeAspect="1"/>
          </p:cNvPicPr>
          <p:nvPr/>
        </p:nvPicPr>
        <p:blipFill>
          <a:blip r:embed="rId3">
            <a:extLst/>
          </a:blip>
          <a:stretch>
            <a:fillRect/>
          </a:stretch>
        </p:blipFill>
        <p:spPr>
          <a:xfrm>
            <a:off x="127000" y="487362"/>
            <a:ext cx="5614988" cy="4491038"/>
          </a:xfrm>
          <a:prstGeom prst="rect">
            <a:avLst/>
          </a:prstGeom>
          <a:ln w="12700">
            <a:miter lim="400000"/>
          </a:ln>
        </p:spPr>
      </p:pic>
      <p:sp>
        <p:nvSpPr>
          <p:cNvPr id="185" name="Google Shape;495;p30"/>
          <p:cNvSpPr txBox="1"/>
          <p:nvPr>
            <p:ph type="body" sz="quarter" idx="1"/>
          </p:nvPr>
        </p:nvSpPr>
        <p:spPr>
          <a:xfrm>
            <a:off x="5951537" y="777875"/>
            <a:ext cx="2817813" cy="3070225"/>
          </a:xfrm>
          <a:prstGeom prst="rect">
            <a:avLst/>
          </a:prstGeom>
        </p:spPr>
        <p:txBody>
          <a:bodyPr/>
          <a:lstStyle/>
          <a:p>
            <a:pPr marL="0" indent="0" defTabSz="293687">
              <a:lnSpc>
                <a:spcPct val="100000"/>
              </a:lnSpc>
              <a:buSzTx/>
              <a:buNone/>
              <a:defRPr b="1" i="1" sz="900">
                <a:solidFill>
                  <a:srgbClr val="FFFFFF"/>
                </a:solidFill>
                <a:latin typeface="Times"/>
                <a:ea typeface="Times"/>
                <a:cs typeface="Times"/>
                <a:sym typeface="Times"/>
              </a:defRPr>
            </a:pPr>
            <a:r>
              <a:t>3.durum kullanıcının rehberden birini araması için tasarlanmıştır. Öncelikle aranacak kişinin hangi bilgisine göre arayacağını 6 tane komut belirleyerek tekrar switch-case yaklaşımını kullanmak için kullanıcının bunlardan birini seçmesi istendi.Bu komutlar şu şekildedir.</a:t>
            </a:r>
          </a:p>
          <a:p>
            <a:pPr marL="0" indent="0" defTabSz="293687">
              <a:lnSpc>
                <a:spcPct val="100000"/>
              </a:lnSpc>
              <a:buSzTx/>
              <a:buNone/>
              <a:defRPr b="1" i="1" sz="900">
                <a:solidFill>
                  <a:srgbClr val="FFFFFF"/>
                </a:solidFill>
                <a:latin typeface="Times"/>
                <a:ea typeface="Times"/>
                <a:cs typeface="Times"/>
                <a:sym typeface="Times"/>
              </a:defRPr>
            </a:pPr>
            <a:r>
              <a:t>1.ID ile arama</a:t>
            </a:r>
          </a:p>
          <a:p>
            <a:pPr marL="0" indent="0" defTabSz="293687">
              <a:lnSpc>
                <a:spcPct val="100000"/>
              </a:lnSpc>
              <a:buSzTx/>
              <a:buNone/>
              <a:defRPr b="1" i="1" sz="900">
                <a:solidFill>
                  <a:srgbClr val="FFFFFF"/>
                </a:solidFill>
                <a:latin typeface="Times"/>
                <a:ea typeface="Times"/>
                <a:cs typeface="Times"/>
                <a:sym typeface="Times"/>
              </a:defRPr>
            </a:pPr>
            <a:r>
              <a:t>2.İsimle arama</a:t>
            </a:r>
          </a:p>
          <a:p>
            <a:pPr marL="0" indent="0" defTabSz="293687">
              <a:lnSpc>
                <a:spcPct val="100000"/>
              </a:lnSpc>
              <a:buSzTx/>
              <a:buNone/>
              <a:defRPr b="1" i="1" sz="900">
                <a:solidFill>
                  <a:srgbClr val="FFFFFF"/>
                </a:solidFill>
                <a:latin typeface="Times"/>
                <a:ea typeface="Times"/>
                <a:cs typeface="Times"/>
                <a:sym typeface="Times"/>
              </a:defRPr>
            </a:pPr>
            <a:r>
              <a:t>3.Soyadla arama</a:t>
            </a:r>
          </a:p>
          <a:p>
            <a:pPr marL="0" indent="0" defTabSz="293687">
              <a:lnSpc>
                <a:spcPct val="100000"/>
              </a:lnSpc>
              <a:buSzTx/>
              <a:buNone/>
              <a:defRPr b="1" i="1" sz="900">
                <a:solidFill>
                  <a:srgbClr val="FFFFFF"/>
                </a:solidFill>
                <a:latin typeface="Times"/>
                <a:ea typeface="Times"/>
                <a:cs typeface="Times"/>
                <a:sym typeface="Times"/>
              </a:defRPr>
            </a:pPr>
            <a:r>
              <a:t>4.Cep telefonuyla arama</a:t>
            </a:r>
          </a:p>
          <a:p>
            <a:pPr marL="0" indent="0" defTabSz="293687">
              <a:lnSpc>
                <a:spcPct val="100000"/>
              </a:lnSpc>
              <a:buSzTx/>
              <a:buNone/>
              <a:defRPr b="1" i="1" sz="900">
                <a:solidFill>
                  <a:srgbClr val="FFFFFF"/>
                </a:solidFill>
                <a:latin typeface="Times"/>
                <a:ea typeface="Times"/>
                <a:cs typeface="Times"/>
                <a:sym typeface="Times"/>
              </a:defRPr>
            </a:pPr>
            <a:r>
              <a:t>5.İş telefonuyla arama</a:t>
            </a:r>
          </a:p>
          <a:p>
            <a:pPr marL="0" indent="0" defTabSz="293687">
              <a:lnSpc>
                <a:spcPct val="100000"/>
              </a:lnSpc>
              <a:buSzTx/>
              <a:buNone/>
              <a:defRPr b="1" i="1" sz="900">
                <a:solidFill>
                  <a:srgbClr val="FFFFFF"/>
                </a:solidFill>
                <a:latin typeface="Times"/>
                <a:ea typeface="Times"/>
                <a:cs typeface="Times"/>
                <a:sym typeface="Times"/>
              </a:defRPr>
            </a:pPr>
            <a:r>
              <a:t>6.Ana menüye geri dön       </a:t>
            </a:r>
          </a:p>
          <a:p>
            <a:pPr marL="0" indent="0" defTabSz="293687">
              <a:lnSpc>
                <a:spcPct val="100000"/>
              </a:lnSpc>
              <a:buSzTx/>
              <a:buNone/>
              <a:defRPr b="1" i="1" sz="900">
                <a:solidFill>
                  <a:srgbClr val="FFFFFF"/>
                </a:solidFill>
                <a:latin typeface="Times"/>
                <a:ea typeface="Times"/>
                <a:cs typeface="Times"/>
                <a:sym typeface="Times"/>
              </a:defRPr>
            </a:pPr>
          </a:p>
          <a:p>
            <a:pPr marL="0" indent="0" defTabSz="293687">
              <a:lnSpc>
                <a:spcPct val="100000"/>
              </a:lnSpc>
              <a:buSzTx/>
              <a:buNone/>
              <a:defRPr b="1" i="1" sz="900">
                <a:solidFill>
                  <a:srgbClr val="FFFFFF"/>
                </a:solidFill>
                <a:latin typeface="Times"/>
                <a:ea typeface="Times"/>
                <a:cs typeface="Times"/>
                <a:sym typeface="Times"/>
              </a:defRPr>
            </a:pPr>
            <a:r>
              <a:t>Eğer 1’e basıldıysa aranacakID adlı değişken yaratarak, kullanıcının aradığı kişinin ID numarasına eşitlendi. Telefon rehberindeki kişilerin hepsinin ID‘si, aranacakID ‘ye eşit mi diye taratıldı.Eğer eşitse bu kişinin tüm bilgileri ekrana yazdırıldı.</a:t>
            </a:r>
          </a:p>
        </p:txBody>
      </p:sp>
      <p:pic>
        <p:nvPicPr>
          <p:cNvPr id="186" name="Ekran Resmi 2020-06-10 01.46.09.png" descr="Ekran Resmi 2020-06-10 01.46.09.png"/>
          <p:cNvPicPr>
            <a:picLocks noChangeAspect="1"/>
          </p:cNvPicPr>
          <p:nvPr/>
        </p:nvPicPr>
        <p:blipFill>
          <a:blip r:embed="rId4">
            <a:extLst/>
          </a:blip>
          <a:stretch>
            <a:fillRect/>
          </a:stretch>
        </p:blipFill>
        <p:spPr>
          <a:xfrm>
            <a:off x="584200" y="677862"/>
            <a:ext cx="4549775" cy="3070226"/>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8" name="Google Shape;492;p30" descr="Google Shape;492;p30"/>
          <p:cNvPicPr>
            <a:picLocks noChangeAspect="1"/>
          </p:cNvPicPr>
          <p:nvPr/>
        </p:nvPicPr>
        <p:blipFill>
          <a:blip r:embed="rId2">
            <a:extLst/>
          </a:blip>
          <a:stretch>
            <a:fillRect/>
          </a:stretch>
        </p:blipFill>
        <p:spPr>
          <a:xfrm flipH="1">
            <a:off x="7934325" y="4013200"/>
            <a:ext cx="874713" cy="800100"/>
          </a:xfrm>
          <a:prstGeom prst="rect">
            <a:avLst/>
          </a:prstGeom>
          <a:ln w="12700">
            <a:miter lim="400000"/>
          </a:ln>
        </p:spPr>
      </p:pic>
      <p:pic>
        <p:nvPicPr>
          <p:cNvPr id="189" name="800w-aHMY8cRMwKQ kopya kopya.png" descr="800w-aHMY8cRMwKQ kopya kopya.png"/>
          <p:cNvPicPr>
            <a:picLocks noChangeAspect="1"/>
          </p:cNvPicPr>
          <p:nvPr/>
        </p:nvPicPr>
        <p:blipFill>
          <a:blip r:embed="rId3">
            <a:extLst/>
          </a:blip>
          <a:stretch>
            <a:fillRect/>
          </a:stretch>
        </p:blipFill>
        <p:spPr>
          <a:xfrm>
            <a:off x="127000" y="487362"/>
            <a:ext cx="5614988" cy="4491038"/>
          </a:xfrm>
          <a:prstGeom prst="rect">
            <a:avLst/>
          </a:prstGeom>
          <a:ln w="12700">
            <a:miter lim="400000"/>
          </a:ln>
        </p:spPr>
      </p:pic>
      <p:sp>
        <p:nvSpPr>
          <p:cNvPr id="190" name="Google Shape;495;p30"/>
          <p:cNvSpPr txBox="1"/>
          <p:nvPr>
            <p:ph type="body" sz="quarter" idx="1"/>
          </p:nvPr>
        </p:nvSpPr>
        <p:spPr>
          <a:xfrm>
            <a:off x="5905500" y="1465262"/>
            <a:ext cx="2949575" cy="1878013"/>
          </a:xfrm>
          <a:prstGeom prst="rect">
            <a:avLst/>
          </a:prstGeom>
        </p:spPr>
        <p:txBody>
          <a:bodyPr/>
          <a:lstStyle>
            <a:lvl1pPr marL="0" indent="0" defTabSz="355600">
              <a:lnSpc>
                <a:spcPct val="100000"/>
              </a:lnSpc>
              <a:buSzTx/>
              <a:buNone/>
              <a:defRPr b="1" i="1">
                <a:solidFill>
                  <a:srgbClr val="FFFFFF"/>
                </a:solidFill>
                <a:latin typeface="Times"/>
                <a:ea typeface="Times"/>
                <a:cs typeface="Times"/>
                <a:sym typeface="Times"/>
              </a:defRPr>
            </a:lvl1pPr>
          </a:lstStyle>
          <a:p>
            <a:pPr/>
            <a:r>
              <a:t>Eğer öyle biri yoksa ekrana aranan kişi bulunamadı yazdırılıp, kullanıcının seçmesi istenen yeni komutlar yaratıldı. Kullanıcının girdiği sayıya göre o duruma gidilecek ve o durumdaki işlemler yapılacaktır.</a:t>
            </a:r>
          </a:p>
        </p:txBody>
      </p:sp>
      <p:pic>
        <p:nvPicPr>
          <p:cNvPr id="191" name="Ekran Resmi 2020-06-10 01.46.55.png" descr="Ekran Resmi 2020-06-10 01.46.55.png"/>
          <p:cNvPicPr>
            <a:picLocks noChangeAspect="1"/>
          </p:cNvPicPr>
          <p:nvPr/>
        </p:nvPicPr>
        <p:blipFill>
          <a:blip r:embed="rId4">
            <a:extLst/>
          </a:blip>
          <a:stretch>
            <a:fillRect/>
          </a:stretch>
        </p:blipFill>
        <p:spPr>
          <a:xfrm>
            <a:off x="1012825" y="639762"/>
            <a:ext cx="3659188" cy="3119438"/>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3" name="Google Shape;492;p30" descr="Google Shape;492;p30"/>
          <p:cNvPicPr>
            <a:picLocks noChangeAspect="1"/>
          </p:cNvPicPr>
          <p:nvPr/>
        </p:nvPicPr>
        <p:blipFill>
          <a:blip r:embed="rId2">
            <a:extLst/>
          </a:blip>
          <a:stretch>
            <a:fillRect/>
          </a:stretch>
        </p:blipFill>
        <p:spPr>
          <a:xfrm flipH="1">
            <a:off x="7934325" y="4013200"/>
            <a:ext cx="874713" cy="800100"/>
          </a:xfrm>
          <a:prstGeom prst="rect">
            <a:avLst/>
          </a:prstGeom>
          <a:ln w="12700">
            <a:miter lim="400000"/>
          </a:ln>
        </p:spPr>
      </p:pic>
      <p:pic>
        <p:nvPicPr>
          <p:cNvPr id="194" name="800w-aHMY8cRMwKQ kopya kopya.png" descr="800w-aHMY8cRMwKQ kopya kopya.png"/>
          <p:cNvPicPr>
            <a:picLocks noChangeAspect="1"/>
          </p:cNvPicPr>
          <p:nvPr/>
        </p:nvPicPr>
        <p:blipFill>
          <a:blip r:embed="rId3">
            <a:extLst/>
          </a:blip>
          <a:stretch>
            <a:fillRect/>
          </a:stretch>
        </p:blipFill>
        <p:spPr>
          <a:xfrm>
            <a:off x="127000" y="487362"/>
            <a:ext cx="5614988" cy="4491038"/>
          </a:xfrm>
          <a:prstGeom prst="rect">
            <a:avLst/>
          </a:prstGeom>
          <a:ln w="12700">
            <a:miter lim="400000"/>
          </a:ln>
        </p:spPr>
      </p:pic>
      <p:sp>
        <p:nvSpPr>
          <p:cNvPr id="195" name="Google Shape;495;p30"/>
          <p:cNvSpPr txBox="1"/>
          <p:nvPr>
            <p:ph type="body" sz="quarter" idx="1"/>
          </p:nvPr>
        </p:nvSpPr>
        <p:spPr>
          <a:xfrm>
            <a:off x="5926137" y="1387475"/>
            <a:ext cx="3081338" cy="2030413"/>
          </a:xfrm>
          <a:prstGeom prst="rect">
            <a:avLst/>
          </a:prstGeom>
        </p:spPr>
        <p:txBody>
          <a:bodyPr/>
          <a:lstStyle>
            <a:lvl1pPr marL="0" indent="0">
              <a:lnSpc>
                <a:spcPct val="100000"/>
              </a:lnSpc>
              <a:buSzTx/>
              <a:buNone/>
              <a:defRPr b="1" i="1">
                <a:solidFill>
                  <a:srgbClr val="FFFFFF"/>
                </a:solidFill>
                <a:latin typeface="Times"/>
                <a:ea typeface="Times"/>
                <a:cs typeface="Times"/>
                <a:sym typeface="Times"/>
              </a:defRPr>
            </a:lvl1pPr>
          </a:lstStyle>
          <a:p>
            <a:pPr/>
            <a:r>
              <a:t>Kullanıcı isime göre arama yapacaksa, aranacakAd adlı değişken oluşturularak girilen isim aranacakAd’a eşitlendi. Telefon rehberindeki tüm isimler taranarak bu kişinin rehberde olup olmadığı kontrol edildi. Burada da benzer bir yaklaşımla büyük harf küçük harf duyarlılığın olması önlendi. Eğer bu kişi varsa tüm bilgileri ile ekrana yazdırıldı.</a:t>
            </a:r>
          </a:p>
        </p:txBody>
      </p:sp>
      <p:pic>
        <p:nvPicPr>
          <p:cNvPr id="196" name="Ekran Resmi 2020-06-10 01.47.13.png" descr="Ekran Resmi 2020-06-10 01.47.13.png"/>
          <p:cNvPicPr>
            <a:picLocks noChangeAspect="1"/>
          </p:cNvPicPr>
          <p:nvPr/>
        </p:nvPicPr>
        <p:blipFill>
          <a:blip r:embed="rId4">
            <a:extLst/>
          </a:blip>
          <a:stretch>
            <a:fillRect/>
          </a:stretch>
        </p:blipFill>
        <p:spPr>
          <a:xfrm>
            <a:off x="1150937" y="679450"/>
            <a:ext cx="3341688" cy="3130550"/>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8" name="Google Shape;492;p30" descr="Google Shape;492;p30"/>
          <p:cNvPicPr>
            <a:picLocks noChangeAspect="1"/>
          </p:cNvPicPr>
          <p:nvPr/>
        </p:nvPicPr>
        <p:blipFill>
          <a:blip r:embed="rId2">
            <a:extLst/>
          </a:blip>
          <a:stretch>
            <a:fillRect/>
          </a:stretch>
        </p:blipFill>
        <p:spPr>
          <a:xfrm flipH="1">
            <a:off x="7934325" y="4013200"/>
            <a:ext cx="874713" cy="800100"/>
          </a:xfrm>
          <a:prstGeom prst="rect">
            <a:avLst/>
          </a:prstGeom>
          <a:ln w="12700">
            <a:miter lim="400000"/>
          </a:ln>
        </p:spPr>
      </p:pic>
      <p:pic>
        <p:nvPicPr>
          <p:cNvPr id="199" name="800w-aHMY8cRMwKQ kopya kopya.png" descr="800w-aHMY8cRMwKQ kopya kopya.png"/>
          <p:cNvPicPr>
            <a:picLocks noChangeAspect="1"/>
          </p:cNvPicPr>
          <p:nvPr/>
        </p:nvPicPr>
        <p:blipFill>
          <a:blip r:embed="rId3">
            <a:extLst/>
          </a:blip>
          <a:stretch>
            <a:fillRect/>
          </a:stretch>
        </p:blipFill>
        <p:spPr>
          <a:xfrm>
            <a:off x="127000" y="487362"/>
            <a:ext cx="5614988" cy="4491038"/>
          </a:xfrm>
          <a:prstGeom prst="rect">
            <a:avLst/>
          </a:prstGeom>
          <a:ln w="12700">
            <a:miter lim="400000"/>
          </a:ln>
        </p:spPr>
      </p:pic>
      <p:sp>
        <p:nvSpPr>
          <p:cNvPr id="200" name="Google Shape;495;p30"/>
          <p:cNvSpPr txBox="1"/>
          <p:nvPr>
            <p:ph type="body" sz="quarter" idx="1"/>
          </p:nvPr>
        </p:nvSpPr>
        <p:spPr>
          <a:xfrm>
            <a:off x="5834062" y="1558925"/>
            <a:ext cx="3214688" cy="1457325"/>
          </a:xfrm>
          <a:prstGeom prst="rect">
            <a:avLst/>
          </a:prstGeom>
        </p:spPr>
        <p:txBody>
          <a:bodyPr/>
          <a:lstStyle>
            <a:lvl1pPr marL="0" indent="0" defTabSz="355600">
              <a:lnSpc>
                <a:spcPct val="100000"/>
              </a:lnSpc>
              <a:buSzTx/>
              <a:buNone/>
              <a:defRPr b="1" i="1">
                <a:solidFill>
                  <a:srgbClr val="FFFFFF"/>
                </a:solidFill>
                <a:latin typeface="Times"/>
                <a:ea typeface="Times"/>
                <a:cs typeface="Times"/>
                <a:sym typeface="Times"/>
              </a:defRPr>
            </a:lvl1pPr>
          </a:lstStyle>
          <a:p>
            <a:pPr/>
            <a:r>
              <a:t>Eğer öyle biri yoksa ekrana aranan kişi bulunamadı yazdırılıp, kullanıcının seçmesi istenen yeni komutlar yaratıldı. Kullanıcının girdiği sayıya göre o duruma gidilecek ve o durumdaki işlemler yapılacaktır.</a:t>
            </a:r>
          </a:p>
        </p:txBody>
      </p:sp>
      <p:pic>
        <p:nvPicPr>
          <p:cNvPr id="201" name="Ekran Resmi 2020-06-10 01.47.39.png" descr="Ekran Resmi 2020-06-10 01.47.39.png"/>
          <p:cNvPicPr>
            <a:picLocks noChangeAspect="1"/>
          </p:cNvPicPr>
          <p:nvPr/>
        </p:nvPicPr>
        <p:blipFill>
          <a:blip r:embed="rId4">
            <a:extLst/>
          </a:blip>
          <a:stretch>
            <a:fillRect/>
          </a:stretch>
        </p:blipFill>
        <p:spPr>
          <a:xfrm>
            <a:off x="1146175" y="608012"/>
            <a:ext cx="3578225" cy="3200401"/>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3" name="Google Shape;492;p30" descr="Google Shape;492;p30"/>
          <p:cNvPicPr>
            <a:picLocks noChangeAspect="1"/>
          </p:cNvPicPr>
          <p:nvPr/>
        </p:nvPicPr>
        <p:blipFill>
          <a:blip r:embed="rId2">
            <a:extLst/>
          </a:blip>
          <a:stretch>
            <a:fillRect/>
          </a:stretch>
        </p:blipFill>
        <p:spPr>
          <a:xfrm flipH="1">
            <a:off x="7934325" y="4013200"/>
            <a:ext cx="874713" cy="800100"/>
          </a:xfrm>
          <a:prstGeom prst="rect">
            <a:avLst/>
          </a:prstGeom>
          <a:ln w="12700">
            <a:miter lim="400000"/>
          </a:ln>
        </p:spPr>
      </p:pic>
      <p:pic>
        <p:nvPicPr>
          <p:cNvPr id="204" name="800w-aHMY8cRMwKQ kopya kopya.png" descr="800w-aHMY8cRMwKQ kopya kopya.png"/>
          <p:cNvPicPr>
            <a:picLocks noChangeAspect="1"/>
          </p:cNvPicPr>
          <p:nvPr/>
        </p:nvPicPr>
        <p:blipFill>
          <a:blip r:embed="rId3">
            <a:extLst/>
          </a:blip>
          <a:stretch>
            <a:fillRect/>
          </a:stretch>
        </p:blipFill>
        <p:spPr>
          <a:xfrm>
            <a:off x="127000" y="487362"/>
            <a:ext cx="5614988" cy="4491038"/>
          </a:xfrm>
          <a:prstGeom prst="rect">
            <a:avLst/>
          </a:prstGeom>
          <a:ln w="12700">
            <a:miter lim="400000"/>
          </a:ln>
        </p:spPr>
      </p:pic>
      <p:sp>
        <p:nvSpPr>
          <p:cNvPr id="205" name="Google Shape;495;p30"/>
          <p:cNvSpPr txBox="1"/>
          <p:nvPr>
            <p:ph type="body" sz="quarter" idx="1"/>
          </p:nvPr>
        </p:nvSpPr>
        <p:spPr>
          <a:xfrm>
            <a:off x="5802312" y="1479550"/>
            <a:ext cx="3386138" cy="1857375"/>
          </a:xfrm>
          <a:prstGeom prst="rect">
            <a:avLst/>
          </a:prstGeom>
        </p:spPr>
        <p:txBody>
          <a:bodyPr/>
          <a:lstStyle>
            <a:lvl1pPr marL="0" indent="0" defTabSz="355600">
              <a:lnSpc>
                <a:spcPct val="100000"/>
              </a:lnSpc>
              <a:buSzTx/>
              <a:buNone/>
              <a:defRPr b="1" i="1">
                <a:solidFill>
                  <a:srgbClr val="FFFFFF"/>
                </a:solidFill>
                <a:latin typeface="Times"/>
                <a:ea typeface="Times"/>
                <a:cs typeface="Times"/>
                <a:sym typeface="Times"/>
              </a:defRPr>
            </a:lvl1pPr>
          </a:lstStyle>
          <a:p>
            <a:pPr/>
            <a:r>
              <a:t>Kullanıcı soyada göre arama yapacaksa, aranacakSoyad adlı değişken oluşturularak girilen soyad aranacakSoyad’a eşitlendi. Telefon rehberindeki tüm soyadlar taranarak bu kişinin rehberde olup olmadığı büyük harf küçük harf duyarlılığı olmadan kontrol edildi. Eğer bu kişi varsa tüm bilgileri ile ekrana yazdırıldı.</a:t>
            </a:r>
          </a:p>
        </p:txBody>
      </p:sp>
      <p:pic>
        <p:nvPicPr>
          <p:cNvPr id="206" name="Ekran Resmi 2020-06-10 01.48.06.png" descr="Ekran Resmi 2020-06-10 01.48.06.png"/>
          <p:cNvPicPr>
            <a:picLocks noChangeAspect="1"/>
          </p:cNvPicPr>
          <p:nvPr/>
        </p:nvPicPr>
        <p:blipFill>
          <a:blip r:embed="rId4">
            <a:extLst/>
          </a:blip>
          <a:stretch>
            <a:fillRect/>
          </a:stretch>
        </p:blipFill>
        <p:spPr>
          <a:xfrm>
            <a:off x="1165225" y="598487"/>
            <a:ext cx="3711575" cy="3254376"/>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1" name="Google Shape;492;p30" descr="Google Shape;492;p30"/>
          <p:cNvPicPr>
            <a:picLocks noChangeAspect="1"/>
          </p:cNvPicPr>
          <p:nvPr/>
        </p:nvPicPr>
        <p:blipFill>
          <a:blip r:embed="rId2">
            <a:extLst/>
          </a:blip>
          <a:stretch>
            <a:fillRect/>
          </a:stretch>
        </p:blipFill>
        <p:spPr>
          <a:xfrm flipH="1">
            <a:off x="7934325" y="4013200"/>
            <a:ext cx="874713" cy="800100"/>
          </a:xfrm>
          <a:prstGeom prst="rect">
            <a:avLst/>
          </a:prstGeom>
          <a:ln w="12700">
            <a:miter lim="400000"/>
          </a:ln>
        </p:spPr>
      </p:pic>
      <p:sp>
        <p:nvSpPr>
          <p:cNvPr id="122" name="PROJE TANIMI:"/>
          <p:cNvSpPr txBox="1"/>
          <p:nvPr/>
        </p:nvSpPr>
        <p:spPr>
          <a:xfrm>
            <a:off x="728662" y="985837"/>
            <a:ext cx="2350388" cy="381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i="1" sz="2500">
                <a:solidFill>
                  <a:srgbClr val="FFFFFF"/>
                </a:solidFill>
                <a:latin typeface="Times"/>
                <a:ea typeface="Times"/>
                <a:cs typeface="Times"/>
                <a:sym typeface="Times"/>
              </a:defRPr>
            </a:lvl1pPr>
          </a:lstStyle>
          <a:p>
            <a:pPr/>
            <a:r>
              <a:t>PROJE TANIMI:</a:t>
            </a:r>
          </a:p>
        </p:txBody>
      </p:sp>
      <p:sp>
        <p:nvSpPr>
          <p:cNvPr id="123" name="Bir telefon rehberinde bulunması gereken kayıt ekleme, kayıtları gösterme, kayıtları modifiye etme, kayıt arama ve silme kabiliyetlerine sahip olan bir sistem geliştirilecektir. Geliştirilen sistem, kullanıcıya komut satırı arayüzü sunarak rehberin kullanımını sağlayacaktır."/>
          <p:cNvSpPr txBox="1"/>
          <p:nvPr/>
        </p:nvSpPr>
        <p:spPr>
          <a:xfrm>
            <a:off x="763587" y="1982787"/>
            <a:ext cx="8089901" cy="1422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457200">
              <a:defRPr b="1" i="1" sz="2200">
                <a:solidFill>
                  <a:srgbClr val="FFFFFF"/>
                </a:solidFill>
                <a:latin typeface="Times"/>
                <a:ea typeface="Times"/>
                <a:cs typeface="Times"/>
                <a:sym typeface="Times"/>
              </a:defRPr>
            </a:lvl1pPr>
          </a:lstStyle>
          <a:p>
            <a:pPr/>
            <a:r>
              <a:t>Bir telefon rehberinde bulunması gereken kayıt ekleme, kayıtları gösterme, kayıtları modifiye etme, kayıt arama ve silme kabiliyetlerine sahip olan bir sistem geliştirilecektir. Geliştirilen sistem, kullanıcıya komut satırı arayüzü sunarak rehberin kullanımını sağlayacaktır. </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8" name="Google Shape;492;p30" descr="Google Shape;492;p30"/>
          <p:cNvPicPr>
            <a:picLocks noChangeAspect="1"/>
          </p:cNvPicPr>
          <p:nvPr/>
        </p:nvPicPr>
        <p:blipFill>
          <a:blip r:embed="rId2">
            <a:extLst/>
          </a:blip>
          <a:stretch>
            <a:fillRect/>
          </a:stretch>
        </p:blipFill>
        <p:spPr>
          <a:xfrm flipH="1">
            <a:off x="7934325" y="4013200"/>
            <a:ext cx="874713" cy="800100"/>
          </a:xfrm>
          <a:prstGeom prst="rect">
            <a:avLst/>
          </a:prstGeom>
          <a:ln w="12700">
            <a:miter lim="400000"/>
          </a:ln>
        </p:spPr>
      </p:pic>
      <p:pic>
        <p:nvPicPr>
          <p:cNvPr id="209" name="800w-aHMY8cRMwKQ kopya kopya.png" descr="800w-aHMY8cRMwKQ kopya kopya.png"/>
          <p:cNvPicPr>
            <a:picLocks noChangeAspect="1"/>
          </p:cNvPicPr>
          <p:nvPr/>
        </p:nvPicPr>
        <p:blipFill>
          <a:blip r:embed="rId3">
            <a:extLst/>
          </a:blip>
          <a:stretch>
            <a:fillRect/>
          </a:stretch>
        </p:blipFill>
        <p:spPr>
          <a:xfrm>
            <a:off x="127000" y="487362"/>
            <a:ext cx="5614988" cy="4491038"/>
          </a:xfrm>
          <a:prstGeom prst="rect">
            <a:avLst/>
          </a:prstGeom>
          <a:ln w="12700">
            <a:miter lim="400000"/>
          </a:ln>
        </p:spPr>
      </p:pic>
      <p:sp>
        <p:nvSpPr>
          <p:cNvPr id="210" name="Google Shape;495;p30"/>
          <p:cNvSpPr txBox="1"/>
          <p:nvPr>
            <p:ph type="body" sz="quarter" idx="1"/>
          </p:nvPr>
        </p:nvSpPr>
        <p:spPr>
          <a:xfrm>
            <a:off x="5832475" y="1477962"/>
            <a:ext cx="3162300" cy="1458913"/>
          </a:xfrm>
          <a:prstGeom prst="rect">
            <a:avLst/>
          </a:prstGeom>
        </p:spPr>
        <p:txBody>
          <a:bodyPr/>
          <a:lstStyle/>
          <a:p>
            <a:pPr marL="0" indent="0" defTabSz="355600">
              <a:lnSpc>
                <a:spcPct val="100000"/>
              </a:lnSpc>
              <a:buSzTx/>
              <a:buNone/>
              <a:defRPr>
                <a:solidFill>
                  <a:srgbClr val="000000"/>
                </a:solidFill>
                <a:latin typeface="Helvetica Neue"/>
                <a:ea typeface="Helvetica Neue"/>
                <a:cs typeface="Helvetica Neue"/>
                <a:sym typeface="Helvetica Neue"/>
              </a:defRPr>
            </a:pPr>
          </a:p>
          <a:p>
            <a:pPr marL="0" indent="0" defTabSz="355600">
              <a:lnSpc>
                <a:spcPct val="100000"/>
              </a:lnSpc>
              <a:buSzTx/>
              <a:buNone/>
              <a:defRPr b="1" i="1">
                <a:solidFill>
                  <a:srgbClr val="FFFFFF"/>
                </a:solidFill>
                <a:latin typeface="Times"/>
                <a:ea typeface="Times"/>
                <a:cs typeface="Times"/>
                <a:sym typeface="Times"/>
              </a:defRPr>
            </a:pPr>
            <a:r>
              <a:t>Eğer öyle biri yoksa ekrana aranan kişi bulunamadı yazdırıp, kullanıcının seçmesini istediğimiz yeni komutlar yarattık. Kullanıcının girdiği sayıya göre o duruma gidilecek ve o durumdaki işlemler yapılacaktır.</a:t>
            </a:r>
          </a:p>
        </p:txBody>
      </p:sp>
      <p:pic>
        <p:nvPicPr>
          <p:cNvPr id="211" name="Ekran Resmi 2020-06-10 01.48.40.png" descr="Ekran Resmi 2020-06-10 01.48.40.png"/>
          <p:cNvPicPr>
            <a:picLocks noChangeAspect="1"/>
          </p:cNvPicPr>
          <p:nvPr/>
        </p:nvPicPr>
        <p:blipFill>
          <a:blip r:embed="rId4">
            <a:extLst/>
          </a:blip>
          <a:stretch>
            <a:fillRect/>
          </a:stretch>
        </p:blipFill>
        <p:spPr>
          <a:xfrm>
            <a:off x="1220787" y="674687"/>
            <a:ext cx="3600451" cy="3065463"/>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3" name="Google Shape;492;p30" descr="Google Shape;492;p30"/>
          <p:cNvPicPr>
            <a:picLocks noChangeAspect="1"/>
          </p:cNvPicPr>
          <p:nvPr/>
        </p:nvPicPr>
        <p:blipFill>
          <a:blip r:embed="rId2">
            <a:extLst/>
          </a:blip>
          <a:stretch>
            <a:fillRect/>
          </a:stretch>
        </p:blipFill>
        <p:spPr>
          <a:xfrm flipH="1">
            <a:off x="7934325" y="4013200"/>
            <a:ext cx="874713" cy="800100"/>
          </a:xfrm>
          <a:prstGeom prst="rect">
            <a:avLst/>
          </a:prstGeom>
          <a:ln w="12700">
            <a:miter lim="400000"/>
          </a:ln>
        </p:spPr>
      </p:pic>
      <p:pic>
        <p:nvPicPr>
          <p:cNvPr id="214" name="800w-aHMY8cRMwKQ kopya kopya.png" descr="800w-aHMY8cRMwKQ kopya kopya.png"/>
          <p:cNvPicPr>
            <a:picLocks noChangeAspect="1"/>
          </p:cNvPicPr>
          <p:nvPr/>
        </p:nvPicPr>
        <p:blipFill>
          <a:blip r:embed="rId3">
            <a:extLst/>
          </a:blip>
          <a:stretch>
            <a:fillRect/>
          </a:stretch>
        </p:blipFill>
        <p:spPr>
          <a:xfrm>
            <a:off x="127000" y="487362"/>
            <a:ext cx="5614988" cy="4491038"/>
          </a:xfrm>
          <a:prstGeom prst="rect">
            <a:avLst/>
          </a:prstGeom>
          <a:ln w="12700">
            <a:miter lim="400000"/>
          </a:ln>
        </p:spPr>
      </p:pic>
      <p:sp>
        <p:nvSpPr>
          <p:cNvPr id="215" name="Google Shape;495;p30"/>
          <p:cNvSpPr txBox="1"/>
          <p:nvPr>
            <p:ph type="body" sz="quarter" idx="1"/>
          </p:nvPr>
        </p:nvSpPr>
        <p:spPr>
          <a:xfrm>
            <a:off x="5815012" y="1571625"/>
            <a:ext cx="3219451" cy="1416050"/>
          </a:xfrm>
          <a:prstGeom prst="rect">
            <a:avLst/>
          </a:prstGeom>
        </p:spPr>
        <p:txBody>
          <a:bodyPr/>
          <a:lstStyle>
            <a:lvl1pPr marL="0" indent="0" defTabSz="333375">
              <a:lnSpc>
                <a:spcPct val="100000"/>
              </a:lnSpc>
              <a:buSzTx/>
              <a:buNone/>
              <a:defRPr b="1" i="1" sz="1100">
                <a:solidFill>
                  <a:srgbClr val="FFFFFF"/>
                </a:solidFill>
                <a:latin typeface="Times"/>
                <a:ea typeface="Times"/>
                <a:cs typeface="Times"/>
                <a:sym typeface="Times"/>
              </a:defRPr>
            </a:lvl1pPr>
          </a:lstStyle>
          <a:p>
            <a:pPr/>
            <a:r>
              <a:t>Kullanıcı cep telefonuna göre arama yapacaksa, aranacakcepTel adlı değişken oluşturularak girilen numara aranacakcepTel’e eşitlendi. Telefon rehberindeki tüm numaralar taranarak bu kişinin rehberde olup olmadığı kontrol edildi. Eğer bu kişi varsa tüm bilgileri ile ekrana yazdırıldı.</a:t>
            </a:r>
          </a:p>
        </p:txBody>
      </p:sp>
      <p:pic>
        <p:nvPicPr>
          <p:cNvPr id="216" name="Ekran Resmi 2020-06-10 01.49.03.png" descr="Ekran Resmi 2020-06-10 01.49.03.png"/>
          <p:cNvPicPr>
            <a:picLocks noChangeAspect="1"/>
          </p:cNvPicPr>
          <p:nvPr/>
        </p:nvPicPr>
        <p:blipFill>
          <a:blip r:embed="rId4">
            <a:extLst/>
          </a:blip>
          <a:stretch>
            <a:fillRect/>
          </a:stretch>
        </p:blipFill>
        <p:spPr>
          <a:xfrm>
            <a:off x="525462" y="855662"/>
            <a:ext cx="4818063" cy="2847976"/>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8" name="Google Shape;492;p30" descr="Google Shape;492;p30"/>
          <p:cNvPicPr>
            <a:picLocks noChangeAspect="1"/>
          </p:cNvPicPr>
          <p:nvPr/>
        </p:nvPicPr>
        <p:blipFill>
          <a:blip r:embed="rId2">
            <a:extLst/>
          </a:blip>
          <a:stretch>
            <a:fillRect/>
          </a:stretch>
        </p:blipFill>
        <p:spPr>
          <a:xfrm flipH="1">
            <a:off x="7934325" y="4013200"/>
            <a:ext cx="874713" cy="800100"/>
          </a:xfrm>
          <a:prstGeom prst="rect">
            <a:avLst/>
          </a:prstGeom>
          <a:ln w="12700">
            <a:miter lim="400000"/>
          </a:ln>
        </p:spPr>
      </p:pic>
      <p:pic>
        <p:nvPicPr>
          <p:cNvPr id="219" name="800w-aHMY8cRMwKQ kopya kopya.png" descr="800w-aHMY8cRMwKQ kopya kopya.png"/>
          <p:cNvPicPr>
            <a:picLocks noChangeAspect="1"/>
          </p:cNvPicPr>
          <p:nvPr/>
        </p:nvPicPr>
        <p:blipFill>
          <a:blip r:embed="rId3">
            <a:extLst/>
          </a:blip>
          <a:stretch>
            <a:fillRect/>
          </a:stretch>
        </p:blipFill>
        <p:spPr>
          <a:xfrm>
            <a:off x="127000" y="487362"/>
            <a:ext cx="5614988" cy="4491038"/>
          </a:xfrm>
          <a:prstGeom prst="rect">
            <a:avLst/>
          </a:prstGeom>
          <a:ln w="12700">
            <a:miter lim="400000"/>
          </a:ln>
        </p:spPr>
      </p:pic>
      <p:sp>
        <p:nvSpPr>
          <p:cNvPr id="220" name="Google Shape;495;p30"/>
          <p:cNvSpPr txBox="1"/>
          <p:nvPr>
            <p:ph type="body" sz="quarter" idx="1"/>
          </p:nvPr>
        </p:nvSpPr>
        <p:spPr>
          <a:xfrm>
            <a:off x="5921375" y="1438275"/>
            <a:ext cx="3246438" cy="1498600"/>
          </a:xfrm>
          <a:prstGeom prst="rect">
            <a:avLst/>
          </a:prstGeom>
        </p:spPr>
        <p:txBody>
          <a:bodyPr/>
          <a:lstStyle>
            <a:lvl1pPr marL="0" indent="0" defTabSz="355600">
              <a:lnSpc>
                <a:spcPct val="100000"/>
              </a:lnSpc>
              <a:buSzTx/>
              <a:buNone/>
              <a:defRPr b="1" i="1">
                <a:solidFill>
                  <a:srgbClr val="FFFFFF"/>
                </a:solidFill>
                <a:latin typeface="Times"/>
                <a:ea typeface="Times"/>
                <a:cs typeface="Times"/>
                <a:sym typeface="Times"/>
              </a:defRPr>
            </a:lvl1pPr>
          </a:lstStyle>
          <a:p>
            <a:pPr/>
            <a:r>
              <a:t>Eğer öyle biri yoksa ekrana aranan kişi bulunamadı yazdırılıp, kullanıcının seçmesi istenen yeni komutlar yaratıldı. Kullanıcının girdiği sayıya göre o duruma gidilecek ve o durumdaki işlemler yapılacaktır.</a:t>
            </a:r>
          </a:p>
        </p:txBody>
      </p:sp>
      <p:pic>
        <p:nvPicPr>
          <p:cNvPr id="221" name="Ekran Resmi 2020-06-10 01.49.25.png" descr="Ekran Resmi 2020-06-10 01.49.25.png"/>
          <p:cNvPicPr>
            <a:picLocks noChangeAspect="1"/>
          </p:cNvPicPr>
          <p:nvPr/>
        </p:nvPicPr>
        <p:blipFill>
          <a:blip r:embed="rId4">
            <a:extLst/>
          </a:blip>
          <a:stretch>
            <a:fillRect/>
          </a:stretch>
        </p:blipFill>
        <p:spPr>
          <a:xfrm>
            <a:off x="1219200" y="706437"/>
            <a:ext cx="3432175" cy="2962276"/>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3" name="Google Shape;492;p30" descr="Google Shape;492;p30"/>
          <p:cNvPicPr>
            <a:picLocks noChangeAspect="1"/>
          </p:cNvPicPr>
          <p:nvPr/>
        </p:nvPicPr>
        <p:blipFill>
          <a:blip r:embed="rId2">
            <a:extLst/>
          </a:blip>
          <a:stretch>
            <a:fillRect/>
          </a:stretch>
        </p:blipFill>
        <p:spPr>
          <a:xfrm flipH="1">
            <a:off x="7934325" y="4013200"/>
            <a:ext cx="874713" cy="800100"/>
          </a:xfrm>
          <a:prstGeom prst="rect">
            <a:avLst/>
          </a:prstGeom>
          <a:ln w="12700">
            <a:miter lim="400000"/>
          </a:ln>
        </p:spPr>
      </p:pic>
      <p:pic>
        <p:nvPicPr>
          <p:cNvPr id="224" name="800w-aHMY8cRMwKQ kopya kopya.png" descr="800w-aHMY8cRMwKQ kopya kopya.png"/>
          <p:cNvPicPr>
            <a:picLocks noChangeAspect="1"/>
          </p:cNvPicPr>
          <p:nvPr/>
        </p:nvPicPr>
        <p:blipFill>
          <a:blip r:embed="rId3">
            <a:extLst/>
          </a:blip>
          <a:stretch>
            <a:fillRect/>
          </a:stretch>
        </p:blipFill>
        <p:spPr>
          <a:xfrm>
            <a:off x="127000" y="487362"/>
            <a:ext cx="5614988" cy="4491038"/>
          </a:xfrm>
          <a:prstGeom prst="rect">
            <a:avLst/>
          </a:prstGeom>
          <a:ln w="12700">
            <a:miter lim="400000"/>
          </a:ln>
        </p:spPr>
      </p:pic>
      <p:sp>
        <p:nvSpPr>
          <p:cNvPr id="225" name="Google Shape;495;p30"/>
          <p:cNvSpPr txBox="1"/>
          <p:nvPr>
            <p:ph type="body" sz="quarter" idx="1"/>
          </p:nvPr>
        </p:nvSpPr>
        <p:spPr>
          <a:xfrm>
            <a:off x="5791200" y="1490662"/>
            <a:ext cx="3192463" cy="1552576"/>
          </a:xfrm>
          <a:prstGeom prst="rect">
            <a:avLst/>
          </a:prstGeom>
        </p:spPr>
        <p:txBody>
          <a:bodyPr/>
          <a:lstStyle>
            <a:lvl1pPr marL="0" indent="0" defTabSz="336550">
              <a:lnSpc>
                <a:spcPct val="100000"/>
              </a:lnSpc>
              <a:buSzTx/>
              <a:buNone/>
              <a:defRPr b="1" i="1" sz="1100">
                <a:solidFill>
                  <a:srgbClr val="FFFFFF"/>
                </a:solidFill>
                <a:latin typeface="Times"/>
                <a:ea typeface="Times"/>
                <a:cs typeface="Times"/>
                <a:sym typeface="Times"/>
              </a:defRPr>
            </a:lvl1pPr>
          </a:lstStyle>
          <a:p>
            <a:pPr/>
            <a:r>
              <a:t>Kullanıcı iş telefonuna göre arama yapacaksa, aranacakIsTel adlı değişken oluşturularak girilen numara aranacakIsTel’e eşitlendi. Telefon rehberindeki tüm numaralar taranarak bu kişinin rehberde olup olmadığı kontrol edildi. Eğer bu kişi varsa tüm bilgileri ile ekrana yazdırıldı.</a:t>
            </a:r>
          </a:p>
        </p:txBody>
      </p:sp>
      <p:pic>
        <p:nvPicPr>
          <p:cNvPr id="226" name="Ekran Resmi 2020-06-10 01.49.41.png" descr="Ekran Resmi 2020-06-10 01.49.41.png"/>
          <p:cNvPicPr>
            <a:picLocks noChangeAspect="1"/>
          </p:cNvPicPr>
          <p:nvPr/>
        </p:nvPicPr>
        <p:blipFill>
          <a:blip r:embed="rId4">
            <a:extLst/>
          </a:blip>
          <a:stretch>
            <a:fillRect/>
          </a:stretch>
        </p:blipFill>
        <p:spPr>
          <a:xfrm>
            <a:off x="392112" y="844550"/>
            <a:ext cx="5084763" cy="2844800"/>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8" name="Google Shape;492;p30" descr="Google Shape;492;p30"/>
          <p:cNvPicPr>
            <a:picLocks noChangeAspect="1"/>
          </p:cNvPicPr>
          <p:nvPr/>
        </p:nvPicPr>
        <p:blipFill>
          <a:blip r:embed="rId2">
            <a:extLst/>
          </a:blip>
          <a:stretch>
            <a:fillRect/>
          </a:stretch>
        </p:blipFill>
        <p:spPr>
          <a:xfrm flipH="1">
            <a:off x="7934325" y="4013200"/>
            <a:ext cx="874713" cy="800100"/>
          </a:xfrm>
          <a:prstGeom prst="rect">
            <a:avLst/>
          </a:prstGeom>
          <a:ln w="12700">
            <a:miter lim="400000"/>
          </a:ln>
        </p:spPr>
      </p:pic>
      <p:pic>
        <p:nvPicPr>
          <p:cNvPr id="229" name="800w-aHMY8cRMwKQ kopya kopya.png" descr="800w-aHMY8cRMwKQ kopya kopya.png"/>
          <p:cNvPicPr>
            <a:picLocks noChangeAspect="1"/>
          </p:cNvPicPr>
          <p:nvPr/>
        </p:nvPicPr>
        <p:blipFill>
          <a:blip r:embed="rId3">
            <a:extLst/>
          </a:blip>
          <a:stretch>
            <a:fillRect/>
          </a:stretch>
        </p:blipFill>
        <p:spPr>
          <a:xfrm>
            <a:off x="127000" y="487362"/>
            <a:ext cx="5614988" cy="4491038"/>
          </a:xfrm>
          <a:prstGeom prst="rect">
            <a:avLst/>
          </a:prstGeom>
          <a:ln w="12700">
            <a:miter lim="400000"/>
          </a:ln>
        </p:spPr>
      </p:pic>
      <p:sp>
        <p:nvSpPr>
          <p:cNvPr id="230" name="Google Shape;495;p30"/>
          <p:cNvSpPr txBox="1"/>
          <p:nvPr>
            <p:ph type="body" sz="quarter" idx="1"/>
          </p:nvPr>
        </p:nvSpPr>
        <p:spPr>
          <a:xfrm>
            <a:off x="5788025" y="1498600"/>
            <a:ext cx="3246438" cy="1438275"/>
          </a:xfrm>
          <a:prstGeom prst="rect">
            <a:avLst/>
          </a:prstGeom>
        </p:spPr>
        <p:txBody>
          <a:bodyPr/>
          <a:lstStyle>
            <a:lvl1pPr marL="0" indent="0" defTabSz="355600">
              <a:lnSpc>
                <a:spcPct val="100000"/>
              </a:lnSpc>
              <a:buSzTx/>
              <a:buNone/>
              <a:defRPr b="1" i="1">
                <a:solidFill>
                  <a:srgbClr val="FFFFFF"/>
                </a:solidFill>
                <a:latin typeface="Times"/>
                <a:ea typeface="Times"/>
                <a:cs typeface="Times"/>
                <a:sym typeface="Times"/>
              </a:defRPr>
            </a:lvl1pPr>
          </a:lstStyle>
          <a:p>
            <a:pPr/>
            <a:r>
              <a:t>Eğer öyle biri yoksa ekrana aranan kişi bulunamadı yazdırılıp, kullanıcının seçmesi istenen yeni komutlar yaratıldı. Kullanıcının girdiği sayıya göre o duruma gidilecek ve o durumdaki işlemler yapılacaktır.</a:t>
            </a:r>
          </a:p>
        </p:txBody>
      </p:sp>
      <p:pic>
        <p:nvPicPr>
          <p:cNvPr id="231" name="Ekran Resmi 2020-06-10 01.50.08.png" descr="Ekran Resmi 2020-06-10 01.50.08.png"/>
          <p:cNvPicPr>
            <a:picLocks noChangeAspect="1"/>
          </p:cNvPicPr>
          <p:nvPr/>
        </p:nvPicPr>
        <p:blipFill>
          <a:blip r:embed="rId4">
            <a:extLst/>
          </a:blip>
          <a:stretch>
            <a:fillRect/>
          </a:stretch>
        </p:blipFill>
        <p:spPr>
          <a:xfrm>
            <a:off x="1220787" y="715962"/>
            <a:ext cx="3429001" cy="3005138"/>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3" name="Google Shape;492;p30" descr="Google Shape;492;p30"/>
          <p:cNvPicPr>
            <a:picLocks noChangeAspect="1"/>
          </p:cNvPicPr>
          <p:nvPr/>
        </p:nvPicPr>
        <p:blipFill>
          <a:blip r:embed="rId2">
            <a:extLst/>
          </a:blip>
          <a:stretch>
            <a:fillRect/>
          </a:stretch>
        </p:blipFill>
        <p:spPr>
          <a:xfrm flipH="1">
            <a:off x="7934325" y="4013200"/>
            <a:ext cx="874713" cy="800100"/>
          </a:xfrm>
          <a:prstGeom prst="rect">
            <a:avLst/>
          </a:prstGeom>
          <a:ln w="12700">
            <a:miter lim="400000"/>
          </a:ln>
        </p:spPr>
      </p:pic>
      <p:pic>
        <p:nvPicPr>
          <p:cNvPr id="234" name="800w-aHMY8cRMwKQ kopya kopya.png" descr="800w-aHMY8cRMwKQ kopya kopya.png"/>
          <p:cNvPicPr>
            <a:picLocks noChangeAspect="1"/>
          </p:cNvPicPr>
          <p:nvPr/>
        </p:nvPicPr>
        <p:blipFill>
          <a:blip r:embed="rId3">
            <a:extLst/>
          </a:blip>
          <a:stretch>
            <a:fillRect/>
          </a:stretch>
        </p:blipFill>
        <p:spPr>
          <a:xfrm>
            <a:off x="127000" y="487362"/>
            <a:ext cx="5614988" cy="4491038"/>
          </a:xfrm>
          <a:prstGeom prst="rect">
            <a:avLst/>
          </a:prstGeom>
          <a:ln w="12700">
            <a:miter lim="400000"/>
          </a:ln>
        </p:spPr>
      </p:pic>
      <p:sp>
        <p:nvSpPr>
          <p:cNvPr id="235" name="Google Shape;495;p30"/>
          <p:cNvSpPr txBox="1"/>
          <p:nvPr>
            <p:ph type="body" sz="quarter" idx="1"/>
          </p:nvPr>
        </p:nvSpPr>
        <p:spPr>
          <a:xfrm>
            <a:off x="5956300" y="1889125"/>
            <a:ext cx="3021013" cy="1047750"/>
          </a:xfrm>
          <a:prstGeom prst="rect">
            <a:avLst/>
          </a:prstGeom>
        </p:spPr>
        <p:txBody>
          <a:bodyPr/>
          <a:lstStyle>
            <a:lvl1pPr marL="0" indent="0" defTabSz="355600">
              <a:lnSpc>
                <a:spcPct val="100000"/>
              </a:lnSpc>
              <a:buSzTx/>
              <a:buNone/>
              <a:defRPr b="1" i="1">
                <a:solidFill>
                  <a:srgbClr val="FFFFFF"/>
                </a:solidFill>
                <a:latin typeface="Times"/>
                <a:ea typeface="Times"/>
                <a:cs typeface="Times"/>
                <a:sym typeface="Times"/>
              </a:defRPr>
            </a:lvl1pPr>
          </a:lstStyle>
          <a:p>
            <a:pPr/>
            <a:r>
              <a:t>Kullanıcı bu komutla ana menüye geri dönmektedir.</a:t>
            </a:r>
          </a:p>
        </p:txBody>
      </p:sp>
      <p:pic>
        <p:nvPicPr>
          <p:cNvPr id="236" name="Ekran Resmi 2020-06-10 01.50.23.png" descr="Ekran Resmi 2020-06-10 01.50.23.png"/>
          <p:cNvPicPr>
            <a:picLocks noChangeAspect="1"/>
          </p:cNvPicPr>
          <p:nvPr/>
        </p:nvPicPr>
        <p:blipFill>
          <a:blip r:embed="rId4">
            <a:extLst/>
          </a:blip>
          <a:stretch>
            <a:fillRect/>
          </a:stretch>
        </p:blipFill>
        <p:spPr>
          <a:xfrm>
            <a:off x="985837" y="1189037"/>
            <a:ext cx="4152901" cy="2044701"/>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8" name="Google Shape;492;p30" descr="Google Shape;492;p30"/>
          <p:cNvPicPr>
            <a:picLocks noChangeAspect="1"/>
          </p:cNvPicPr>
          <p:nvPr/>
        </p:nvPicPr>
        <p:blipFill>
          <a:blip r:embed="rId2">
            <a:extLst/>
          </a:blip>
          <a:stretch>
            <a:fillRect/>
          </a:stretch>
        </p:blipFill>
        <p:spPr>
          <a:xfrm flipH="1">
            <a:off x="7934325" y="4013200"/>
            <a:ext cx="874713" cy="800100"/>
          </a:xfrm>
          <a:prstGeom prst="rect">
            <a:avLst/>
          </a:prstGeom>
          <a:ln w="12700">
            <a:miter lim="400000"/>
          </a:ln>
        </p:spPr>
      </p:pic>
      <p:pic>
        <p:nvPicPr>
          <p:cNvPr id="239" name="800w-aHMY8cRMwKQ kopya kopya.png" descr="800w-aHMY8cRMwKQ kopya kopya.png"/>
          <p:cNvPicPr>
            <a:picLocks noChangeAspect="1"/>
          </p:cNvPicPr>
          <p:nvPr/>
        </p:nvPicPr>
        <p:blipFill>
          <a:blip r:embed="rId3">
            <a:extLst/>
          </a:blip>
          <a:stretch>
            <a:fillRect/>
          </a:stretch>
        </p:blipFill>
        <p:spPr>
          <a:xfrm>
            <a:off x="127000" y="487362"/>
            <a:ext cx="5614988" cy="4491038"/>
          </a:xfrm>
          <a:prstGeom prst="rect">
            <a:avLst/>
          </a:prstGeom>
          <a:ln w="12700">
            <a:miter lim="400000"/>
          </a:ln>
        </p:spPr>
      </p:pic>
      <p:sp>
        <p:nvSpPr>
          <p:cNvPr id="240" name="Google Shape;495;p30"/>
          <p:cNvSpPr txBox="1"/>
          <p:nvPr>
            <p:ph type="body" sz="quarter" idx="1"/>
          </p:nvPr>
        </p:nvSpPr>
        <p:spPr>
          <a:xfrm>
            <a:off x="5824537" y="1646237"/>
            <a:ext cx="3197226" cy="1290638"/>
          </a:xfrm>
          <a:prstGeom prst="rect">
            <a:avLst/>
          </a:prstGeom>
        </p:spPr>
        <p:txBody>
          <a:bodyPr/>
          <a:lstStyle/>
          <a:p>
            <a:pPr marL="0" indent="0" defTabSz="304800">
              <a:lnSpc>
                <a:spcPct val="100000"/>
              </a:lnSpc>
              <a:buSzTx/>
              <a:buNone/>
              <a:defRPr b="1" i="1" sz="1000">
                <a:solidFill>
                  <a:srgbClr val="FFFFFF"/>
                </a:solidFill>
                <a:latin typeface="Times"/>
                <a:ea typeface="Times"/>
                <a:cs typeface="Times"/>
                <a:sym typeface="Times"/>
              </a:defRPr>
            </a:pPr>
            <a:r>
              <a:t>4. durum, kullanıcının telefon rehberinde birini ID’si ile modifiye etmek için tasarlanmıştır. Kullanıcı modifiye etmek istediği kişinin ID’sini girecek ve bu ID;</a:t>
            </a:r>
          </a:p>
          <a:p>
            <a:pPr marL="0" indent="0" defTabSz="304800">
              <a:lnSpc>
                <a:spcPct val="100000"/>
              </a:lnSpc>
              <a:buSzTx/>
              <a:buNone/>
              <a:defRPr b="1" i="1" sz="1000">
                <a:solidFill>
                  <a:srgbClr val="FFFFFF"/>
                </a:solidFill>
                <a:latin typeface="Times"/>
                <a:ea typeface="Times"/>
                <a:cs typeface="Times"/>
                <a:sym typeface="Times"/>
              </a:defRPr>
            </a:pPr>
            <a:r>
              <a:t>ID2’ye eşitlenecektir. Burada rehberdeki tüm kişilerin ID’si taranarak ,ID2’ye eşit olup olmadığı kontrol edilmektedir.</a:t>
            </a:r>
          </a:p>
        </p:txBody>
      </p:sp>
      <p:pic>
        <p:nvPicPr>
          <p:cNvPr id="241" name="Ekran Resmi 2020-06-10 01.50.38.png" descr="Ekran Resmi 2020-06-10 01.50.38.png"/>
          <p:cNvPicPr>
            <a:picLocks noChangeAspect="1"/>
          </p:cNvPicPr>
          <p:nvPr/>
        </p:nvPicPr>
        <p:blipFill>
          <a:blip r:embed="rId4">
            <a:extLst/>
          </a:blip>
          <a:stretch>
            <a:fillRect/>
          </a:stretch>
        </p:blipFill>
        <p:spPr>
          <a:xfrm>
            <a:off x="382587" y="971550"/>
            <a:ext cx="5103813" cy="2640013"/>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3" name="Google Shape;492;p30" descr="Google Shape;492;p30"/>
          <p:cNvPicPr>
            <a:picLocks noChangeAspect="1"/>
          </p:cNvPicPr>
          <p:nvPr/>
        </p:nvPicPr>
        <p:blipFill>
          <a:blip r:embed="rId2">
            <a:extLst/>
          </a:blip>
          <a:stretch>
            <a:fillRect/>
          </a:stretch>
        </p:blipFill>
        <p:spPr>
          <a:xfrm flipH="1">
            <a:off x="7934325" y="4013200"/>
            <a:ext cx="874713" cy="800100"/>
          </a:xfrm>
          <a:prstGeom prst="rect">
            <a:avLst/>
          </a:prstGeom>
          <a:ln w="12700">
            <a:miter lim="400000"/>
          </a:ln>
        </p:spPr>
      </p:pic>
      <p:pic>
        <p:nvPicPr>
          <p:cNvPr id="244" name="800w-aHMY8cRMwKQ kopya kopya.png" descr="800w-aHMY8cRMwKQ kopya kopya.png"/>
          <p:cNvPicPr>
            <a:picLocks noChangeAspect="1"/>
          </p:cNvPicPr>
          <p:nvPr/>
        </p:nvPicPr>
        <p:blipFill>
          <a:blip r:embed="rId3">
            <a:extLst/>
          </a:blip>
          <a:stretch>
            <a:fillRect/>
          </a:stretch>
        </p:blipFill>
        <p:spPr>
          <a:xfrm>
            <a:off x="127000" y="487362"/>
            <a:ext cx="5614988" cy="4491038"/>
          </a:xfrm>
          <a:prstGeom prst="rect">
            <a:avLst/>
          </a:prstGeom>
          <a:ln w="12700">
            <a:miter lim="400000"/>
          </a:ln>
        </p:spPr>
      </p:pic>
      <p:sp>
        <p:nvSpPr>
          <p:cNvPr id="245" name="Google Shape;495;p30"/>
          <p:cNvSpPr txBox="1"/>
          <p:nvPr>
            <p:ph type="body" sz="quarter" idx="1"/>
          </p:nvPr>
        </p:nvSpPr>
        <p:spPr>
          <a:xfrm>
            <a:off x="5822950" y="1412875"/>
            <a:ext cx="3344863" cy="1760538"/>
          </a:xfrm>
          <a:prstGeom prst="rect">
            <a:avLst/>
          </a:prstGeom>
        </p:spPr>
        <p:txBody>
          <a:bodyPr/>
          <a:lstStyle>
            <a:lvl1pPr marL="0" indent="0">
              <a:lnSpc>
                <a:spcPct val="100000"/>
              </a:lnSpc>
              <a:buSzTx/>
              <a:buNone/>
              <a:defRPr b="1" i="1">
                <a:solidFill>
                  <a:srgbClr val="FFFFFF"/>
                </a:solidFill>
                <a:latin typeface="Times"/>
                <a:ea typeface="Times"/>
                <a:cs typeface="Times"/>
                <a:sym typeface="Times"/>
              </a:defRPr>
            </a:lvl1pPr>
          </a:lstStyle>
          <a:p>
            <a:pPr/>
            <a:r>
              <a:t>Modifiye edilecek kişi bulunduktan sonra, kişinin hangi bilgisinin modifiye edileceği kullanıcıya sorulur. Burada kişinin ismi modifiye edilecek mi diye sorulup evet ise yeni isim alınacak, hayır ise işlem yapılmadan devam edilecektir. Cevaba uygun olmayan girişlerde hata çıktısı verilecektir.</a:t>
            </a:r>
          </a:p>
        </p:txBody>
      </p:sp>
      <p:pic>
        <p:nvPicPr>
          <p:cNvPr id="246" name="Ekran Resmi 2020-06-10 01.50.52.png" descr="Ekran Resmi 2020-06-10 01.50.52.png"/>
          <p:cNvPicPr>
            <a:picLocks noChangeAspect="1"/>
          </p:cNvPicPr>
          <p:nvPr/>
        </p:nvPicPr>
        <p:blipFill>
          <a:blip r:embed="rId4">
            <a:extLst/>
          </a:blip>
          <a:stretch>
            <a:fillRect/>
          </a:stretch>
        </p:blipFill>
        <p:spPr>
          <a:xfrm>
            <a:off x="434975" y="777875"/>
            <a:ext cx="5000625" cy="2886075"/>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8" name="Google Shape;492;p30" descr="Google Shape;492;p30"/>
          <p:cNvPicPr>
            <a:picLocks noChangeAspect="1"/>
          </p:cNvPicPr>
          <p:nvPr/>
        </p:nvPicPr>
        <p:blipFill>
          <a:blip r:embed="rId2">
            <a:extLst/>
          </a:blip>
          <a:stretch>
            <a:fillRect/>
          </a:stretch>
        </p:blipFill>
        <p:spPr>
          <a:xfrm flipH="1">
            <a:off x="7934325" y="4013200"/>
            <a:ext cx="874713" cy="800100"/>
          </a:xfrm>
          <a:prstGeom prst="rect">
            <a:avLst/>
          </a:prstGeom>
          <a:ln w="12700">
            <a:miter lim="400000"/>
          </a:ln>
        </p:spPr>
      </p:pic>
      <p:pic>
        <p:nvPicPr>
          <p:cNvPr id="249" name="800w-aHMY8cRMwKQ kopya kopya.png" descr="800w-aHMY8cRMwKQ kopya kopya.png"/>
          <p:cNvPicPr>
            <a:picLocks noChangeAspect="1"/>
          </p:cNvPicPr>
          <p:nvPr/>
        </p:nvPicPr>
        <p:blipFill>
          <a:blip r:embed="rId3">
            <a:extLst/>
          </a:blip>
          <a:stretch>
            <a:fillRect/>
          </a:stretch>
        </p:blipFill>
        <p:spPr>
          <a:xfrm>
            <a:off x="127000" y="487362"/>
            <a:ext cx="5614988" cy="4491038"/>
          </a:xfrm>
          <a:prstGeom prst="rect">
            <a:avLst/>
          </a:prstGeom>
          <a:ln w="12700">
            <a:miter lim="400000"/>
          </a:ln>
        </p:spPr>
      </p:pic>
      <p:sp>
        <p:nvSpPr>
          <p:cNvPr id="250" name="Google Shape;495;p30"/>
          <p:cNvSpPr txBox="1"/>
          <p:nvPr>
            <p:ph type="body" sz="quarter" idx="1"/>
          </p:nvPr>
        </p:nvSpPr>
        <p:spPr>
          <a:xfrm>
            <a:off x="5778500" y="1746250"/>
            <a:ext cx="3175000" cy="1393825"/>
          </a:xfrm>
          <a:prstGeom prst="rect">
            <a:avLst/>
          </a:prstGeom>
        </p:spPr>
        <p:txBody>
          <a:bodyPr/>
          <a:lstStyle>
            <a:lvl1pPr marL="0" indent="0" defTabSz="333375">
              <a:lnSpc>
                <a:spcPct val="100000"/>
              </a:lnSpc>
              <a:buSzTx/>
              <a:buNone/>
              <a:defRPr b="1" i="1" sz="1100">
                <a:solidFill>
                  <a:srgbClr val="FFFFFF"/>
                </a:solidFill>
                <a:latin typeface="Times"/>
                <a:ea typeface="Times"/>
                <a:cs typeface="Times"/>
                <a:sym typeface="Times"/>
              </a:defRPr>
            </a:lvl1pPr>
          </a:lstStyle>
          <a:p>
            <a:pPr/>
            <a:r>
              <a:t>Bu kodda kişinin soyadı modifiye edilecek mi diye sorulup evet ise yeni soyad alınacak, hayır ise işlem yapılmadan devam edilecektir. Cevaba uygun olmayan girişlerde hata çıktısı verilecektir.</a:t>
            </a:r>
          </a:p>
        </p:txBody>
      </p:sp>
      <p:pic>
        <p:nvPicPr>
          <p:cNvPr id="251" name="Ekran Resmi 2020-06-10 01.51.11.png" descr="Ekran Resmi 2020-06-10 01.51.11.png"/>
          <p:cNvPicPr>
            <a:picLocks noChangeAspect="1"/>
          </p:cNvPicPr>
          <p:nvPr/>
        </p:nvPicPr>
        <p:blipFill>
          <a:blip r:embed="rId4">
            <a:extLst/>
          </a:blip>
          <a:stretch>
            <a:fillRect/>
          </a:stretch>
        </p:blipFill>
        <p:spPr>
          <a:xfrm>
            <a:off x="381000" y="903287"/>
            <a:ext cx="5106988" cy="2730501"/>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53" name="Google Shape;492;p30" descr="Google Shape;492;p30"/>
          <p:cNvPicPr>
            <a:picLocks noChangeAspect="1"/>
          </p:cNvPicPr>
          <p:nvPr/>
        </p:nvPicPr>
        <p:blipFill>
          <a:blip r:embed="rId2">
            <a:extLst/>
          </a:blip>
          <a:stretch>
            <a:fillRect/>
          </a:stretch>
        </p:blipFill>
        <p:spPr>
          <a:xfrm flipH="1">
            <a:off x="7934325" y="4013200"/>
            <a:ext cx="874713" cy="800100"/>
          </a:xfrm>
          <a:prstGeom prst="rect">
            <a:avLst/>
          </a:prstGeom>
          <a:ln w="12700">
            <a:miter lim="400000"/>
          </a:ln>
        </p:spPr>
      </p:pic>
      <p:pic>
        <p:nvPicPr>
          <p:cNvPr id="254" name="800w-aHMY8cRMwKQ kopya kopya.png" descr="800w-aHMY8cRMwKQ kopya kopya.png"/>
          <p:cNvPicPr>
            <a:picLocks noChangeAspect="1"/>
          </p:cNvPicPr>
          <p:nvPr/>
        </p:nvPicPr>
        <p:blipFill>
          <a:blip r:embed="rId3">
            <a:extLst/>
          </a:blip>
          <a:stretch>
            <a:fillRect/>
          </a:stretch>
        </p:blipFill>
        <p:spPr>
          <a:xfrm>
            <a:off x="127000" y="487362"/>
            <a:ext cx="5614988" cy="4491038"/>
          </a:xfrm>
          <a:prstGeom prst="rect">
            <a:avLst/>
          </a:prstGeom>
          <a:ln w="12700">
            <a:miter lim="400000"/>
          </a:ln>
        </p:spPr>
      </p:pic>
      <p:sp>
        <p:nvSpPr>
          <p:cNvPr id="255" name="Google Shape;495;p30"/>
          <p:cNvSpPr txBox="1"/>
          <p:nvPr>
            <p:ph type="body" sz="quarter" idx="1"/>
          </p:nvPr>
        </p:nvSpPr>
        <p:spPr>
          <a:xfrm>
            <a:off x="5800725" y="1716087"/>
            <a:ext cx="3321050" cy="1379538"/>
          </a:xfrm>
          <a:prstGeom prst="rect">
            <a:avLst/>
          </a:prstGeom>
        </p:spPr>
        <p:txBody>
          <a:bodyPr/>
          <a:lstStyle>
            <a:lvl1pPr marL="0" indent="0" defTabSz="355600">
              <a:lnSpc>
                <a:spcPct val="100000"/>
              </a:lnSpc>
              <a:buSzTx/>
              <a:buNone/>
              <a:defRPr b="1" i="1">
                <a:solidFill>
                  <a:srgbClr val="FFFFFF"/>
                </a:solidFill>
                <a:latin typeface="Times"/>
                <a:ea typeface="Times"/>
                <a:cs typeface="Times"/>
                <a:sym typeface="Times"/>
              </a:defRPr>
            </a:lvl1pPr>
          </a:lstStyle>
          <a:p>
            <a:pPr/>
            <a:r>
              <a:t>Burada kişinin cep telefonu modifiye edilecek mi diye sorulup evet ise yeni numara alınacak, hayır ise işlem yapılmadan devam edilecektir. Cevaba uygun olmayan girişlerde hata çıktısı verilecektir.</a:t>
            </a:r>
          </a:p>
        </p:txBody>
      </p:sp>
      <p:pic>
        <p:nvPicPr>
          <p:cNvPr id="256" name="Ekran Resmi 2020-06-10 01.51.23.png" descr="Ekran Resmi 2020-06-10 01.51.23.png"/>
          <p:cNvPicPr>
            <a:picLocks noChangeAspect="1"/>
          </p:cNvPicPr>
          <p:nvPr/>
        </p:nvPicPr>
        <p:blipFill>
          <a:blip r:embed="rId4">
            <a:extLst/>
          </a:blip>
          <a:stretch>
            <a:fillRect/>
          </a:stretch>
        </p:blipFill>
        <p:spPr>
          <a:xfrm>
            <a:off x="319087" y="915987"/>
            <a:ext cx="5232401" cy="2662238"/>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5" name="Google Shape;492;p30" descr="Google Shape;492;p30"/>
          <p:cNvPicPr>
            <a:picLocks noChangeAspect="1"/>
          </p:cNvPicPr>
          <p:nvPr/>
        </p:nvPicPr>
        <p:blipFill>
          <a:blip r:embed="rId2">
            <a:extLst/>
          </a:blip>
          <a:stretch>
            <a:fillRect/>
          </a:stretch>
        </p:blipFill>
        <p:spPr>
          <a:xfrm flipH="1">
            <a:off x="7934325" y="4013200"/>
            <a:ext cx="874713" cy="800100"/>
          </a:xfrm>
          <a:prstGeom prst="rect">
            <a:avLst/>
          </a:prstGeom>
          <a:ln w="12700">
            <a:miter lim="400000"/>
          </a:ln>
        </p:spPr>
      </p:pic>
      <p:sp>
        <p:nvSpPr>
          <p:cNvPr id="126" name="TASARIM GEREKSİNİMLERİ:"/>
          <p:cNvSpPr txBox="1"/>
          <p:nvPr/>
        </p:nvSpPr>
        <p:spPr>
          <a:xfrm>
            <a:off x="601662" y="682625"/>
            <a:ext cx="4344840" cy="3810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i="1" sz="2500">
                <a:solidFill>
                  <a:srgbClr val="FFFFFF"/>
                </a:solidFill>
                <a:latin typeface="Times"/>
                <a:ea typeface="Times"/>
                <a:cs typeface="Times"/>
                <a:sym typeface="Times"/>
              </a:defRPr>
            </a:lvl1pPr>
          </a:lstStyle>
          <a:p>
            <a:pPr/>
            <a:r>
              <a:t>TASARIM GEREKSİNİMLERİ:</a:t>
            </a:r>
          </a:p>
        </p:txBody>
      </p:sp>
      <p:sp>
        <p:nvSpPr>
          <p:cNvPr id="127" name="Genel olarak bir telefon rehberi uygulamasının ihtiyaç duyabileceği özelliklerin uygulamada desteklenmesi gerekmektedir. İlgili özellikler:"/>
          <p:cNvSpPr txBox="1"/>
          <p:nvPr/>
        </p:nvSpPr>
        <p:spPr>
          <a:xfrm>
            <a:off x="649287" y="1652587"/>
            <a:ext cx="8089901" cy="584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457200">
              <a:defRPr b="1" i="1" sz="1800">
                <a:solidFill>
                  <a:srgbClr val="FFFFFF"/>
                </a:solidFill>
                <a:latin typeface="Times"/>
                <a:ea typeface="Times"/>
                <a:cs typeface="Times"/>
                <a:sym typeface="Times"/>
              </a:defRPr>
            </a:lvl1pPr>
          </a:lstStyle>
          <a:p>
            <a:pPr/>
            <a:r>
              <a:t>Genel olarak bir telefon rehberi uygulamasının ihtiyaç duyabileceği özelliklerin uygulamada desteklenmesi gerekmektedir. İlgili özellikler:</a:t>
            </a:r>
          </a:p>
        </p:txBody>
      </p:sp>
      <p:sp>
        <p:nvSpPr>
          <p:cNvPr id="128" name="Telefon kaydı ekleme…"/>
          <p:cNvSpPr txBox="1"/>
          <p:nvPr/>
        </p:nvSpPr>
        <p:spPr>
          <a:xfrm>
            <a:off x="782637" y="2446337"/>
            <a:ext cx="4389438" cy="2108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84137" indent="-84137" defTabSz="457200">
              <a:buSzPct val="100000"/>
              <a:buChar char="•"/>
              <a:defRPr b="1" i="1" sz="1800">
                <a:solidFill>
                  <a:srgbClr val="FFFFFF"/>
                </a:solidFill>
                <a:latin typeface="Times"/>
                <a:ea typeface="Times"/>
                <a:cs typeface="Times"/>
                <a:sym typeface="Times"/>
              </a:defRPr>
            </a:pPr>
            <a:r>
              <a:t>Telefon kaydı ekleme </a:t>
            </a:r>
          </a:p>
          <a:p>
            <a:pPr marL="84137" indent="-84137" defTabSz="457200">
              <a:buSzPct val="100000"/>
              <a:buChar char="•"/>
              <a:defRPr b="1" i="1" sz="1800">
                <a:solidFill>
                  <a:srgbClr val="FFFFFF"/>
                </a:solidFill>
                <a:latin typeface="Times"/>
                <a:ea typeface="Times"/>
                <a:cs typeface="Times"/>
                <a:sym typeface="Times"/>
              </a:defRPr>
            </a:pPr>
            <a:r>
              <a:t>Kayıtlar gösterme</a:t>
            </a:r>
          </a:p>
          <a:p>
            <a:pPr marL="84137" indent="-84137" defTabSz="457200">
              <a:buSzPct val="100000"/>
              <a:buChar char="•"/>
              <a:defRPr b="1" i="1" sz="1800">
                <a:solidFill>
                  <a:srgbClr val="FFFFFF"/>
                </a:solidFill>
                <a:latin typeface="Times"/>
                <a:ea typeface="Times"/>
                <a:cs typeface="Times"/>
                <a:sym typeface="Times"/>
              </a:defRPr>
            </a:pPr>
            <a:r>
              <a:t>Kayıtları modifiye etme </a:t>
            </a:r>
          </a:p>
          <a:p>
            <a:pPr marL="84137" indent="-84137" defTabSz="457200">
              <a:buSzPct val="100000"/>
              <a:buChar char="•"/>
              <a:defRPr b="1" i="1" sz="1800">
                <a:solidFill>
                  <a:srgbClr val="FFFFFF"/>
                </a:solidFill>
                <a:latin typeface="Times"/>
                <a:ea typeface="Times"/>
                <a:cs typeface="Times"/>
                <a:sym typeface="Times"/>
              </a:defRPr>
            </a:pPr>
            <a:r>
              <a:t>Kayıtları arama </a:t>
            </a:r>
          </a:p>
          <a:p>
            <a:pPr marL="84137" indent="-84137" defTabSz="457200">
              <a:buSzPct val="100000"/>
              <a:buChar char="•"/>
              <a:defRPr b="1" i="1" sz="1800">
                <a:solidFill>
                  <a:srgbClr val="FFFFFF"/>
                </a:solidFill>
                <a:latin typeface="Times"/>
                <a:ea typeface="Times"/>
                <a:cs typeface="Times"/>
                <a:sym typeface="Times"/>
              </a:defRPr>
            </a:pPr>
            <a:r>
              <a:t>Kayıt silme </a:t>
            </a:r>
          </a:p>
          <a:p>
            <a:pPr marL="84137" indent="-84137" defTabSz="457200">
              <a:defRPr b="1" i="1" sz="2200">
                <a:solidFill>
                  <a:srgbClr val="FFFFFF"/>
                </a:solidFill>
                <a:latin typeface="Times"/>
                <a:ea typeface="Times"/>
                <a:cs typeface="Times"/>
                <a:sym typeface="Times"/>
              </a:defRPr>
            </a:pPr>
            <a:r>
              <a:t>             </a:t>
            </a:r>
          </a:p>
          <a:p>
            <a:pPr marL="84137" indent="-84137" defTabSz="457200">
              <a:defRPr b="1" i="1" sz="1800">
                <a:solidFill>
                  <a:srgbClr val="FFFFFF"/>
                </a:solidFill>
                <a:latin typeface="Times"/>
                <a:ea typeface="Times"/>
                <a:cs typeface="Times"/>
                <a:sym typeface="Times"/>
              </a:defRPr>
            </a:pPr>
            <a:r>
              <a:t>olarak sıralanabilir.</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58" name="Google Shape;492;p30" descr="Google Shape;492;p30"/>
          <p:cNvPicPr>
            <a:picLocks noChangeAspect="1"/>
          </p:cNvPicPr>
          <p:nvPr/>
        </p:nvPicPr>
        <p:blipFill>
          <a:blip r:embed="rId2">
            <a:extLst/>
          </a:blip>
          <a:stretch>
            <a:fillRect/>
          </a:stretch>
        </p:blipFill>
        <p:spPr>
          <a:xfrm flipH="1">
            <a:off x="7934325" y="4013200"/>
            <a:ext cx="874713" cy="800100"/>
          </a:xfrm>
          <a:prstGeom prst="rect">
            <a:avLst/>
          </a:prstGeom>
          <a:ln w="12700">
            <a:miter lim="400000"/>
          </a:ln>
        </p:spPr>
      </p:pic>
      <p:pic>
        <p:nvPicPr>
          <p:cNvPr id="259" name="800w-aHMY8cRMwKQ kopya kopya.png" descr="800w-aHMY8cRMwKQ kopya kopya.png"/>
          <p:cNvPicPr>
            <a:picLocks noChangeAspect="1"/>
          </p:cNvPicPr>
          <p:nvPr/>
        </p:nvPicPr>
        <p:blipFill>
          <a:blip r:embed="rId3">
            <a:extLst/>
          </a:blip>
          <a:stretch>
            <a:fillRect/>
          </a:stretch>
        </p:blipFill>
        <p:spPr>
          <a:xfrm>
            <a:off x="127000" y="487362"/>
            <a:ext cx="5614988" cy="4491038"/>
          </a:xfrm>
          <a:prstGeom prst="rect">
            <a:avLst/>
          </a:prstGeom>
          <a:ln w="12700">
            <a:miter lim="400000"/>
          </a:ln>
        </p:spPr>
      </p:pic>
      <p:sp>
        <p:nvSpPr>
          <p:cNvPr id="260" name="Google Shape;495;p30"/>
          <p:cNvSpPr txBox="1"/>
          <p:nvPr>
            <p:ph type="body" sz="quarter" idx="1"/>
          </p:nvPr>
        </p:nvSpPr>
        <p:spPr>
          <a:xfrm>
            <a:off x="5751512" y="1585912"/>
            <a:ext cx="3455988" cy="1404938"/>
          </a:xfrm>
          <a:prstGeom prst="rect">
            <a:avLst/>
          </a:prstGeom>
        </p:spPr>
        <p:txBody>
          <a:bodyPr/>
          <a:lstStyle>
            <a:lvl1pPr marL="0" indent="0">
              <a:lnSpc>
                <a:spcPct val="100000"/>
              </a:lnSpc>
              <a:buSzTx/>
              <a:buNone/>
              <a:defRPr b="1" i="1">
                <a:solidFill>
                  <a:srgbClr val="FFFFFF"/>
                </a:solidFill>
                <a:latin typeface="Times"/>
                <a:ea typeface="Times"/>
                <a:cs typeface="Times"/>
                <a:sym typeface="Times"/>
              </a:defRPr>
            </a:lvl1pPr>
          </a:lstStyle>
          <a:p>
            <a:pPr/>
            <a:r>
              <a:t>Burada kişinin iş telefonu modifiye edilecek mi diye sorulup evet ise yeni numara alınacak, hayır ise işlem yapılmadan devam edilecektir. Cevaba uygun olmayan girişlerde hata çıktısı verilecektir.</a:t>
            </a:r>
          </a:p>
        </p:txBody>
      </p:sp>
      <p:pic>
        <p:nvPicPr>
          <p:cNvPr id="261" name="Ekran Resmi 2020-06-10 01.51.36.png" descr="Ekran Resmi 2020-06-10 01.51.36.png"/>
          <p:cNvPicPr>
            <a:picLocks noChangeAspect="1"/>
          </p:cNvPicPr>
          <p:nvPr/>
        </p:nvPicPr>
        <p:blipFill>
          <a:blip r:embed="rId4">
            <a:extLst/>
          </a:blip>
          <a:stretch>
            <a:fillRect/>
          </a:stretch>
        </p:blipFill>
        <p:spPr>
          <a:xfrm>
            <a:off x="277812" y="812800"/>
            <a:ext cx="5313363" cy="2951163"/>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63" name="Google Shape;492;p30" descr="Google Shape;492;p30"/>
          <p:cNvPicPr>
            <a:picLocks noChangeAspect="1"/>
          </p:cNvPicPr>
          <p:nvPr/>
        </p:nvPicPr>
        <p:blipFill>
          <a:blip r:embed="rId2">
            <a:extLst/>
          </a:blip>
          <a:stretch>
            <a:fillRect/>
          </a:stretch>
        </p:blipFill>
        <p:spPr>
          <a:xfrm flipH="1">
            <a:off x="7934325" y="4013200"/>
            <a:ext cx="874713" cy="800100"/>
          </a:xfrm>
          <a:prstGeom prst="rect">
            <a:avLst/>
          </a:prstGeom>
          <a:ln w="12700">
            <a:miter lim="400000"/>
          </a:ln>
        </p:spPr>
      </p:pic>
      <p:pic>
        <p:nvPicPr>
          <p:cNvPr id="264" name="800w-aHMY8cRMwKQ kopya kopya.png" descr="800w-aHMY8cRMwKQ kopya kopya.png"/>
          <p:cNvPicPr>
            <a:picLocks noChangeAspect="1"/>
          </p:cNvPicPr>
          <p:nvPr/>
        </p:nvPicPr>
        <p:blipFill>
          <a:blip r:embed="rId3">
            <a:extLst/>
          </a:blip>
          <a:stretch>
            <a:fillRect/>
          </a:stretch>
        </p:blipFill>
        <p:spPr>
          <a:xfrm>
            <a:off x="127000" y="487362"/>
            <a:ext cx="5614988" cy="4491038"/>
          </a:xfrm>
          <a:prstGeom prst="rect">
            <a:avLst/>
          </a:prstGeom>
          <a:ln w="12700">
            <a:miter lim="400000"/>
          </a:ln>
        </p:spPr>
      </p:pic>
      <p:sp>
        <p:nvSpPr>
          <p:cNvPr id="265" name="Google Shape;495;p30"/>
          <p:cNvSpPr txBox="1"/>
          <p:nvPr>
            <p:ph type="body" sz="quarter" idx="1"/>
          </p:nvPr>
        </p:nvSpPr>
        <p:spPr>
          <a:xfrm>
            <a:off x="5815012" y="1524000"/>
            <a:ext cx="3173413" cy="1687513"/>
          </a:xfrm>
          <a:prstGeom prst="rect">
            <a:avLst/>
          </a:prstGeom>
        </p:spPr>
        <p:txBody>
          <a:bodyPr/>
          <a:lstStyle/>
          <a:p>
            <a:pPr marL="0" indent="0" defTabSz="355600">
              <a:lnSpc>
                <a:spcPct val="100000"/>
              </a:lnSpc>
              <a:buSzTx/>
              <a:buNone/>
              <a:defRPr>
                <a:solidFill>
                  <a:srgbClr val="000000"/>
                </a:solidFill>
                <a:latin typeface="Helvetica Neue"/>
                <a:ea typeface="Helvetica Neue"/>
                <a:cs typeface="Helvetica Neue"/>
                <a:sym typeface="Helvetica Neue"/>
              </a:defRPr>
            </a:pPr>
          </a:p>
          <a:p>
            <a:pPr marL="0" indent="0" defTabSz="355600">
              <a:lnSpc>
                <a:spcPct val="100000"/>
              </a:lnSpc>
              <a:buSzTx/>
              <a:buNone/>
              <a:defRPr b="1" i="1">
                <a:solidFill>
                  <a:srgbClr val="FFFFFF"/>
                </a:solidFill>
                <a:latin typeface="Times"/>
                <a:ea typeface="Times"/>
                <a:cs typeface="Times"/>
                <a:sym typeface="Times"/>
              </a:defRPr>
            </a:pPr>
            <a:r>
              <a:t>Eğer kullanıcının girdiği ID yanlışsa, modifiye etme kısmına geri dönüp en başa alınması sağlanmıştır. İşlem tamamlandıktan sonra ekrana ‘Kişi modifiye edilmiştir’ yazdırılmıştır.</a:t>
            </a:r>
          </a:p>
        </p:txBody>
      </p:sp>
      <p:pic>
        <p:nvPicPr>
          <p:cNvPr id="266" name="Ekran Resmi 2020-06-10 01.51.53.png" descr="Ekran Resmi 2020-06-10 01.51.53.png"/>
          <p:cNvPicPr>
            <a:picLocks noChangeAspect="1"/>
          </p:cNvPicPr>
          <p:nvPr/>
        </p:nvPicPr>
        <p:blipFill>
          <a:blip r:embed="rId4">
            <a:extLst/>
          </a:blip>
          <a:stretch>
            <a:fillRect/>
          </a:stretch>
        </p:blipFill>
        <p:spPr>
          <a:xfrm>
            <a:off x="601662" y="806450"/>
            <a:ext cx="4667251" cy="2946400"/>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68" name="Google Shape;492;p30" descr="Google Shape;492;p30"/>
          <p:cNvPicPr>
            <a:picLocks noChangeAspect="1"/>
          </p:cNvPicPr>
          <p:nvPr/>
        </p:nvPicPr>
        <p:blipFill>
          <a:blip r:embed="rId2">
            <a:extLst/>
          </a:blip>
          <a:stretch>
            <a:fillRect/>
          </a:stretch>
        </p:blipFill>
        <p:spPr>
          <a:xfrm flipH="1">
            <a:off x="7934325" y="4013200"/>
            <a:ext cx="874713" cy="800100"/>
          </a:xfrm>
          <a:prstGeom prst="rect">
            <a:avLst/>
          </a:prstGeom>
          <a:ln w="12700">
            <a:miter lim="400000"/>
          </a:ln>
        </p:spPr>
      </p:pic>
      <p:pic>
        <p:nvPicPr>
          <p:cNvPr id="269" name="800w-aHMY8cRMwKQ kopya kopya.png" descr="800w-aHMY8cRMwKQ kopya kopya.png"/>
          <p:cNvPicPr>
            <a:picLocks noChangeAspect="1"/>
          </p:cNvPicPr>
          <p:nvPr/>
        </p:nvPicPr>
        <p:blipFill>
          <a:blip r:embed="rId3">
            <a:extLst/>
          </a:blip>
          <a:stretch>
            <a:fillRect/>
          </a:stretch>
        </p:blipFill>
        <p:spPr>
          <a:xfrm>
            <a:off x="127000" y="487362"/>
            <a:ext cx="5614988" cy="4491038"/>
          </a:xfrm>
          <a:prstGeom prst="rect">
            <a:avLst/>
          </a:prstGeom>
          <a:ln w="12700">
            <a:miter lim="400000"/>
          </a:ln>
        </p:spPr>
      </p:pic>
      <p:sp>
        <p:nvSpPr>
          <p:cNvPr id="270" name="Google Shape;495;p30"/>
          <p:cNvSpPr txBox="1"/>
          <p:nvPr>
            <p:ph type="body" sz="quarter" idx="1"/>
          </p:nvPr>
        </p:nvSpPr>
        <p:spPr>
          <a:xfrm>
            <a:off x="5784850" y="1284287"/>
            <a:ext cx="3294063" cy="1881188"/>
          </a:xfrm>
          <a:prstGeom prst="rect">
            <a:avLst/>
          </a:prstGeom>
        </p:spPr>
        <p:txBody>
          <a:bodyPr/>
          <a:lstStyle/>
          <a:p>
            <a:pPr marL="0" indent="0" defTabSz="333375">
              <a:lnSpc>
                <a:spcPct val="100000"/>
              </a:lnSpc>
              <a:buSzTx/>
              <a:buNone/>
              <a:defRPr b="1" i="1" sz="1100">
                <a:solidFill>
                  <a:srgbClr val="FFFFFF"/>
                </a:solidFill>
                <a:latin typeface="Times"/>
                <a:ea typeface="Times"/>
                <a:cs typeface="Times"/>
                <a:sym typeface="Times"/>
              </a:defRPr>
            </a:pPr>
            <a:r>
              <a:t>5. durum, kullanıcının telefon rehberinde birini ID’si ile silmek için tasarlanmıştır. Kullanıcı silmek istediği kişinin ID’sini girecek ve bu ID;</a:t>
            </a:r>
          </a:p>
          <a:p>
            <a:pPr marL="0" indent="0" defTabSz="333375">
              <a:lnSpc>
                <a:spcPct val="100000"/>
              </a:lnSpc>
              <a:buSzTx/>
              <a:buNone/>
              <a:defRPr b="1" i="1" sz="1100">
                <a:solidFill>
                  <a:srgbClr val="FFFFFF"/>
                </a:solidFill>
                <a:latin typeface="Times"/>
                <a:ea typeface="Times"/>
                <a:cs typeface="Times"/>
                <a:sym typeface="Times"/>
              </a:defRPr>
            </a:pPr>
            <a:r>
              <a:t>IDal ’a eşitlenecektir. Burada rehberdeki tüm kişilerin ID’si taranarak ,IDal’a eşit olup olmadığı kontrol edilmektedir. Eğer böyle biri varsa, rehberden silinecek ve kişi sayısı 1 azaltılacaktır. Eğer böyle biri yoksa hata çıktısı verilip 5.duruma geri dönülecektir.</a:t>
            </a:r>
          </a:p>
        </p:txBody>
      </p:sp>
      <p:pic>
        <p:nvPicPr>
          <p:cNvPr id="271" name="Ekran Resmi 2020-06-10 01.52.13.png" descr="Ekran Resmi 2020-06-10 01.52.13.png"/>
          <p:cNvPicPr>
            <a:picLocks noChangeAspect="1"/>
          </p:cNvPicPr>
          <p:nvPr/>
        </p:nvPicPr>
        <p:blipFill>
          <a:blip r:embed="rId4">
            <a:extLst/>
          </a:blip>
          <a:stretch>
            <a:fillRect/>
          </a:stretch>
        </p:blipFill>
        <p:spPr>
          <a:xfrm>
            <a:off x="1301750" y="642937"/>
            <a:ext cx="3582988" cy="3032126"/>
          </a:xfrm>
          <a:prstGeom prst="rect">
            <a:avLst/>
          </a:prstGeom>
          <a:ln w="12700">
            <a:miter lim="400000"/>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73" name="Google Shape;492;p30" descr="Google Shape;492;p30"/>
          <p:cNvPicPr>
            <a:picLocks noChangeAspect="1"/>
          </p:cNvPicPr>
          <p:nvPr/>
        </p:nvPicPr>
        <p:blipFill>
          <a:blip r:embed="rId2">
            <a:extLst/>
          </a:blip>
          <a:stretch>
            <a:fillRect/>
          </a:stretch>
        </p:blipFill>
        <p:spPr>
          <a:xfrm flipH="1">
            <a:off x="7934325" y="4013200"/>
            <a:ext cx="874713" cy="800100"/>
          </a:xfrm>
          <a:prstGeom prst="rect">
            <a:avLst/>
          </a:prstGeom>
          <a:ln w="12700">
            <a:miter lim="400000"/>
          </a:ln>
        </p:spPr>
      </p:pic>
      <p:pic>
        <p:nvPicPr>
          <p:cNvPr id="274" name="800w-aHMY8cRMwKQ kopya kopya.png" descr="800w-aHMY8cRMwKQ kopya kopya.png"/>
          <p:cNvPicPr>
            <a:picLocks noChangeAspect="1"/>
          </p:cNvPicPr>
          <p:nvPr/>
        </p:nvPicPr>
        <p:blipFill>
          <a:blip r:embed="rId3">
            <a:extLst/>
          </a:blip>
          <a:stretch>
            <a:fillRect/>
          </a:stretch>
        </p:blipFill>
        <p:spPr>
          <a:xfrm>
            <a:off x="127000" y="487362"/>
            <a:ext cx="5614988" cy="4491038"/>
          </a:xfrm>
          <a:prstGeom prst="rect">
            <a:avLst/>
          </a:prstGeom>
          <a:ln w="12700">
            <a:miter lim="400000"/>
          </a:ln>
        </p:spPr>
      </p:pic>
      <p:sp>
        <p:nvSpPr>
          <p:cNvPr id="275" name="Google Shape;495;p30"/>
          <p:cNvSpPr txBox="1"/>
          <p:nvPr>
            <p:ph type="body" sz="quarter" idx="1"/>
          </p:nvPr>
        </p:nvSpPr>
        <p:spPr>
          <a:xfrm>
            <a:off x="5775325" y="1292225"/>
            <a:ext cx="3270250" cy="1871663"/>
          </a:xfrm>
          <a:prstGeom prst="rect">
            <a:avLst/>
          </a:prstGeom>
        </p:spPr>
        <p:txBody>
          <a:bodyPr/>
          <a:lstStyle/>
          <a:p>
            <a:pPr marL="0" indent="0" defTabSz="355600">
              <a:lnSpc>
                <a:spcPct val="100000"/>
              </a:lnSpc>
              <a:buSzTx/>
              <a:buNone/>
              <a:defRPr b="1" i="1">
                <a:solidFill>
                  <a:srgbClr val="FFFFFF"/>
                </a:solidFill>
                <a:latin typeface="Times"/>
                <a:ea typeface="Times"/>
                <a:cs typeface="Times"/>
                <a:sym typeface="Times"/>
              </a:defRPr>
            </a:pPr>
          </a:p>
          <a:p>
            <a:pPr marL="0" indent="0" defTabSz="355600">
              <a:lnSpc>
                <a:spcPct val="100000"/>
              </a:lnSpc>
              <a:buSzTx/>
              <a:buNone/>
              <a:defRPr b="1" i="1">
                <a:solidFill>
                  <a:srgbClr val="FFFFFF"/>
                </a:solidFill>
                <a:latin typeface="Times"/>
                <a:ea typeface="Times"/>
                <a:cs typeface="Times"/>
                <a:sym typeface="Times"/>
              </a:defRPr>
            </a:pPr>
            <a:r>
              <a:t>6.durum kullanıcının bu tasarımdan çıkması için tasarlanmıştır. Kullanıcı bu tasarımdan çıkmadan önce yapılan tüm girişleri dosyaya kaydedecek ve sonra dosya kapatılacaktır. Sistemde olası hatalı durumlarda \a komutuyla alarm sesi vermesi sağlanmıştır.</a:t>
            </a:r>
          </a:p>
        </p:txBody>
      </p:sp>
      <p:pic>
        <p:nvPicPr>
          <p:cNvPr id="276" name="Ekran Resmi 2020-06-10 01.52.35.png" descr="Ekran Resmi 2020-06-10 01.52.35.png"/>
          <p:cNvPicPr>
            <a:picLocks noChangeAspect="1"/>
          </p:cNvPicPr>
          <p:nvPr/>
        </p:nvPicPr>
        <p:blipFill>
          <a:blip r:embed="rId4">
            <a:extLst/>
          </a:blip>
          <a:stretch>
            <a:fillRect/>
          </a:stretch>
        </p:blipFill>
        <p:spPr>
          <a:xfrm>
            <a:off x="1014412" y="733425"/>
            <a:ext cx="4035426" cy="2987675"/>
          </a:xfrm>
          <a:prstGeom prst="rect">
            <a:avLst/>
          </a:prstGeom>
          <a:ln w="12700">
            <a:miter lim="400000"/>
          </a:ln>
        </p:spPr>
      </p:pic>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8" name="Google Shape;569;p33"/>
          <p:cNvSpPr txBox="1"/>
          <p:nvPr>
            <p:ph type="title"/>
          </p:nvPr>
        </p:nvSpPr>
        <p:spPr>
          <a:xfrm>
            <a:off x="4784725" y="282575"/>
            <a:ext cx="2425700" cy="1017588"/>
          </a:xfrm>
          <a:prstGeom prst="rect">
            <a:avLst/>
          </a:prstGeom>
        </p:spPr>
        <p:txBody>
          <a:bodyPr anchor="b"/>
          <a:lstStyle>
            <a:lvl1pPr algn="r">
              <a:defRPr sz="4800">
                <a:latin typeface="SignPainter-HouseScript"/>
                <a:ea typeface="SignPainter-HouseScript"/>
                <a:cs typeface="SignPainter-HouseScript"/>
                <a:sym typeface="SignPainter-HouseScript"/>
              </a:defRPr>
            </a:lvl1pPr>
          </a:lstStyle>
          <a:p>
            <a:pPr/>
            <a:r>
              <a:t>SONUÇ</a:t>
            </a:r>
          </a:p>
        </p:txBody>
      </p:sp>
      <p:pic>
        <p:nvPicPr>
          <p:cNvPr id="279" name="Google Shape;570;p33" descr="Google Shape;570;p33"/>
          <p:cNvPicPr>
            <a:picLocks noChangeAspect="1"/>
          </p:cNvPicPr>
          <p:nvPr/>
        </p:nvPicPr>
        <p:blipFill>
          <a:blip r:embed="rId2">
            <a:extLst/>
          </a:blip>
          <a:stretch>
            <a:fillRect/>
          </a:stretch>
        </p:blipFill>
        <p:spPr>
          <a:xfrm flipH="1">
            <a:off x="679450" y="1098550"/>
            <a:ext cx="3425825" cy="3317875"/>
          </a:xfrm>
          <a:prstGeom prst="rect">
            <a:avLst/>
          </a:prstGeom>
          <a:ln w="12700">
            <a:miter lim="400000"/>
          </a:ln>
        </p:spPr>
      </p:pic>
      <p:sp>
        <p:nvSpPr>
          <p:cNvPr id="280" name="Telefon Rehberi Kayıt Sistemi projesinde Switch- case komutunu yapı taşı olarak seçip tasarıma öyle devam ettik. Yapılan işlemleri dosyaya kaydetmeyi bu proje ile deneyimledik. Yapılan projede bilgi birikimimizi göstermek ve projeyi kalitelileştirmek adına birçok yaklaşım kullanmayı tercih ettik. Vektör kütüphanesi gibi ve default, break, goto gibi fonksiyonları yaklaşımları kullandık.…"/>
          <p:cNvSpPr txBox="1"/>
          <p:nvPr/>
        </p:nvSpPr>
        <p:spPr>
          <a:xfrm>
            <a:off x="5273675" y="1779587"/>
            <a:ext cx="3638550" cy="1955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355600">
              <a:defRPr b="1" i="1" sz="1200">
                <a:solidFill>
                  <a:srgbClr val="FFFFFF"/>
                </a:solidFill>
                <a:latin typeface="Times"/>
                <a:ea typeface="Times"/>
                <a:cs typeface="Times"/>
                <a:sym typeface="Times"/>
              </a:defRPr>
            </a:pPr>
            <a:r>
              <a:t>Telefon Rehberi Kayıt Sistemi projesinde Switch- case komutunu yapı taşı olarak seçip tasarıma öyle devam ettik. Yapılan işlemleri dosyaya kaydetmeyi bu proje ile deneyimledik. Yapılan projede bilgi birikimimizi göstermek ve projeyi kalitelileştirmek adına birçok yaklaşım kullanmayı tercih ettik. Vektör kütüphanesi gibi ve default, break, goto gibi fonksiyonları yaklaşımları kullandık.</a:t>
            </a:r>
          </a:p>
          <a:p>
            <a:pPr defTabSz="355600">
              <a:defRPr b="1" i="1" sz="1200">
                <a:solidFill>
                  <a:srgbClr val="FFFFFF"/>
                </a:solidFill>
                <a:latin typeface="Times"/>
                <a:ea typeface="Times"/>
                <a:cs typeface="Times"/>
                <a:sym typeface="Times"/>
              </a:defRPr>
            </a:pPr>
            <a:r>
              <a:t> Ayrıca yazılan her bir bölümde düşünmenin, uğraşıp geliştirmenin, hata ayıklama konusunda deneyimler kazandık.</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84" name="Grup"/>
          <p:cNvGrpSpPr/>
          <p:nvPr/>
        </p:nvGrpSpPr>
        <p:grpSpPr>
          <a:xfrm>
            <a:off x="12122149" y="-2384426"/>
            <a:ext cx="330201" cy="330201"/>
            <a:chOff x="0" y="0"/>
            <a:chExt cx="330200" cy="330200"/>
          </a:xfrm>
        </p:grpSpPr>
        <p:sp>
          <p:nvSpPr>
            <p:cNvPr id="282" name="Google Shape;609;p35"/>
            <p:cNvSpPr/>
            <p:nvPr/>
          </p:nvSpPr>
          <p:spPr>
            <a:xfrm>
              <a:off x="0" y="0"/>
              <a:ext cx="330200" cy="3302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11" y="1274"/>
                  </a:moveTo>
                  <a:cubicBezTo>
                    <a:pt x="13976" y="1274"/>
                    <a:pt x="16806" y="4112"/>
                    <a:pt x="16806" y="7586"/>
                  </a:cubicBezTo>
                  <a:cubicBezTo>
                    <a:pt x="16806" y="11119"/>
                    <a:pt x="13976" y="13957"/>
                    <a:pt x="10511" y="13957"/>
                  </a:cubicBezTo>
                  <a:cubicBezTo>
                    <a:pt x="7047" y="13957"/>
                    <a:pt x="4275" y="11060"/>
                    <a:pt x="4275" y="7586"/>
                  </a:cubicBezTo>
                  <a:cubicBezTo>
                    <a:pt x="4275" y="4112"/>
                    <a:pt x="7047" y="1274"/>
                    <a:pt x="10511" y="1274"/>
                  </a:cubicBezTo>
                  <a:close/>
                  <a:moveTo>
                    <a:pt x="1791" y="13841"/>
                  </a:moveTo>
                  <a:cubicBezTo>
                    <a:pt x="2137" y="13841"/>
                    <a:pt x="2425" y="14130"/>
                    <a:pt x="2425" y="14536"/>
                  </a:cubicBezTo>
                  <a:cubicBezTo>
                    <a:pt x="2368" y="14940"/>
                    <a:pt x="2079" y="15172"/>
                    <a:pt x="1791" y="15172"/>
                  </a:cubicBezTo>
                  <a:cubicBezTo>
                    <a:pt x="1445" y="15172"/>
                    <a:pt x="1155" y="14883"/>
                    <a:pt x="1155" y="14536"/>
                  </a:cubicBezTo>
                  <a:cubicBezTo>
                    <a:pt x="1155" y="14130"/>
                    <a:pt x="1445" y="13841"/>
                    <a:pt x="1791" y="13841"/>
                  </a:cubicBezTo>
                  <a:close/>
                  <a:moveTo>
                    <a:pt x="19406" y="13841"/>
                  </a:moveTo>
                  <a:cubicBezTo>
                    <a:pt x="19752" y="13841"/>
                    <a:pt x="20040" y="14130"/>
                    <a:pt x="20040" y="14536"/>
                  </a:cubicBezTo>
                  <a:cubicBezTo>
                    <a:pt x="20040" y="14940"/>
                    <a:pt x="19752" y="15172"/>
                    <a:pt x="19406" y="15172"/>
                  </a:cubicBezTo>
                  <a:cubicBezTo>
                    <a:pt x="19059" y="15172"/>
                    <a:pt x="18770" y="14883"/>
                    <a:pt x="18770" y="14536"/>
                  </a:cubicBezTo>
                  <a:cubicBezTo>
                    <a:pt x="18770" y="14130"/>
                    <a:pt x="19059" y="13841"/>
                    <a:pt x="19406" y="13841"/>
                  </a:cubicBezTo>
                  <a:close/>
                  <a:moveTo>
                    <a:pt x="5545" y="17720"/>
                  </a:moveTo>
                  <a:cubicBezTo>
                    <a:pt x="5892" y="17720"/>
                    <a:pt x="6180" y="18010"/>
                    <a:pt x="6180" y="18358"/>
                  </a:cubicBezTo>
                  <a:cubicBezTo>
                    <a:pt x="6123" y="18705"/>
                    <a:pt x="5892" y="18995"/>
                    <a:pt x="5545" y="18995"/>
                  </a:cubicBezTo>
                  <a:cubicBezTo>
                    <a:pt x="5199" y="18995"/>
                    <a:pt x="4909" y="18705"/>
                    <a:pt x="4909" y="18358"/>
                  </a:cubicBezTo>
                  <a:cubicBezTo>
                    <a:pt x="4909" y="18010"/>
                    <a:pt x="5199" y="17720"/>
                    <a:pt x="5545" y="17720"/>
                  </a:cubicBezTo>
                  <a:close/>
                  <a:moveTo>
                    <a:pt x="15536" y="17720"/>
                  </a:moveTo>
                  <a:cubicBezTo>
                    <a:pt x="15941" y="17720"/>
                    <a:pt x="16172" y="18010"/>
                    <a:pt x="16172" y="18358"/>
                  </a:cubicBezTo>
                  <a:cubicBezTo>
                    <a:pt x="16172" y="18705"/>
                    <a:pt x="15882" y="18995"/>
                    <a:pt x="15536" y="18995"/>
                  </a:cubicBezTo>
                  <a:cubicBezTo>
                    <a:pt x="15133" y="18995"/>
                    <a:pt x="14900" y="18705"/>
                    <a:pt x="14900" y="18358"/>
                  </a:cubicBezTo>
                  <a:cubicBezTo>
                    <a:pt x="14900" y="18010"/>
                    <a:pt x="15133" y="17720"/>
                    <a:pt x="15536" y="17720"/>
                  </a:cubicBezTo>
                  <a:close/>
                  <a:moveTo>
                    <a:pt x="10511" y="18937"/>
                  </a:moveTo>
                  <a:cubicBezTo>
                    <a:pt x="10916" y="18937"/>
                    <a:pt x="11204" y="19227"/>
                    <a:pt x="11204" y="19574"/>
                  </a:cubicBezTo>
                  <a:cubicBezTo>
                    <a:pt x="11204" y="19922"/>
                    <a:pt x="10916" y="20210"/>
                    <a:pt x="10511" y="20210"/>
                  </a:cubicBezTo>
                  <a:cubicBezTo>
                    <a:pt x="10165" y="20210"/>
                    <a:pt x="9877" y="19922"/>
                    <a:pt x="9877" y="19574"/>
                  </a:cubicBezTo>
                  <a:cubicBezTo>
                    <a:pt x="9877" y="19227"/>
                    <a:pt x="10165" y="18937"/>
                    <a:pt x="10511" y="18937"/>
                  </a:cubicBezTo>
                  <a:close/>
                  <a:moveTo>
                    <a:pt x="10627" y="0"/>
                  </a:moveTo>
                  <a:cubicBezTo>
                    <a:pt x="6411" y="0"/>
                    <a:pt x="3118" y="3417"/>
                    <a:pt x="3118" y="7529"/>
                  </a:cubicBezTo>
                  <a:cubicBezTo>
                    <a:pt x="3118" y="9207"/>
                    <a:pt x="3697" y="10887"/>
                    <a:pt x="4678" y="12161"/>
                  </a:cubicBezTo>
                  <a:lnTo>
                    <a:pt x="3118" y="13146"/>
                  </a:lnTo>
                  <a:cubicBezTo>
                    <a:pt x="2715" y="12856"/>
                    <a:pt x="2310" y="12683"/>
                    <a:pt x="1906" y="12683"/>
                  </a:cubicBezTo>
                  <a:cubicBezTo>
                    <a:pt x="867" y="12683"/>
                    <a:pt x="0" y="13551"/>
                    <a:pt x="0" y="14593"/>
                  </a:cubicBezTo>
                  <a:cubicBezTo>
                    <a:pt x="0" y="15578"/>
                    <a:pt x="867" y="16446"/>
                    <a:pt x="1906" y="16446"/>
                  </a:cubicBezTo>
                  <a:cubicBezTo>
                    <a:pt x="2887" y="16446"/>
                    <a:pt x="3754" y="15578"/>
                    <a:pt x="3754" y="14593"/>
                  </a:cubicBezTo>
                  <a:lnTo>
                    <a:pt x="3754" y="14246"/>
                  </a:lnTo>
                  <a:lnTo>
                    <a:pt x="5661" y="13146"/>
                  </a:lnTo>
                  <a:cubicBezTo>
                    <a:pt x="6123" y="13551"/>
                    <a:pt x="6642" y="14014"/>
                    <a:pt x="7278" y="14304"/>
                  </a:cubicBezTo>
                  <a:lnTo>
                    <a:pt x="6064" y="16446"/>
                  </a:lnTo>
                  <a:lnTo>
                    <a:pt x="5718" y="16446"/>
                  </a:lnTo>
                  <a:cubicBezTo>
                    <a:pt x="4678" y="16446"/>
                    <a:pt x="3813" y="17315"/>
                    <a:pt x="3813" y="18358"/>
                  </a:cubicBezTo>
                  <a:cubicBezTo>
                    <a:pt x="3813" y="19343"/>
                    <a:pt x="4678" y="20210"/>
                    <a:pt x="5718" y="20210"/>
                  </a:cubicBezTo>
                  <a:cubicBezTo>
                    <a:pt x="6700" y="20210"/>
                    <a:pt x="7565" y="19343"/>
                    <a:pt x="7565" y="18358"/>
                  </a:cubicBezTo>
                  <a:cubicBezTo>
                    <a:pt x="7565" y="17894"/>
                    <a:pt x="7450" y="17488"/>
                    <a:pt x="7162" y="17141"/>
                  </a:cubicBezTo>
                  <a:lnTo>
                    <a:pt x="8432" y="14883"/>
                  </a:lnTo>
                  <a:cubicBezTo>
                    <a:pt x="8951" y="14999"/>
                    <a:pt x="9531" y="15172"/>
                    <a:pt x="10108" y="15231"/>
                  </a:cubicBezTo>
                  <a:lnTo>
                    <a:pt x="10108" y="17894"/>
                  </a:lnTo>
                  <a:cubicBezTo>
                    <a:pt x="9415" y="18185"/>
                    <a:pt x="8894" y="18880"/>
                    <a:pt x="8894" y="19690"/>
                  </a:cubicBezTo>
                  <a:cubicBezTo>
                    <a:pt x="8894" y="20732"/>
                    <a:pt x="9762" y="21600"/>
                    <a:pt x="10742" y="21600"/>
                  </a:cubicBezTo>
                  <a:cubicBezTo>
                    <a:pt x="11782" y="21600"/>
                    <a:pt x="12649" y="20732"/>
                    <a:pt x="12649" y="19690"/>
                  </a:cubicBezTo>
                  <a:cubicBezTo>
                    <a:pt x="12649" y="18937"/>
                    <a:pt x="12128" y="18185"/>
                    <a:pt x="11435" y="17894"/>
                  </a:cubicBezTo>
                  <a:lnTo>
                    <a:pt x="11435" y="15231"/>
                  </a:lnTo>
                  <a:cubicBezTo>
                    <a:pt x="12013" y="15172"/>
                    <a:pt x="12590" y="15115"/>
                    <a:pt x="13052" y="14883"/>
                  </a:cubicBezTo>
                  <a:lnTo>
                    <a:pt x="14381" y="17141"/>
                  </a:lnTo>
                  <a:cubicBezTo>
                    <a:pt x="14091" y="17488"/>
                    <a:pt x="13919" y="17894"/>
                    <a:pt x="13919" y="18358"/>
                  </a:cubicBezTo>
                  <a:cubicBezTo>
                    <a:pt x="13919" y="19343"/>
                    <a:pt x="14784" y="20210"/>
                    <a:pt x="15826" y="20210"/>
                  </a:cubicBezTo>
                  <a:cubicBezTo>
                    <a:pt x="16806" y="20210"/>
                    <a:pt x="17673" y="19343"/>
                    <a:pt x="17673" y="18358"/>
                  </a:cubicBezTo>
                  <a:cubicBezTo>
                    <a:pt x="17673" y="17315"/>
                    <a:pt x="16806" y="16446"/>
                    <a:pt x="15826" y="16446"/>
                  </a:cubicBezTo>
                  <a:lnTo>
                    <a:pt x="15479" y="16446"/>
                  </a:lnTo>
                  <a:lnTo>
                    <a:pt x="14207" y="14304"/>
                  </a:lnTo>
                  <a:cubicBezTo>
                    <a:pt x="14784" y="14014"/>
                    <a:pt x="15364" y="13551"/>
                    <a:pt x="15882" y="13146"/>
                  </a:cubicBezTo>
                  <a:lnTo>
                    <a:pt x="17846" y="14246"/>
                  </a:lnTo>
                  <a:lnTo>
                    <a:pt x="17846" y="14593"/>
                  </a:lnTo>
                  <a:cubicBezTo>
                    <a:pt x="17846" y="15578"/>
                    <a:pt x="18713" y="16446"/>
                    <a:pt x="19694" y="16446"/>
                  </a:cubicBezTo>
                  <a:cubicBezTo>
                    <a:pt x="20733" y="16446"/>
                    <a:pt x="21600" y="15578"/>
                    <a:pt x="21600" y="14593"/>
                  </a:cubicBezTo>
                  <a:cubicBezTo>
                    <a:pt x="21312" y="13494"/>
                    <a:pt x="20445" y="12683"/>
                    <a:pt x="19406" y="12683"/>
                  </a:cubicBezTo>
                  <a:cubicBezTo>
                    <a:pt x="18885" y="12683"/>
                    <a:pt x="18482" y="12856"/>
                    <a:pt x="18192" y="13146"/>
                  </a:cubicBezTo>
                  <a:lnTo>
                    <a:pt x="16519" y="12161"/>
                  </a:lnTo>
                  <a:cubicBezTo>
                    <a:pt x="17558" y="10887"/>
                    <a:pt x="18135" y="9207"/>
                    <a:pt x="18135" y="7529"/>
                  </a:cubicBezTo>
                  <a:cubicBezTo>
                    <a:pt x="18135" y="3358"/>
                    <a:pt x="14728" y="0"/>
                    <a:pt x="1062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sp>
          <p:nvSpPr>
            <p:cNvPr id="283" name="Google Shape;610;p35"/>
            <p:cNvSpPr/>
            <p:nvPr/>
          </p:nvSpPr>
          <p:spPr>
            <a:xfrm>
              <a:off x="104666" y="38074"/>
              <a:ext cx="115179" cy="135442"/>
            </a:xfrm>
            <a:custGeom>
              <a:avLst/>
              <a:gdLst/>
              <a:ahLst/>
              <a:cxnLst>
                <a:cxn ang="0">
                  <a:pos x="wd2" y="hd2"/>
                </a:cxn>
                <a:cxn ang="5400000">
                  <a:pos x="wd2" y="hd2"/>
                </a:cxn>
                <a:cxn ang="10800000">
                  <a:pos x="wd2" y="hd2"/>
                </a:cxn>
                <a:cxn ang="16200000">
                  <a:pos x="wd2" y="hd2"/>
                </a:cxn>
              </a:cxnLst>
              <a:rect l="0" t="0" r="r" b="b"/>
              <a:pathLst>
                <a:path w="21345" h="21600" fill="norm" stroke="1" extrusionOk="0">
                  <a:moveTo>
                    <a:pt x="10381" y="3244"/>
                  </a:moveTo>
                  <a:cubicBezTo>
                    <a:pt x="12511" y="3244"/>
                    <a:pt x="13981" y="4656"/>
                    <a:pt x="13981" y="6211"/>
                  </a:cubicBezTo>
                  <a:cubicBezTo>
                    <a:pt x="13981" y="7905"/>
                    <a:pt x="12345" y="9178"/>
                    <a:pt x="10381" y="9178"/>
                  </a:cubicBezTo>
                  <a:cubicBezTo>
                    <a:pt x="8584" y="9178"/>
                    <a:pt x="6948" y="7762"/>
                    <a:pt x="6948" y="6211"/>
                  </a:cubicBezTo>
                  <a:cubicBezTo>
                    <a:pt x="6948" y="4656"/>
                    <a:pt x="8584" y="3244"/>
                    <a:pt x="10381" y="3244"/>
                  </a:cubicBezTo>
                  <a:close/>
                  <a:moveTo>
                    <a:pt x="12017" y="12422"/>
                  </a:moveTo>
                  <a:cubicBezTo>
                    <a:pt x="14962" y="12422"/>
                    <a:pt x="17419" y="14542"/>
                    <a:pt x="17419" y="16939"/>
                  </a:cubicBezTo>
                  <a:lnTo>
                    <a:pt x="17419" y="18494"/>
                  </a:lnTo>
                  <a:lnTo>
                    <a:pt x="3017" y="18494"/>
                  </a:lnTo>
                  <a:lnTo>
                    <a:pt x="3017" y="16939"/>
                  </a:lnTo>
                  <a:lnTo>
                    <a:pt x="3344" y="16939"/>
                  </a:lnTo>
                  <a:cubicBezTo>
                    <a:pt x="3344" y="14542"/>
                    <a:pt x="5801" y="12422"/>
                    <a:pt x="8584" y="12422"/>
                  </a:cubicBezTo>
                  <a:close/>
                  <a:moveTo>
                    <a:pt x="10709" y="0"/>
                  </a:moveTo>
                  <a:cubicBezTo>
                    <a:pt x="6782" y="0"/>
                    <a:pt x="3510" y="2823"/>
                    <a:pt x="3510" y="6211"/>
                  </a:cubicBezTo>
                  <a:cubicBezTo>
                    <a:pt x="3510" y="7623"/>
                    <a:pt x="4165" y="9034"/>
                    <a:pt x="5146" y="10025"/>
                  </a:cubicBezTo>
                  <a:cubicBezTo>
                    <a:pt x="2035" y="11293"/>
                    <a:pt x="72" y="13977"/>
                    <a:pt x="72" y="16939"/>
                  </a:cubicBezTo>
                  <a:lnTo>
                    <a:pt x="72" y="19906"/>
                  </a:lnTo>
                  <a:cubicBezTo>
                    <a:pt x="-255" y="20892"/>
                    <a:pt x="566" y="21600"/>
                    <a:pt x="1708" y="21600"/>
                  </a:cubicBezTo>
                  <a:lnTo>
                    <a:pt x="19382" y="21600"/>
                  </a:lnTo>
                  <a:cubicBezTo>
                    <a:pt x="20524" y="21600"/>
                    <a:pt x="21345" y="20892"/>
                    <a:pt x="21345" y="19906"/>
                  </a:cubicBezTo>
                  <a:lnTo>
                    <a:pt x="21345" y="16939"/>
                  </a:lnTo>
                  <a:cubicBezTo>
                    <a:pt x="21345" y="13977"/>
                    <a:pt x="19216" y="11293"/>
                    <a:pt x="16110" y="10025"/>
                  </a:cubicBezTo>
                  <a:cubicBezTo>
                    <a:pt x="17252" y="9034"/>
                    <a:pt x="17746" y="7762"/>
                    <a:pt x="17746" y="6211"/>
                  </a:cubicBezTo>
                  <a:cubicBezTo>
                    <a:pt x="17746" y="2823"/>
                    <a:pt x="14474" y="0"/>
                    <a:pt x="10709"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grpSp>
      <p:grpSp>
        <p:nvGrpSpPr>
          <p:cNvPr id="287" name="Grup"/>
          <p:cNvGrpSpPr/>
          <p:nvPr/>
        </p:nvGrpSpPr>
        <p:grpSpPr>
          <a:xfrm>
            <a:off x="9620254" y="-2382838"/>
            <a:ext cx="327032" cy="327026"/>
            <a:chOff x="4" y="0"/>
            <a:chExt cx="327030" cy="327025"/>
          </a:xfrm>
        </p:grpSpPr>
        <p:sp>
          <p:nvSpPr>
            <p:cNvPr id="285" name="Google Shape;612;p35"/>
            <p:cNvSpPr/>
            <p:nvPr/>
          </p:nvSpPr>
          <p:spPr>
            <a:xfrm>
              <a:off x="4" y="-1"/>
              <a:ext cx="327032" cy="327027"/>
            </a:xfrm>
            <a:custGeom>
              <a:avLst/>
              <a:gdLst/>
              <a:ahLst/>
              <a:cxnLst>
                <a:cxn ang="0">
                  <a:pos x="wd2" y="hd2"/>
                </a:cxn>
                <a:cxn ang="5400000">
                  <a:pos x="wd2" y="hd2"/>
                </a:cxn>
                <a:cxn ang="10800000">
                  <a:pos x="wd2" y="hd2"/>
                </a:cxn>
                <a:cxn ang="16200000">
                  <a:pos x="wd2" y="hd2"/>
                </a:cxn>
              </a:cxnLst>
              <a:rect l="0" t="0" r="r" b="b"/>
              <a:pathLst>
                <a:path w="21369" h="21600" fill="norm" stroke="1" extrusionOk="0">
                  <a:moveTo>
                    <a:pt x="13877" y="1284"/>
                  </a:moveTo>
                  <a:cubicBezTo>
                    <a:pt x="17362" y="1284"/>
                    <a:pt x="20206" y="4086"/>
                    <a:pt x="20206" y="7588"/>
                  </a:cubicBezTo>
                  <a:cubicBezTo>
                    <a:pt x="20206" y="11092"/>
                    <a:pt x="17362" y="13951"/>
                    <a:pt x="13877" y="13951"/>
                  </a:cubicBezTo>
                  <a:cubicBezTo>
                    <a:pt x="10394" y="13951"/>
                    <a:pt x="7548" y="11092"/>
                    <a:pt x="7548" y="7588"/>
                  </a:cubicBezTo>
                  <a:cubicBezTo>
                    <a:pt x="7548" y="4086"/>
                    <a:pt x="10394" y="1284"/>
                    <a:pt x="13877" y="1284"/>
                  </a:cubicBezTo>
                  <a:close/>
                  <a:moveTo>
                    <a:pt x="5974" y="14944"/>
                  </a:moveTo>
                  <a:cubicBezTo>
                    <a:pt x="6140" y="14944"/>
                    <a:pt x="6300" y="15003"/>
                    <a:pt x="6387" y="15120"/>
                  </a:cubicBezTo>
                  <a:cubicBezTo>
                    <a:pt x="6619" y="15354"/>
                    <a:pt x="6619" y="15761"/>
                    <a:pt x="6387" y="15995"/>
                  </a:cubicBezTo>
                  <a:lnTo>
                    <a:pt x="2264" y="20140"/>
                  </a:lnTo>
                  <a:cubicBezTo>
                    <a:pt x="2148" y="20257"/>
                    <a:pt x="1990" y="20314"/>
                    <a:pt x="1829" y="20314"/>
                  </a:cubicBezTo>
                  <a:cubicBezTo>
                    <a:pt x="1671" y="20314"/>
                    <a:pt x="1511" y="20257"/>
                    <a:pt x="1394" y="20140"/>
                  </a:cubicBezTo>
                  <a:cubicBezTo>
                    <a:pt x="1162" y="19906"/>
                    <a:pt x="1162" y="19497"/>
                    <a:pt x="1394" y="19263"/>
                  </a:cubicBezTo>
                  <a:lnTo>
                    <a:pt x="5517" y="15120"/>
                  </a:lnTo>
                  <a:cubicBezTo>
                    <a:pt x="5633" y="15003"/>
                    <a:pt x="5807" y="14944"/>
                    <a:pt x="5974" y="14944"/>
                  </a:cubicBezTo>
                  <a:close/>
                  <a:moveTo>
                    <a:pt x="13877" y="0"/>
                  </a:moveTo>
                  <a:cubicBezTo>
                    <a:pt x="9697" y="0"/>
                    <a:pt x="6330" y="3445"/>
                    <a:pt x="6330" y="7588"/>
                  </a:cubicBezTo>
                  <a:cubicBezTo>
                    <a:pt x="6330" y="9515"/>
                    <a:pt x="6968" y="11209"/>
                    <a:pt x="8129" y="12493"/>
                  </a:cubicBezTo>
                  <a:lnTo>
                    <a:pt x="6852" y="13834"/>
                  </a:lnTo>
                  <a:cubicBezTo>
                    <a:pt x="6573" y="13684"/>
                    <a:pt x="6277" y="13612"/>
                    <a:pt x="5985" y="13612"/>
                  </a:cubicBezTo>
                  <a:cubicBezTo>
                    <a:pt x="5491" y="13612"/>
                    <a:pt x="5010" y="13818"/>
                    <a:pt x="4645" y="14184"/>
                  </a:cubicBezTo>
                  <a:lnTo>
                    <a:pt x="523" y="18330"/>
                  </a:lnTo>
                  <a:cubicBezTo>
                    <a:pt x="-174" y="19030"/>
                    <a:pt x="-174" y="20314"/>
                    <a:pt x="523" y="21016"/>
                  </a:cubicBezTo>
                  <a:cubicBezTo>
                    <a:pt x="871" y="21367"/>
                    <a:pt x="1394" y="21600"/>
                    <a:pt x="1859" y="21600"/>
                  </a:cubicBezTo>
                  <a:cubicBezTo>
                    <a:pt x="2323" y="21600"/>
                    <a:pt x="2788" y="21367"/>
                    <a:pt x="3136" y="21016"/>
                  </a:cubicBezTo>
                  <a:lnTo>
                    <a:pt x="7259" y="16871"/>
                  </a:lnTo>
                  <a:cubicBezTo>
                    <a:pt x="7839" y="16288"/>
                    <a:pt x="8013" y="15411"/>
                    <a:pt x="7664" y="14653"/>
                  </a:cubicBezTo>
                  <a:lnTo>
                    <a:pt x="8943" y="13367"/>
                  </a:lnTo>
                  <a:cubicBezTo>
                    <a:pt x="10278" y="14477"/>
                    <a:pt x="12019" y="15178"/>
                    <a:pt x="13820" y="15178"/>
                  </a:cubicBezTo>
                  <a:cubicBezTo>
                    <a:pt x="18000" y="15178"/>
                    <a:pt x="21369" y="11733"/>
                    <a:pt x="21369" y="7588"/>
                  </a:cubicBezTo>
                  <a:cubicBezTo>
                    <a:pt x="21426" y="3385"/>
                    <a:pt x="18000" y="0"/>
                    <a:pt x="1387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sp>
          <p:nvSpPr>
            <p:cNvPr id="286" name="Google Shape;613;p35"/>
            <p:cNvSpPr/>
            <p:nvPr/>
          </p:nvSpPr>
          <p:spPr>
            <a:xfrm>
              <a:off x="154630" y="38012"/>
              <a:ext cx="116400" cy="1343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14" y="3126"/>
                  </a:moveTo>
                  <a:cubicBezTo>
                    <a:pt x="12860" y="3126"/>
                    <a:pt x="14178" y="4547"/>
                    <a:pt x="14178" y="6253"/>
                  </a:cubicBezTo>
                  <a:cubicBezTo>
                    <a:pt x="14178" y="7958"/>
                    <a:pt x="12530" y="9235"/>
                    <a:pt x="10714" y="9235"/>
                  </a:cubicBezTo>
                  <a:cubicBezTo>
                    <a:pt x="8903" y="9235"/>
                    <a:pt x="7254" y="7814"/>
                    <a:pt x="7254" y="6253"/>
                  </a:cubicBezTo>
                  <a:cubicBezTo>
                    <a:pt x="7087" y="4547"/>
                    <a:pt x="8735" y="3126"/>
                    <a:pt x="10714" y="3126"/>
                  </a:cubicBezTo>
                  <a:close/>
                  <a:moveTo>
                    <a:pt x="12362" y="12361"/>
                  </a:moveTo>
                  <a:cubicBezTo>
                    <a:pt x="15335" y="12361"/>
                    <a:pt x="17805" y="14495"/>
                    <a:pt x="17805" y="17053"/>
                  </a:cubicBezTo>
                  <a:lnTo>
                    <a:pt x="17805" y="18618"/>
                  </a:lnTo>
                  <a:lnTo>
                    <a:pt x="3460" y="18618"/>
                  </a:lnTo>
                  <a:lnTo>
                    <a:pt x="3460" y="17053"/>
                  </a:lnTo>
                  <a:cubicBezTo>
                    <a:pt x="3460" y="14495"/>
                    <a:pt x="5935" y="12361"/>
                    <a:pt x="8903" y="12361"/>
                  </a:cubicBezTo>
                  <a:close/>
                  <a:moveTo>
                    <a:pt x="10714" y="0"/>
                  </a:moveTo>
                  <a:cubicBezTo>
                    <a:pt x="6757" y="0"/>
                    <a:pt x="3460" y="2842"/>
                    <a:pt x="3460" y="6253"/>
                  </a:cubicBezTo>
                  <a:cubicBezTo>
                    <a:pt x="3460" y="7674"/>
                    <a:pt x="4119" y="9095"/>
                    <a:pt x="5108" y="10087"/>
                  </a:cubicBezTo>
                  <a:cubicBezTo>
                    <a:pt x="2141" y="11368"/>
                    <a:pt x="0" y="14066"/>
                    <a:pt x="0" y="17053"/>
                  </a:cubicBezTo>
                  <a:lnTo>
                    <a:pt x="0" y="20039"/>
                  </a:lnTo>
                  <a:cubicBezTo>
                    <a:pt x="0" y="20892"/>
                    <a:pt x="822" y="21600"/>
                    <a:pt x="1811" y="21600"/>
                  </a:cubicBezTo>
                  <a:lnTo>
                    <a:pt x="19784" y="21600"/>
                  </a:lnTo>
                  <a:cubicBezTo>
                    <a:pt x="20773" y="21600"/>
                    <a:pt x="21600" y="20892"/>
                    <a:pt x="21600" y="20039"/>
                  </a:cubicBezTo>
                  <a:lnTo>
                    <a:pt x="21600" y="17053"/>
                  </a:lnTo>
                  <a:cubicBezTo>
                    <a:pt x="21433" y="14066"/>
                    <a:pt x="19454" y="11368"/>
                    <a:pt x="16324" y="10087"/>
                  </a:cubicBezTo>
                  <a:cubicBezTo>
                    <a:pt x="17313" y="9095"/>
                    <a:pt x="17973" y="7814"/>
                    <a:pt x="17973" y="6253"/>
                  </a:cubicBezTo>
                  <a:cubicBezTo>
                    <a:pt x="17973" y="2842"/>
                    <a:pt x="14676" y="0"/>
                    <a:pt x="10714"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grpSp>
      <p:sp>
        <p:nvSpPr>
          <p:cNvPr id="288" name="TAKIMIMIZ"/>
          <p:cNvSpPr txBox="1"/>
          <p:nvPr/>
        </p:nvSpPr>
        <p:spPr>
          <a:xfrm>
            <a:off x="1139825" y="342900"/>
            <a:ext cx="1868488" cy="34239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3000">
                <a:solidFill>
                  <a:srgbClr val="FFFFFF"/>
                </a:solidFill>
                <a:latin typeface="SignPainter-HouseScript"/>
                <a:ea typeface="SignPainter-HouseScript"/>
                <a:cs typeface="SignPainter-HouseScript"/>
                <a:sym typeface="SignPainter-HouseScript"/>
              </a:defRPr>
            </a:lvl1pPr>
          </a:lstStyle>
          <a:p>
            <a:pPr/>
            <a:r>
              <a:t>TAKIMIMIZ</a:t>
            </a:r>
          </a:p>
        </p:txBody>
      </p:sp>
      <p:sp>
        <p:nvSpPr>
          <p:cNvPr id="289" name="Deniz Uzun"/>
          <p:cNvSpPr txBox="1"/>
          <p:nvPr/>
        </p:nvSpPr>
        <p:spPr>
          <a:xfrm>
            <a:off x="641350" y="2171700"/>
            <a:ext cx="1133158" cy="29591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500">
                <a:solidFill>
                  <a:srgbClr val="FFFFFF"/>
                </a:solidFill>
                <a:latin typeface="SignPainter-HouseScript"/>
                <a:ea typeface="SignPainter-HouseScript"/>
                <a:cs typeface="SignPainter-HouseScript"/>
                <a:sym typeface="SignPainter-HouseScript"/>
              </a:defRPr>
            </a:lvl1pPr>
          </a:lstStyle>
          <a:p>
            <a:pPr/>
            <a:r>
              <a:t>Deniz Uzun</a:t>
            </a:r>
          </a:p>
        </p:txBody>
      </p:sp>
      <p:sp>
        <p:nvSpPr>
          <p:cNvPr id="290" name="Aysen İpek…"/>
          <p:cNvSpPr txBox="1"/>
          <p:nvPr/>
        </p:nvSpPr>
        <p:spPr>
          <a:xfrm>
            <a:off x="2808287" y="2116137"/>
            <a:ext cx="1126809" cy="61341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defRPr sz="2500">
                <a:solidFill>
                  <a:srgbClr val="FFFFFF"/>
                </a:solidFill>
                <a:latin typeface="SignPainter-HouseScript"/>
                <a:ea typeface="SignPainter-HouseScript"/>
                <a:cs typeface="SignPainter-HouseScript"/>
                <a:sym typeface="SignPainter-HouseScript"/>
              </a:defRPr>
            </a:pPr>
            <a:r>
              <a:t>Aysen İpek </a:t>
            </a:r>
          </a:p>
          <a:p>
            <a:pPr>
              <a:defRPr sz="2500">
                <a:solidFill>
                  <a:srgbClr val="FFFFFF"/>
                </a:solidFill>
                <a:latin typeface="SignPainter-HouseScript"/>
                <a:ea typeface="SignPainter-HouseScript"/>
                <a:cs typeface="SignPainter-HouseScript"/>
                <a:sym typeface="SignPainter-HouseScript"/>
              </a:defRPr>
            </a:pPr>
            <a:r>
              <a:t>   Çakır</a:t>
            </a:r>
          </a:p>
        </p:txBody>
      </p:sp>
      <p:sp>
        <p:nvSpPr>
          <p:cNvPr id="291" name="İrem Kalkanlı"/>
          <p:cNvSpPr txBox="1"/>
          <p:nvPr/>
        </p:nvSpPr>
        <p:spPr>
          <a:xfrm>
            <a:off x="5108575" y="2274887"/>
            <a:ext cx="1339851" cy="29591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500">
                <a:solidFill>
                  <a:srgbClr val="FFFFFF"/>
                </a:solidFill>
                <a:latin typeface="SignPainter-HouseScript"/>
                <a:ea typeface="SignPainter-HouseScript"/>
                <a:cs typeface="SignPainter-HouseScript"/>
                <a:sym typeface="SignPainter-HouseScript"/>
              </a:defRPr>
            </a:lvl1pPr>
          </a:lstStyle>
          <a:p>
            <a:pPr/>
            <a:r>
              <a:t>İrem Kalkanlı</a:t>
            </a:r>
          </a:p>
        </p:txBody>
      </p:sp>
      <p:sp>
        <p:nvSpPr>
          <p:cNvPr id="292" name="Özlem Çalı"/>
          <p:cNvSpPr txBox="1"/>
          <p:nvPr/>
        </p:nvSpPr>
        <p:spPr>
          <a:xfrm>
            <a:off x="7434262" y="2274887"/>
            <a:ext cx="1130301" cy="29591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500">
                <a:solidFill>
                  <a:srgbClr val="FFFFFF"/>
                </a:solidFill>
                <a:latin typeface="SignPainter-HouseScript"/>
                <a:ea typeface="SignPainter-HouseScript"/>
                <a:cs typeface="SignPainter-HouseScript"/>
                <a:sym typeface="SignPainter-HouseScript"/>
              </a:defRPr>
            </a:lvl1pPr>
          </a:lstStyle>
          <a:p>
            <a:pPr/>
            <a:r>
              <a:t>Özlem Çalı</a:t>
            </a:r>
          </a:p>
        </p:txBody>
      </p:sp>
      <p:sp>
        <p:nvSpPr>
          <p:cNvPr id="293" name="Google Shape;867;p46">
            <a:hlinkClick r:id="rId2" invalidUrl="" action="" tgtFrame="" tooltip="" history="1" highlightClick="0" endSnd="0"/>
          </p:cNvPr>
          <p:cNvSpPr/>
          <p:nvPr/>
        </p:nvSpPr>
        <p:spPr>
          <a:xfrm>
            <a:off x="1123950" y="2882900"/>
            <a:ext cx="166688" cy="1603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628" y="0"/>
                </a:moveTo>
                <a:cubicBezTo>
                  <a:pt x="1044" y="0"/>
                  <a:pt x="0" y="1112"/>
                  <a:pt x="0" y="2525"/>
                </a:cubicBezTo>
                <a:cubicBezTo>
                  <a:pt x="0" y="3939"/>
                  <a:pt x="972" y="5032"/>
                  <a:pt x="2556" y="5032"/>
                </a:cubicBezTo>
                <a:lnTo>
                  <a:pt x="2628" y="5032"/>
                </a:lnTo>
                <a:cubicBezTo>
                  <a:pt x="4194" y="5032"/>
                  <a:pt x="5184" y="3939"/>
                  <a:pt x="5184" y="2525"/>
                </a:cubicBezTo>
                <a:cubicBezTo>
                  <a:pt x="5184" y="1112"/>
                  <a:pt x="4194" y="0"/>
                  <a:pt x="2628" y="0"/>
                </a:cubicBezTo>
                <a:close/>
                <a:moveTo>
                  <a:pt x="306" y="7068"/>
                </a:moveTo>
                <a:lnTo>
                  <a:pt x="306" y="21600"/>
                </a:lnTo>
                <a:lnTo>
                  <a:pt x="4878" y="21600"/>
                </a:lnTo>
                <a:lnTo>
                  <a:pt x="4878" y="7068"/>
                </a:lnTo>
                <a:close/>
                <a:moveTo>
                  <a:pt x="16272" y="6691"/>
                </a:moveTo>
                <a:cubicBezTo>
                  <a:pt x="13806" y="6691"/>
                  <a:pt x="12672" y="8105"/>
                  <a:pt x="12078" y="9122"/>
                </a:cubicBezTo>
                <a:lnTo>
                  <a:pt x="12078" y="7068"/>
                </a:lnTo>
                <a:lnTo>
                  <a:pt x="7506" y="7068"/>
                </a:lnTo>
                <a:lnTo>
                  <a:pt x="7506" y="21600"/>
                </a:lnTo>
                <a:lnTo>
                  <a:pt x="12078" y="21600"/>
                </a:lnTo>
                <a:lnTo>
                  <a:pt x="12078" y="13439"/>
                </a:lnTo>
                <a:cubicBezTo>
                  <a:pt x="12078" y="13043"/>
                  <a:pt x="12150" y="12572"/>
                  <a:pt x="12222" y="12251"/>
                </a:cubicBezTo>
                <a:cubicBezTo>
                  <a:pt x="12600" y="11403"/>
                  <a:pt x="13356" y="10536"/>
                  <a:pt x="14634" y="10536"/>
                </a:cubicBezTo>
                <a:cubicBezTo>
                  <a:pt x="16272" y="10536"/>
                  <a:pt x="16956" y="11874"/>
                  <a:pt x="16956" y="13835"/>
                </a:cubicBezTo>
                <a:lnTo>
                  <a:pt x="16956" y="21600"/>
                </a:lnTo>
                <a:lnTo>
                  <a:pt x="21600" y="21600"/>
                </a:lnTo>
                <a:lnTo>
                  <a:pt x="21600" y="13288"/>
                </a:lnTo>
                <a:cubicBezTo>
                  <a:pt x="21600" y="8802"/>
                  <a:pt x="19350" y="6691"/>
                  <a:pt x="16272" y="6691"/>
                </a:cubicBezTo>
                <a:close/>
              </a:path>
            </a:pathLst>
          </a:custGeom>
          <a:solidFill>
            <a:srgbClr val="FFFFFF"/>
          </a:solidFill>
          <a:ln w="12700">
            <a:miter lim="400000"/>
          </a:ln>
        </p:spPr>
        <p:txBody>
          <a:bodyPr lIns="0" tIns="0" rIns="0" bIns="0" anchor="ctr"/>
          <a:lstStyle/>
          <a:p>
            <a:pPr>
              <a:defRPr>
                <a:solidFill>
                  <a:srgbClr val="FFFFFF"/>
                </a:solidFill>
                <a:latin typeface="+mj-lt"/>
                <a:ea typeface="+mj-ea"/>
                <a:cs typeface="+mj-cs"/>
                <a:sym typeface="Arial"/>
              </a:defRPr>
            </a:pPr>
          </a:p>
        </p:txBody>
      </p:sp>
      <p:sp>
        <p:nvSpPr>
          <p:cNvPr id="294" name="Google Shape;867;p46"/>
          <p:cNvSpPr/>
          <p:nvPr/>
        </p:nvSpPr>
        <p:spPr>
          <a:xfrm>
            <a:off x="3267075" y="2882900"/>
            <a:ext cx="166688" cy="1603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628" y="0"/>
                </a:moveTo>
                <a:cubicBezTo>
                  <a:pt x="1044" y="0"/>
                  <a:pt x="0" y="1112"/>
                  <a:pt x="0" y="2525"/>
                </a:cubicBezTo>
                <a:cubicBezTo>
                  <a:pt x="0" y="3939"/>
                  <a:pt x="972" y="5032"/>
                  <a:pt x="2556" y="5032"/>
                </a:cubicBezTo>
                <a:lnTo>
                  <a:pt x="2628" y="5032"/>
                </a:lnTo>
                <a:cubicBezTo>
                  <a:pt x="4194" y="5032"/>
                  <a:pt x="5184" y="3939"/>
                  <a:pt x="5184" y="2525"/>
                </a:cubicBezTo>
                <a:cubicBezTo>
                  <a:pt x="5184" y="1112"/>
                  <a:pt x="4194" y="0"/>
                  <a:pt x="2628" y="0"/>
                </a:cubicBezTo>
                <a:close/>
                <a:moveTo>
                  <a:pt x="306" y="7068"/>
                </a:moveTo>
                <a:lnTo>
                  <a:pt x="306" y="21600"/>
                </a:lnTo>
                <a:lnTo>
                  <a:pt x="4878" y="21600"/>
                </a:lnTo>
                <a:lnTo>
                  <a:pt x="4878" y="7068"/>
                </a:lnTo>
                <a:close/>
                <a:moveTo>
                  <a:pt x="16272" y="6691"/>
                </a:moveTo>
                <a:cubicBezTo>
                  <a:pt x="13806" y="6691"/>
                  <a:pt x="12672" y="8105"/>
                  <a:pt x="12078" y="9122"/>
                </a:cubicBezTo>
                <a:lnTo>
                  <a:pt x="12078" y="7068"/>
                </a:lnTo>
                <a:lnTo>
                  <a:pt x="7506" y="7068"/>
                </a:lnTo>
                <a:lnTo>
                  <a:pt x="7506" y="21600"/>
                </a:lnTo>
                <a:lnTo>
                  <a:pt x="12078" y="21600"/>
                </a:lnTo>
                <a:lnTo>
                  <a:pt x="12078" y="13439"/>
                </a:lnTo>
                <a:cubicBezTo>
                  <a:pt x="12078" y="13043"/>
                  <a:pt x="12150" y="12572"/>
                  <a:pt x="12222" y="12251"/>
                </a:cubicBezTo>
                <a:cubicBezTo>
                  <a:pt x="12600" y="11403"/>
                  <a:pt x="13356" y="10536"/>
                  <a:pt x="14634" y="10536"/>
                </a:cubicBezTo>
                <a:cubicBezTo>
                  <a:pt x="16272" y="10536"/>
                  <a:pt x="16956" y="11874"/>
                  <a:pt x="16956" y="13835"/>
                </a:cubicBezTo>
                <a:lnTo>
                  <a:pt x="16956" y="21600"/>
                </a:lnTo>
                <a:lnTo>
                  <a:pt x="21600" y="21600"/>
                </a:lnTo>
                <a:lnTo>
                  <a:pt x="21600" y="13288"/>
                </a:lnTo>
                <a:cubicBezTo>
                  <a:pt x="21600" y="8802"/>
                  <a:pt x="19350" y="6691"/>
                  <a:pt x="16272" y="6691"/>
                </a:cubicBezTo>
                <a:close/>
              </a:path>
            </a:pathLst>
          </a:custGeom>
          <a:solidFill>
            <a:srgbClr val="FFFFFF"/>
          </a:solidFill>
          <a:ln w="12700">
            <a:miter lim="400000"/>
          </a:ln>
        </p:spPr>
        <p:txBody>
          <a:bodyPr lIns="0" tIns="0" rIns="0" bIns="0" anchor="ctr"/>
          <a:lstStyle/>
          <a:p>
            <a:pPr>
              <a:defRPr>
                <a:solidFill>
                  <a:srgbClr val="FFFFFF"/>
                </a:solidFill>
                <a:latin typeface="+mj-lt"/>
                <a:ea typeface="+mj-ea"/>
                <a:cs typeface="+mj-cs"/>
                <a:sym typeface="Arial"/>
              </a:defRPr>
            </a:pPr>
          </a:p>
        </p:txBody>
      </p:sp>
      <p:sp>
        <p:nvSpPr>
          <p:cNvPr id="295" name="Google Shape;867;p46">
            <a:hlinkClick r:id="rId3" invalidUrl="" action="" tgtFrame="" tooltip="" history="1" highlightClick="0" endSnd="0"/>
          </p:cNvPr>
          <p:cNvSpPr/>
          <p:nvPr/>
        </p:nvSpPr>
        <p:spPr>
          <a:xfrm>
            <a:off x="5694362" y="2882900"/>
            <a:ext cx="168276" cy="1603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628" y="0"/>
                </a:moveTo>
                <a:cubicBezTo>
                  <a:pt x="1044" y="0"/>
                  <a:pt x="0" y="1112"/>
                  <a:pt x="0" y="2525"/>
                </a:cubicBezTo>
                <a:cubicBezTo>
                  <a:pt x="0" y="3939"/>
                  <a:pt x="972" y="5032"/>
                  <a:pt x="2556" y="5032"/>
                </a:cubicBezTo>
                <a:lnTo>
                  <a:pt x="2628" y="5032"/>
                </a:lnTo>
                <a:cubicBezTo>
                  <a:pt x="4194" y="5032"/>
                  <a:pt x="5184" y="3939"/>
                  <a:pt x="5184" y="2525"/>
                </a:cubicBezTo>
                <a:cubicBezTo>
                  <a:pt x="5184" y="1112"/>
                  <a:pt x="4194" y="0"/>
                  <a:pt x="2628" y="0"/>
                </a:cubicBezTo>
                <a:close/>
                <a:moveTo>
                  <a:pt x="306" y="7068"/>
                </a:moveTo>
                <a:lnTo>
                  <a:pt x="306" y="21600"/>
                </a:lnTo>
                <a:lnTo>
                  <a:pt x="4878" y="21600"/>
                </a:lnTo>
                <a:lnTo>
                  <a:pt x="4878" y="7068"/>
                </a:lnTo>
                <a:close/>
                <a:moveTo>
                  <a:pt x="16272" y="6691"/>
                </a:moveTo>
                <a:cubicBezTo>
                  <a:pt x="13806" y="6691"/>
                  <a:pt x="12672" y="8105"/>
                  <a:pt x="12078" y="9122"/>
                </a:cubicBezTo>
                <a:lnTo>
                  <a:pt x="12078" y="7068"/>
                </a:lnTo>
                <a:lnTo>
                  <a:pt x="7506" y="7068"/>
                </a:lnTo>
                <a:lnTo>
                  <a:pt x="7506" y="21600"/>
                </a:lnTo>
                <a:lnTo>
                  <a:pt x="12078" y="21600"/>
                </a:lnTo>
                <a:lnTo>
                  <a:pt x="12078" y="13439"/>
                </a:lnTo>
                <a:cubicBezTo>
                  <a:pt x="12078" y="13043"/>
                  <a:pt x="12150" y="12572"/>
                  <a:pt x="12222" y="12251"/>
                </a:cubicBezTo>
                <a:cubicBezTo>
                  <a:pt x="12600" y="11403"/>
                  <a:pt x="13356" y="10536"/>
                  <a:pt x="14634" y="10536"/>
                </a:cubicBezTo>
                <a:cubicBezTo>
                  <a:pt x="16272" y="10536"/>
                  <a:pt x="16956" y="11874"/>
                  <a:pt x="16956" y="13835"/>
                </a:cubicBezTo>
                <a:lnTo>
                  <a:pt x="16956" y="21600"/>
                </a:lnTo>
                <a:lnTo>
                  <a:pt x="21600" y="21600"/>
                </a:lnTo>
                <a:lnTo>
                  <a:pt x="21600" y="13288"/>
                </a:lnTo>
                <a:cubicBezTo>
                  <a:pt x="21600" y="8802"/>
                  <a:pt x="19350" y="6691"/>
                  <a:pt x="16272" y="6691"/>
                </a:cubicBezTo>
                <a:close/>
              </a:path>
            </a:pathLst>
          </a:custGeom>
          <a:solidFill>
            <a:srgbClr val="FFFFFF"/>
          </a:solidFill>
          <a:ln w="12700">
            <a:miter lim="400000"/>
          </a:ln>
        </p:spPr>
        <p:txBody>
          <a:bodyPr lIns="0" tIns="0" rIns="0" bIns="0" anchor="ctr"/>
          <a:lstStyle/>
          <a:p>
            <a:pPr>
              <a:defRPr>
                <a:solidFill>
                  <a:srgbClr val="FFFFFF"/>
                </a:solidFill>
                <a:latin typeface="+mj-lt"/>
                <a:ea typeface="+mj-ea"/>
                <a:cs typeface="+mj-cs"/>
                <a:sym typeface="Arial"/>
              </a:defRPr>
            </a:pPr>
          </a:p>
        </p:txBody>
      </p:sp>
      <p:sp>
        <p:nvSpPr>
          <p:cNvPr id="296" name="Google Shape;867;p46"/>
          <p:cNvSpPr/>
          <p:nvPr/>
        </p:nvSpPr>
        <p:spPr>
          <a:xfrm>
            <a:off x="7915275" y="2882900"/>
            <a:ext cx="166688" cy="1603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628" y="0"/>
                </a:moveTo>
                <a:cubicBezTo>
                  <a:pt x="1044" y="0"/>
                  <a:pt x="0" y="1112"/>
                  <a:pt x="0" y="2525"/>
                </a:cubicBezTo>
                <a:cubicBezTo>
                  <a:pt x="0" y="3939"/>
                  <a:pt x="972" y="5032"/>
                  <a:pt x="2556" y="5032"/>
                </a:cubicBezTo>
                <a:lnTo>
                  <a:pt x="2628" y="5032"/>
                </a:lnTo>
                <a:cubicBezTo>
                  <a:pt x="4194" y="5032"/>
                  <a:pt x="5184" y="3939"/>
                  <a:pt x="5184" y="2525"/>
                </a:cubicBezTo>
                <a:cubicBezTo>
                  <a:pt x="5184" y="1112"/>
                  <a:pt x="4194" y="0"/>
                  <a:pt x="2628" y="0"/>
                </a:cubicBezTo>
                <a:close/>
                <a:moveTo>
                  <a:pt x="306" y="7068"/>
                </a:moveTo>
                <a:lnTo>
                  <a:pt x="306" y="21600"/>
                </a:lnTo>
                <a:lnTo>
                  <a:pt x="4878" y="21600"/>
                </a:lnTo>
                <a:lnTo>
                  <a:pt x="4878" y="7068"/>
                </a:lnTo>
                <a:close/>
                <a:moveTo>
                  <a:pt x="16272" y="6691"/>
                </a:moveTo>
                <a:cubicBezTo>
                  <a:pt x="13806" y="6691"/>
                  <a:pt x="12672" y="8105"/>
                  <a:pt x="12078" y="9122"/>
                </a:cubicBezTo>
                <a:lnTo>
                  <a:pt x="12078" y="7068"/>
                </a:lnTo>
                <a:lnTo>
                  <a:pt x="7506" y="7068"/>
                </a:lnTo>
                <a:lnTo>
                  <a:pt x="7506" y="21600"/>
                </a:lnTo>
                <a:lnTo>
                  <a:pt x="12078" y="21600"/>
                </a:lnTo>
                <a:lnTo>
                  <a:pt x="12078" y="13439"/>
                </a:lnTo>
                <a:cubicBezTo>
                  <a:pt x="12078" y="13043"/>
                  <a:pt x="12150" y="12572"/>
                  <a:pt x="12222" y="12251"/>
                </a:cubicBezTo>
                <a:cubicBezTo>
                  <a:pt x="12600" y="11403"/>
                  <a:pt x="13356" y="10536"/>
                  <a:pt x="14634" y="10536"/>
                </a:cubicBezTo>
                <a:cubicBezTo>
                  <a:pt x="16272" y="10536"/>
                  <a:pt x="16956" y="11874"/>
                  <a:pt x="16956" y="13835"/>
                </a:cubicBezTo>
                <a:lnTo>
                  <a:pt x="16956" y="21600"/>
                </a:lnTo>
                <a:lnTo>
                  <a:pt x="21600" y="21600"/>
                </a:lnTo>
                <a:lnTo>
                  <a:pt x="21600" y="13288"/>
                </a:lnTo>
                <a:cubicBezTo>
                  <a:pt x="21600" y="8802"/>
                  <a:pt x="19350" y="6691"/>
                  <a:pt x="16272" y="6691"/>
                </a:cubicBezTo>
                <a:close/>
              </a:path>
            </a:pathLst>
          </a:custGeom>
          <a:solidFill>
            <a:srgbClr val="FFFFFF"/>
          </a:solidFill>
          <a:ln w="12700">
            <a:miter lim="400000"/>
          </a:ln>
        </p:spPr>
        <p:txBody>
          <a:bodyPr lIns="0" tIns="0" rIns="0" bIns="0" anchor="ctr"/>
          <a:lstStyle/>
          <a:p>
            <a:pPr>
              <a:defRPr>
                <a:solidFill>
                  <a:srgbClr val="FFFFFF"/>
                </a:solidFill>
                <a:latin typeface="+mj-lt"/>
                <a:ea typeface="+mj-ea"/>
                <a:cs typeface="+mj-cs"/>
                <a:sym typeface="Arial"/>
              </a:defRPr>
            </a:pP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8" name="Google Shape;247;p24"/>
          <p:cNvSpPr txBox="1"/>
          <p:nvPr>
            <p:ph type="body" sz="quarter" idx="1"/>
          </p:nvPr>
        </p:nvSpPr>
        <p:spPr>
          <a:xfrm>
            <a:off x="2432050" y="1974850"/>
            <a:ext cx="4278313" cy="1624013"/>
          </a:xfrm>
          <a:prstGeom prst="rect">
            <a:avLst/>
          </a:prstGeom>
        </p:spPr>
        <p:txBody>
          <a:bodyPr/>
          <a:lstStyle>
            <a:lvl1pPr marL="0" indent="0" algn="ctr">
              <a:lnSpc>
                <a:spcPct val="100000"/>
              </a:lnSpc>
              <a:buSzTx/>
              <a:buNone/>
              <a:defRPr sz="5500">
                <a:solidFill>
                  <a:srgbClr val="FFFFFF"/>
                </a:solidFill>
                <a:latin typeface="SignPainter-HouseScript"/>
                <a:ea typeface="SignPainter-HouseScript"/>
                <a:cs typeface="SignPainter-HouseScript"/>
                <a:sym typeface="SignPainter-HouseScript"/>
              </a:defRPr>
            </a:lvl1pPr>
          </a:lstStyle>
          <a:p>
            <a:pPr/>
            <a:r>
              <a:t>TEŞEKKÜRLER</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0" name="Google Shape;492;p30" descr="Google Shape;492;p30"/>
          <p:cNvPicPr>
            <a:picLocks noChangeAspect="1"/>
          </p:cNvPicPr>
          <p:nvPr/>
        </p:nvPicPr>
        <p:blipFill>
          <a:blip r:embed="rId2">
            <a:extLst/>
          </a:blip>
          <a:stretch>
            <a:fillRect/>
          </a:stretch>
        </p:blipFill>
        <p:spPr>
          <a:xfrm flipH="1">
            <a:off x="8175625" y="4127500"/>
            <a:ext cx="874713" cy="800100"/>
          </a:xfrm>
          <a:prstGeom prst="rect">
            <a:avLst/>
          </a:prstGeom>
          <a:ln w="12700">
            <a:miter lim="400000"/>
          </a:ln>
        </p:spPr>
      </p:pic>
      <p:sp>
        <p:nvSpPr>
          <p:cNvPr id="131" name="Gerçekleme Yöntemi:"/>
          <p:cNvSpPr txBox="1"/>
          <p:nvPr/>
        </p:nvSpPr>
        <p:spPr>
          <a:xfrm>
            <a:off x="411162" y="338137"/>
            <a:ext cx="2837180" cy="381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i="1" sz="2500">
                <a:solidFill>
                  <a:srgbClr val="FFFFFF"/>
                </a:solidFill>
                <a:latin typeface="Times"/>
                <a:ea typeface="Times"/>
                <a:cs typeface="Times"/>
                <a:sym typeface="Times"/>
              </a:defRPr>
            </a:lvl1pPr>
          </a:lstStyle>
          <a:p>
            <a:pPr/>
            <a:r>
              <a:t>Gerçekleme Yöntemi:</a:t>
            </a:r>
          </a:p>
        </p:txBody>
      </p:sp>
      <p:sp>
        <p:nvSpPr>
          <p:cNvPr id="132" name="Tüm kayıtlar bir dosyada tutulacak ve değişiklik oldukça dosya güncellenecektir. Telefon kayıtlarında, kayıt edilecek kişinin isim, soyismi, cep ve iş numaraları istenerek kayıt edilecektir. Kayıt işlemi yapılırken kişiye eşsiz bir id bilgisi de yazılacaktır. Kayıtları gösterme penceresinde, isim’e göre alfabetik olarak sıralı kişilerin tüm bilgileri ile birlikte ID bilgisi ile satır satır listelenecektir. Kayıtları modifiye etme ekranında kişinin ID’si sorularak, var olup olmadığı kontrol edilecek, kişi var olması durumunda  yeni bilgileri alınarak dosya güncellenecektir.…"/>
          <p:cNvSpPr txBox="1"/>
          <p:nvPr/>
        </p:nvSpPr>
        <p:spPr>
          <a:xfrm>
            <a:off x="527050" y="1004887"/>
            <a:ext cx="8088313" cy="3797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defRPr b="1" i="1" sz="1800">
                <a:solidFill>
                  <a:srgbClr val="FFFFFF"/>
                </a:solidFill>
                <a:latin typeface="Times"/>
                <a:ea typeface="Times"/>
                <a:cs typeface="Times"/>
                <a:sym typeface="Times"/>
              </a:defRPr>
            </a:pPr>
            <a:r>
              <a:t>Tüm kayıtlar bir dosyada tutulacak ve değişiklik oldukça dosya güncellenecektir. Telefon kayıtlarında, kayıt edilecek kişinin isim, soyismi, cep ve iş numaraları istenerek kayıt edilecektir. Kayıt işlemi yapılırken kişiye eşsiz bir id bilgisi de yazılacaktır. Kayıtları gösterme penceresinde, isim’e göre alfabetik olarak sıralı kişilerin tüm bilgileri ile birlikte ID bilgisi ile satır satır listelenecektir. Kayıtları modifiye etme ekranında kişinin ID’si sorularak, var olup olmadığı kontrol edilecek, kişi var olması durumunda  yeni bilgileri alınarak dosya güncellenecektir.</a:t>
            </a:r>
          </a:p>
          <a:p>
            <a:pPr defTabSz="457200">
              <a:defRPr b="1" i="1" sz="1800">
                <a:solidFill>
                  <a:srgbClr val="FFFFFF"/>
                </a:solidFill>
                <a:latin typeface="Times"/>
                <a:ea typeface="Times"/>
                <a:cs typeface="Times"/>
                <a:sym typeface="Times"/>
              </a:defRPr>
            </a:pPr>
            <a:r>
              <a:t>Kayıtları arama ekranında, kişinin hangi özelliği ile aranacağı seçilecektir. Arama özellikleri olarak ID, isim, soyisim, cep ve iş numaraları kullanılabilir. Seçilen özelliğe göre kullanıcıdan alınacak arama ifadesi ile aranacak, bulunduğunda ekrana kişi bilgileri bastırılacak, bulunamadığında kayıt olmadığı bildirilecektir. Kayıt silme ekranında kişinin ID’si sorularak kayıt var ise silinecek, yok ise uyarı mesajı ekrana bastırılacaktır.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Google Shape;155;p20"/>
          <p:cNvSpPr txBox="1"/>
          <p:nvPr>
            <p:ph type="title"/>
          </p:nvPr>
        </p:nvSpPr>
        <p:spPr>
          <a:xfrm>
            <a:off x="266700" y="2284412"/>
            <a:ext cx="3484563" cy="693738"/>
          </a:xfrm>
          <a:prstGeom prst="rect">
            <a:avLst/>
          </a:prstGeom>
        </p:spPr>
        <p:txBody>
          <a:bodyPr anchor="b"/>
          <a:lstStyle>
            <a:lvl1pPr algn="l" defTabSz="465137">
              <a:defRPr b="1" i="1" sz="2600">
                <a:latin typeface="Times"/>
                <a:ea typeface="Times"/>
                <a:cs typeface="Times"/>
                <a:sym typeface="Times"/>
              </a:defRPr>
            </a:lvl1pPr>
          </a:lstStyle>
          <a:p>
            <a:pPr/>
            <a:r>
              <a:t>KODU İNCELEYELİM</a:t>
            </a:r>
          </a:p>
        </p:txBody>
      </p:sp>
      <p:pic>
        <p:nvPicPr>
          <p:cNvPr id="135" name="Google Shape;765;p40" descr="Google Shape;765;p40"/>
          <p:cNvPicPr>
            <a:picLocks noChangeAspect="1"/>
          </p:cNvPicPr>
          <p:nvPr/>
        </p:nvPicPr>
        <p:blipFill>
          <a:blip r:embed="rId2">
            <a:extLst/>
          </a:blip>
          <a:stretch>
            <a:fillRect/>
          </a:stretch>
        </p:blipFill>
        <p:spPr>
          <a:xfrm>
            <a:off x="4302125" y="1035050"/>
            <a:ext cx="4346575" cy="3265488"/>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7" name="Google Shape;492;p30" descr="Google Shape;492;p30"/>
          <p:cNvPicPr>
            <a:picLocks noChangeAspect="1"/>
          </p:cNvPicPr>
          <p:nvPr/>
        </p:nvPicPr>
        <p:blipFill>
          <a:blip r:embed="rId2">
            <a:extLst/>
          </a:blip>
          <a:stretch>
            <a:fillRect/>
          </a:stretch>
        </p:blipFill>
        <p:spPr>
          <a:xfrm flipH="1">
            <a:off x="7934325" y="4013200"/>
            <a:ext cx="874713" cy="800100"/>
          </a:xfrm>
          <a:prstGeom prst="rect">
            <a:avLst/>
          </a:prstGeom>
          <a:ln w="12700">
            <a:miter lim="400000"/>
          </a:ln>
        </p:spPr>
      </p:pic>
      <p:pic>
        <p:nvPicPr>
          <p:cNvPr id="138" name="800w-aHMY8cRMwKQ kopya kopya.png" descr="800w-aHMY8cRMwKQ kopya kopya.png"/>
          <p:cNvPicPr>
            <a:picLocks noChangeAspect="1"/>
          </p:cNvPicPr>
          <p:nvPr/>
        </p:nvPicPr>
        <p:blipFill>
          <a:blip r:embed="rId3">
            <a:extLst/>
          </a:blip>
          <a:stretch>
            <a:fillRect/>
          </a:stretch>
        </p:blipFill>
        <p:spPr>
          <a:xfrm>
            <a:off x="106362" y="550862"/>
            <a:ext cx="5397501" cy="4318001"/>
          </a:xfrm>
          <a:prstGeom prst="rect">
            <a:avLst/>
          </a:prstGeom>
          <a:ln w="12700">
            <a:miter lim="400000"/>
          </a:ln>
        </p:spPr>
      </p:pic>
      <p:sp>
        <p:nvSpPr>
          <p:cNvPr id="139" name="Google Shape;495;p30"/>
          <p:cNvSpPr txBox="1"/>
          <p:nvPr>
            <p:ph type="body" sz="half" idx="1"/>
          </p:nvPr>
        </p:nvSpPr>
        <p:spPr>
          <a:xfrm>
            <a:off x="5562600" y="592137"/>
            <a:ext cx="3294063" cy="4235451"/>
          </a:xfrm>
          <a:prstGeom prst="rect">
            <a:avLst/>
          </a:prstGeom>
        </p:spPr>
        <p:txBody>
          <a:bodyPr/>
          <a:lstStyle/>
          <a:p>
            <a:pPr marL="0" indent="0" defTabSz="858837">
              <a:lnSpc>
                <a:spcPct val="100000"/>
              </a:lnSpc>
              <a:buSzTx/>
              <a:buNone/>
              <a:defRPr b="1" i="1" sz="1100">
                <a:solidFill>
                  <a:srgbClr val="FFFFFF"/>
                </a:solidFill>
                <a:latin typeface="Times"/>
                <a:ea typeface="Times"/>
                <a:cs typeface="Times"/>
                <a:sym typeface="Times"/>
              </a:defRPr>
            </a:pPr>
            <a:r>
              <a:t>Tasarımı yaparken, projemizde kullanım farklılığına açık olması nedeniyle ayrı ayrı dosyalar oluşturarak hazırlamayı tercih ettik. Bunun için telefonKayit.h adında bir adet header dosyası, telefonKayit.cpp adında bir adet cpp dosyası ve en son main.cpp adında dosyalar oluşturarak kodu yazmaya başladık.</a:t>
            </a:r>
          </a:p>
          <a:p>
            <a:pPr marL="0" indent="0" defTabSz="858837">
              <a:lnSpc>
                <a:spcPct val="100000"/>
              </a:lnSpc>
              <a:buSzTx/>
              <a:buNone/>
              <a:defRPr b="1" i="1" sz="1100">
                <a:solidFill>
                  <a:srgbClr val="FFFFFF"/>
                </a:solidFill>
                <a:latin typeface="Times"/>
                <a:ea typeface="Times"/>
                <a:cs typeface="Times"/>
                <a:sym typeface="Times"/>
              </a:defRPr>
            </a:pPr>
          </a:p>
          <a:p>
            <a:pPr marL="0" indent="0" defTabSz="858837">
              <a:lnSpc>
                <a:spcPct val="100000"/>
              </a:lnSpc>
              <a:buSzTx/>
              <a:buNone/>
              <a:defRPr b="1" i="1" sz="1100">
                <a:solidFill>
                  <a:srgbClr val="FFFFFF"/>
                </a:solidFill>
                <a:latin typeface="Times"/>
                <a:ea typeface="Times"/>
                <a:cs typeface="Times"/>
                <a:sym typeface="Times"/>
              </a:defRPr>
            </a:pPr>
            <a:r>
              <a:t>Kodu yazarken öncelikle bize gerekli olan  değişkenler tanımlandı. Gerekli olan kütüphaneler header dosyasına eklendikten sonra telefonKayit isminde bir sınıf oluşturuldu. Private olarak kullanıcıdan alınan ad, soyad, cep telefonu, iş telefonu tanımlandı. Sayac static olarak tanımlandıktan sonra ID değişkeni de eklendi. Public olarak da yapılacak işlemlerde değişkenleri tanımlamak için kişi ekle adlı fonksiyon yaratıldı. Aynı şekilde private olarak tanımlanan verileri almak için set ve get fonksiyonları tanımlandı.</a:t>
            </a:r>
          </a:p>
        </p:txBody>
      </p:sp>
      <p:pic>
        <p:nvPicPr>
          <p:cNvPr id="140" name="Ekran Resmi 2020-06-10 01.40.51.png" descr="Ekran Resmi 2020-06-10 01.40.51.png"/>
          <p:cNvPicPr>
            <a:picLocks noChangeAspect="1"/>
          </p:cNvPicPr>
          <p:nvPr/>
        </p:nvPicPr>
        <p:blipFill>
          <a:blip r:embed="rId4">
            <a:extLst/>
          </a:blip>
          <a:stretch>
            <a:fillRect/>
          </a:stretch>
        </p:blipFill>
        <p:spPr>
          <a:xfrm>
            <a:off x="339725" y="698500"/>
            <a:ext cx="2376488" cy="3060700"/>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2" name="Google Shape;492;p30" descr="Google Shape;492;p30"/>
          <p:cNvPicPr>
            <a:picLocks noChangeAspect="1"/>
          </p:cNvPicPr>
          <p:nvPr/>
        </p:nvPicPr>
        <p:blipFill>
          <a:blip r:embed="rId2">
            <a:extLst/>
          </a:blip>
          <a:stretch>
            <a:fillRect/>
          </a:stretch>
        </p:blipFill>
        <p:spPr>
          <a:xfrm flipH="1">
            <a:off x="7934325" y="4013200"/>
            <a:ext cx="874713" cy="800100"/>
          </a:xfrm>
          <a:prstGeom prst="rect">
            <a:avLst/>
          </a:prstGeom>
          <a:ln w="12700">
            <a:miter lim="400000"/>
          </a:ln>
        </p:spPr>
      </p:pic>
      <p:pic>
        <p:nvPicPr>
          <p:cNvPr id="143" name="800w-aHMY8cRMwKQ kopya kopya.png" descr="800w-aHMY8cRMwKQ kopya kopya.png"/>
          <p:cNvPicPr>
            <a:picLocks noChangeAspect="1"/>
          </p:cNvPicPr>
          <p:nvPr/>
        </p:nvPicPr>
        <p:blipFill>
          <a:blip r:embed="rId3">
            <a:extLst/>
          </a:blip>
          <a:stretch>
            <a:fillRect/>
          </a:stretch>
        </p:blipFill>
        <p:spPr>
          <a:xfrm>
            <a:off x="127000" y="487362"/>
            <a:ext cx="5614988" cy="4491038"/>
          </a:xfrm>
          <a:prstGeom prst="rect">
            <a:avLst/>
          </a:prstGeom>
          <a:ln w="12700">
            <a:miter lim="400000"/>
          </a:ln>
        </p:spPr>
      </p:pic>
      <p:sp>
        <p:nvSpPr>
          <p:cNvPr id="144" name="Google Shape;495;p30"/>
          <p:cNvSpPr txBox="1"/>
          <p:nvPr>
            <p:ph type="body" sz="quarter" idx="1"/>
          </p:nvPr>
        </p:nvSpPr>
        <p:spPr>
          <a:xfrm>
            <a:off x="5845175" y="1417637"/>
            <a:ext cx="3284538" cy="1984376"/>
          </a:xfrm>
          <a:prstGeom prst="rect">
            <a:avLst/>
          </a:prstGeom>
        </p:spPr>
        <p:txBody>
          <a:bodyPr/>
          <a:lstStyle/>
          <a:p>
            <a:pPr marL="0" indent="0" defTabSz="355600">
              <a:lnSpc>
                <a:spcPct val="100000"/>
              </a:lnSpc>
              <a:buSzTx/>
              <a:buNone/>
              <a:defRPr b="1" i="1">
                <a:solidFill>
                  <a:srgbClr val="FFFFFF"/>
                </a:solidFill>
                <a:latin typeface="Times"/>
                <a:ea typeface="Times"/>
                <a:cs typeface="Times"/>
                <a:sym typeface="Times"/>
              </a:defRPr>
            </a:pPr>
            <a:r>
              <a:t>telefonKayit.cpp dosyasında, istenilen değişkenleri kullanabilmek için gerekli olan kütüphaneler tanımlandıktan sonra telefonKayit.h dosyası da tanımlandı. Private olarak tanımlanmış değişkenleri kullanıcıdan almak için set fonksiyonlarında kullanıcının giriş yapması sağlanıldı.</a:t>
            </a:r>
          </a:p>
          <a:p>
            <a:pPr marL="0" indent="0" defTabSz="355600">
              <a:lnSpc>
                <a:spcPct val="100000"/>
              </a:lnSpc>
              <a:buSzTx/>
              <a:buNone/>
              <a:defRPr>
                <a:solidFill>
                  <a:srgbClr val="000000"/>
                </a:solidFill>
                <a:latin typeface="Helvetica Neue"/>
                <a:ea typeface="Helvetica Neue"/>
                <a:cs typeface="Helvetica Neue"/>
                <a:sym typeface="Helvetica Neue"/>
              </a:defRPr>
            </a:pPr>
          </a:p>
          <a:p>
            <a:pPr marL="0" indent="0" defTabSz="355600">
              <a:lnSpc>
                <a:spcPct val="100000"/>
              </a:lnSpc>
              <a:buSzTx/>
              <a:buNone/>
              <a:defRPr b="1" i="1">
                <a:solidFill>
                  <a:srgbClr val="FFFFFF"/>
                </a:solidFill>
              </a:defRPr>
            </a:pPr>
            <a:r>
              <a:t>TelefonKayit.cpp</a:t>
            </a:r>
          </a:p>
        </p:txBody>
      </p:sp>
      <p:pic>
        <p:nvPicPr>
          <p:cNvPr id="145" name="Ekran Resmi 2020-06-10 01.42.47.png" descr="Ekran Resmi 2020-06-10 01.42.47.png"/>
          <p:cNvPicPr>
            <a:picLocks noChangeAspect="1"/>
          </p:cNvPicPr>
          <p:nvPr/>
        </p:nvPicPr>
        <p:blipFill>
          <a:blip r:embed="rId4">
            <a:extLst/>
          </a:blip>
          <a:stretch>
            <a:fillRect/>
          </a:stretch>
        </p:blipFill>
        <p:spPr>
          <a:xfrm>
            <a:off x="361950" y="614362"/>
            <a:ext cx="2287588" cy="314960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7" name="Google Shape;492;p30" descr="Google Shape;492;p30"/>
          <p:cNvPicPr>
            <a:picLocks noChangeAspect="1"/>
          </p:cNvPicPr>
          <p:nvPr/>
        </p:nvPicPr>
        <p:blipFill>
          <a:blip r:embed="rId2">
            <a:extLst/>
          </a:blip>
          <a:stretch>
            <a:fillRect/>
          </a:stretch>
        </p:blipFill>
        <p:spPr>
          <a:xfrm flipH="1">
            <a:off x="7934325" y="4013200"/>
            <a:ext cx="874713" cy="800100"/>
          </a:xfrm>
          <a:prstGeom prst="rect">
            <a:avLst/>
          </a:prstGeom>
          <a:ln w="12700">
            <a:miter lim="400000"/>
          </a:ln>
        </p:spPr>
      </p:pic>
      <p:pic>
        <p:nvPicPr>
          <p:cNvPr id="148" name="800w-aHMY8cRMwKQ kopya kopya.png" descr="800w-aHMY8cRMwKQ kopya kopya.png"/>
          <p:cNvPicPr>
            <a:picLocks noChangeAspect="1"/>
          </p:cNvPicPr>
          <p:nvPr/>
        </p:nvPicPr>
        <p:blipFill>
          <a:blip r:embed="rId3">
            <a:extLst/>
          </a:blip>
          <a:stretch>
            <a:fillRect/>
          </a:stretch>
        </p:blipFill>
        <p:spPr>
          <a:xfrm>
            <a:off x="127000" y="487362"/>
            <a:ext cx="5614988" cy="4491038"/>
          </a:xfrm>
          <a:prstGeom prst="rect">
            <a:avLst/>
          </a:prstGeom>
          <a:ln w="12700">
            <a:miter lim="400000"/>
          </a:ln>
        </p:spPr>
      </p:pic>
      <p:sp>
        <p:nvSpPr>
          <p:cNvPr id="149" name="Google Shape;495;p30"/>
          <p:cNvSpPr txBox="1"/>
          <p:nvPr>
            <p:ph type="body" sz="quarter" idx="1"/>
          </p:nvPr>
        </p:nvSpPr>
        <p:spPr>
          <a:xfrm>
            <a:off x="5940425" y="1036637"/>
            <a:ext cx="3057525" cy="2271713"/>
          </a:xfrm>
          <a:prstGeom prst="rect">
            <a:avLst/>
          </a:prstGeom>
        </p:spPr>
        <p:txBody>
          <a:bodyPr/>
          <a:lstStyle>
            <a:lvl1pPr marL="0" indent="0">
              <a:lnSpc>
                <a:spcPct val="100000"/>
              </a:lnSpc>
              <a:buSzTx/>
              <a:buNone/>
              <a:defRPr b="1" i="1" sz="1600">
                <a:solidFill>
                  <a:srgbClr val="FFFFFF"/>
                </a:solidFill>
                <a:latin typeface="Times"/>
                <a:ea typeface="Times"/>
                <a:cs typeface="Times"/>
                <a:sym typeface="Times"/>
              </a:defRPr>
            </a:lvl1pPr>
          </a:lstStyle>
          <a:p>
            <a:pPr/>
            <a:r>
              <a:t>Get fonksiyonları ile kullanıcının girdiği veriler alındı. Kişi ekle fonksiyonu ile, girilen kişi bilgileri orada tanımlandı. Girilen her kişi için, girdiği sıra numarası, ID numarasına atandı.Ve her girişte sayac 1 arttırıldı.</a:t>
            </a:r>
          </a:p>
        </p:txBody>
      </p:sp>
      <p:pic>
        <p:nvPicPr>
          <p:cNvPr id="150" name="Ekran Resmi 2020-06-10 01.43.13.png" descr="Ekran Resmi 2020-06-10 01.43.13.png"/>
          <p:cNvPicPr>
            <a:picLocks noChangeAspect="1"/>
          </p:cNvPicPr>
          <p:nvPr/>
        </p:nvPicPr>
        <p:blipFill>
          <a:blip r:embed="rId4">
            <a:extLst/>
          </a:blip>
          <a:stretch>
            <a:fillRect/>
          </a:stretch>
        </p:blipFill>
        <p:spPr>
          <a:xfrm>
            <a:off x="431800" y="595312"/>
            <a:ext cx="2809875" cy="3154363"/>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2" name="Google Shape;492;p30" descr="Google Shape;492;p30"/>
          <p:cNvPicPr>
            <a:picLocks noChangeAspect="1"/>
          </p:cNvPicPr>
          <p:nvPr/>
        </p:nvPicPr>
        <p:blipFill>
          <a:blip r:embed="rId2">
            <a:extLst/>
          </a:blip>
          <a:stretch>
            <a:fillRect/>
          </a:stretch>
        </p:blipFill>
        <p:spPr>
          <a:xfrm flipH="1">
            <a:off x="7934325" y="4013200"/>
            <a:ext cx="874713" cy="800100"/>
          </a:xfrm>
          <a:prstGeom prst="rect">
            <a:avLst/>
          </a:prstGeom>
          <a:ln w="12700">
            <a:miter lim="400000"/>
          </a:ln>
        </p:spPr>
      </p:pic>
      <p:pic>
        <p:nvPicPr>
          <p:cNvPr id="153" name="800w-aHMY8cRMwKQ kopya kopya.png" descr="800w-aHMY8cRMwKQ kopya kopya.png"/>
          <p:cNvPicPr>
            <a:picLocks noChangeAspect="1"/>
          </p:cNvPicPr>
          <p:nvPr/>
        </p:nvPicPr>
        <p:blipFill>
          <a:blip r:embed="rId3">
            <a:extLst/>
          </a:blip>
          <a:stretch>
            <a:fillRect/>
          </a:stretch>
        </p:blipFill>
        <p:spPr>
          <a:xfrm>
            <a:off x="127000" y="487362"/>
            <a:ext cx="5614988" cy="4491038"/>
          </a:xfrm>
          <a:prstGeom prst="rect">
            <a:avLst/>
          </a:prstGeom>
          <a:ln w="12700">
            <a:miter lim="400000"/>
          </a:ln>
        </p:spPr>
      </p:pic>
      <p:sp>
        <p:nvSpPr>
          <p:cNvPr id="154" name="Google Shape;495;p30"/>
          <p:cNvSpPr txBox="1"/>
          <p:nvPr>
            <p:ph type="body" sz="quarter" idx="1"/>
          </p:nvPr>
        </p:nvSpPr>
        <p:spPr>
          <a:xfrm>
            <a:off x="5911850" y="949325"/>
            <a:ext cx="3062288" cy="2752725"/>
          </a:xfrm>
          <a:prstGeom prst="rect">
            <a:avLst/>
          </a:prstGeom>
        </p:spPr>
        <p:txBody>
          <a:bodyPr/>
          <a:lstStyle>
            <a:lvl1pPr marL="0" indent="0" defTabSz="319087">
              <a:lnSpc>
                <a:spcPct val="100000"/>
              </a:lnSpc>
              <a:buSzTx/>
              <a:buNone/>
              <a:defRPr b="1" i="1" sz="1500">
                <a:solidFill>
                  <a:srgbClr val="FFFFFF"/>
                </a:solidFill>
                <a:latin typeface="Times"/>
                <a:ea typeface="Times"/>
                <a:cs typeface="Times"/>
                <a:sym typeface="Times"/>
              </a:defRPr>
            </a:lvl1pPr>
          </a:lstStyle>
          <a:p>
            <a:pPr/>
            <a:r>
              <a:t>Gerekli olan kütüphaneler tanımlandıktan sonra telefonKayit sınıfında kayıt oluşturabilecek 100 kişilik bir obje dizisi yaratıldı. Farklı komutlarda yapılan işlemleri dosyaya kaydetmek için telefonRehberi adlı txt dosyası oluşturuldu. Kişi sayısı static olarak tanımlandıktan sonra gerekli olan argümanlar da eklendi.</a:t>
            </a:r>
          </a:p>
        </p:txBody>
      </p:sp>
      <p:pic>
        <p:nvPicPr>
          <p:cNvPr id="155" name="Ekran Resmi 2020-06-10 01.43.36.png" descr="Ekran Resmi 2020-06-10 01.43.36.png"/>
          <p:cNvPicPr>
            <a:picLocks noChangeAspect="1"/>
          </p:cNvPicPr>
          <p:nvPr/>
        </p:nvPicPr>
        <p:blipFill>
          <a:blip r:embed="rId4">
            <a:extLst/>
          </a:blip>
          <a:stretch>
            <a:fillRect/>
          </a:stretch>
        </p:blipFill>
        <p:spPr>
          <a:xfrm>
            <a:off x="354012" y="644525"/>
            <a:ext cx="3378201" cy="3149600"/>
          </a:xfrm>
          <a:prstGeom prst="rect">
            <a:avLst/>
          </a:prstGeom>
          <a:ln w="12700">
            <a:miter lim="400000"/>
          </a:ln>
        </p:spPr>
      </p:pic>
      <p:sp>
        <p:nvSpPr>
          <p:cNvPr id="156" name="MAİN.CPP"/>
          <p:cNvSpPr txBox="1"/>
          <p:nvPr/>
        </p:nvSpPr>
        <p:spPr>
          <a:xfrm>
            <a:off x="1033462" y="166687"/>
            <a:ext cx="867235" cy="228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i="1">
                <a:solidFill>
                  <a:srgbClr val="FFFFFF"/>
                </a:solidFill>
                <a:latin typeface="Times"/>
                <a:ea typeface="Times"/>
                <a:cs typeface="Times"/>
                <a:sym typeface="Times"/>
              </a:defRPr>
            </a:lvl1pPr>
          </a:lstStyle>
          <a:p>
            <a:pPr/>
            <a:r>
              <a:t>MAİN.CPP</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Isometric Gradient Social Media Strategy by Slidesgo">
  <a:themeElements>
    <a:clrScheme name="Isometric Gradient Social Media Strategy by Slidesgo">
      <a:dk1>
        <a:srgbClr val="000000"/>
      </a:dk1>
      <a:lt1>
        <a:srgbClr val="FFFFFF"/>
      </a:lt1>
      <a:dk2>
        <a:srgbClr val="A7A7A7"/>
      </a:dk2>
      <a:lt2>
        <a:srgbClr val="535353"/>
      </a:lt2>
      <a:accent1>
        <a:srgbClr val="FFAB40"/>
      </a:accent1>
      <a:accent2>
        <a:srgbClr val="212121"/>
      </a:accent2>
      <a:accent3>
        <a:srgbClr val="9BBB59"/>
      </a:accent3>
      <a:accent4>
        <a:srgbClr val="8064A2"/>
      </a:accent4>
      <a:accent5>
        <a:srgbClr val="4BACC6"/>
      </a:accent5>
      <a:accent6>
        <a:srgbClr val="F79646"/>
      </a:accent6>
      <a:hlink>
        <a:srgbClr val="0000FF"/>
      </a:hlink>
      <a:folHlink>
        <a:srgbClr val="FF00FF"/>
      </a:folHlink>
    </a:clrScheme>
    <a:fontScheme name="Isometric Gradient Social Media Strategy by Slidesgo">
      <a:majorFont>
        <a:latin typeface="Arial"/>
        <a:ea typeface="Arial"/>
        <a:cs typeface="Arial"/>
      </a:majorFont>
      <a:minorFont>
        <a:latin typeface="Helvetica"/>
        <a:ea typeface="Helvetica"/>
        <a:cs typeface="Helvetica"/>
      </a:minorFont>
    </a:fontScheme>
    <a:fmtScheme name="Isometric Gradient Social Media Strategy by Slidesg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Barlow Semi Condensed"/>
            <a:ea typeface="Barlow Semi Condensed"/>
            <a:cs typeface="Barlow Semi Condensed"/>
            <a:sym typeface="Barlow Semi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Barlow Semi Condensed"/>
            <a:ea typeface="Barlow Semi Condensed"/>
            <a:cs typeface="Barlow Semi Condensed"/>
            <a:sym typeface="Barlow Semi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Isometric Gradient Social Media Strategy by Slidesgo">
  <a:themeElements>
    <a:clrScheme name="Isometric Gradient Social Media Strategy by Slidesgo">
      <a:dk1>
        <a:srgbClr val="000000"/>
      </a:dk1>
      <a:lt1>
        <a:srgbClr val="FFFFFF"/>
      </a:lt1>
      <a:dk2>
        <a:srgbClr val="A7A7A7"/>
      </a:dk2>
      <a:lt2>
        <a:srgbClr val="535353"/>
      </a:lt2>
      <a:accent1>
        <a:srgbClr val="FFAB40"/>
      </a:accent1>
      <a:accent2>
        <a:srgbClr val="212121"/>
      </a:accent2>
      <a:accent3>
        <a:srgbClr val="9BBB59"/>
      </a:accent3>
      <a:accent4>
        <a:srgbClr val="8064A2"/>
      </a:accent4>
      <a:accent5>
        <a:srgbClr val="4BACC6"/>
      </a:accent5>
      <a:accent6>
        <a:srgbClr val="F79646"/>
      </a:accent6>
      <a:hlink>
        <a:srgbClr val="0000FF"/>
      </a:hlink>
      <a:folHlink>
        <a:srgbClr val="FF00FF"/>
      </a:folHlink>
    </a:clrScheme>
    <a:fontScheme name="Isometric Gradient Social Media Strategy by Slidesgo">
      <a:majorFont>
        <a:latin typeface="Arial"/>
        <a:ea typeface="Arial"/>
        <a:cs typeface="Arial"/>
      </a:majorFont>
      <a:minorFont>
        <a:latin typeface="Helvetica"/>
        <a:ea typeface="Helvetica"/>
        <a:cs typeface="Helvetica"/>
      </a:minorFont>
    </a:fontScheme>
    <a:fmtScheme name="Isometric Gradient Social Media Strategy by Slidesg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Barlow Semi Condensed"/>
            <a:ea typeface="Barlow Semi Condensed"/>
            <a:cs typeface="Barlow Semi Condensed"/>
            <a:sym typeface="Barlow Semi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Barlow Semi Condensed"/>
            <a:ea typeface="Barlow Semi Condensed"/>
            <a:cs typeface="Barlow Semi Condensed"/>
            <a:sym typeface="Barlow Semi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