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4"/>
    <p:sldId id="257" r:id="rId15"/>
    <p:sldId id="258" r:id="rId16"/>
    <p:sldId id="259" r:id="rId17"/>
    <p:sldId id="260" r:id="rId18"/>
    <p:sldId id="261" r:id="rId19"/>
    <p:sldId id="262" r:id="rId20"/>
    <p:sldId id="263" r:id="rId21"/>
    <p:sldId id="264" r:id="rId22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Barlow Bold" charset="1" panose="00000800000000000000"/>
      <p:regular r:id="rId10"/>
    </p:embeddedFont>
    <p:embeddedFont>
      <p:font typeface="Barlow Bold Bold" charset="1" panose="00000900000000000000"/>
      <p:regular r:id="rId11"/>
    </p:embeddedFont>
    <p:embeddedFont>
      <p:font typeface="Barlow Bold Italics" charset="1" panose="00000800000000000000"/>
      <p:regular r:id="rId12"/>
    </p:embeddedFont>
    <p:embeddedFont>
      <p:font typeface="Barlow Bold Bold Italics" charset="1" panose="0000090000000000000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slides/slide1.xml" Type="http://schemas.openxmlformats.org/officeDocument/2006/relationships/slide"/><Relationship Id="rId15" Target="slides/slide2.xml" Type="http://schemas.openxmlformats.org/officeDocument/2006/relationships/slide"/><Relationship Id="rId16" Target="slides/slide3.xml" Type="http://schemas.openxmlformats.org/officeDocument/2006/relationships/slide"/><Relationship Id="rId17" Target="slides/slide4.xml" Type="http://schemas.openxmlformats.org/officeDocument/2006/relationships/slide"/><Relationship Id="rId18" Target="slides/slide5.xml" Type="http://schemas.openxmlformats.org/officeDocument/2006/relationships/slide"/><Relationship Id="rId19" Target="slides/slide6.xml" Type="http://schemas.openxmlformats.org/officeDocument/2006/relationships/slide"/><Relationship Id="rId2" Target="presProps.xml" Type="http://schemas.openxmlformats.org/officeDocument/2006/relationships/presProps"/><Relationship Id="rId20" Target="slides/slide7.xml" Type="http://schemas.openxmlformats.org/officeDocument/2006/relationships/slide"/><Relationship Id="rId21" Target="slides/slide8.xml" Type="http://schemas.openxmlformats.org/officeDocument/2006/relationships/slide"/><Relationship Id="rId22" Target="slides/slide9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png" Type="http://schemas.openxmlformats.org/officeDocument/2006/relationships/image"/><Relationship Id="rId4" Target="../media/image7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png" Type="http://schemas.openxmlformats.org/officeDocument/2006/relationships/image"/><Relationship Id="rId4" Target="../media/image10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png" Type="http://schemas.openxmlformats.org/officeDocument/2006/relationships/image"/><Relationship Id="rId4" Target="../media/image14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svg" Type="http://schemas.openxmlformats.org/officeDocument/2006/relationships/image"/><Relationship Id="rId4" Target="../media/image17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Relationship Id="rId3" Target="../media/image19.png" Type="http://schemas.openxmlformats.org/officeDocument/2006/relationships/image"/><Relationship Id="rId4" Target="../media/image20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Relationship Id="rId3" Target="../media/image22.png" Type="http://schemas.openxmlformats.org/officeDocument/2006/relationships/image"/><Relationship Id="rId4" Target="../media/image23.svg" Type="http://schemas.openxmlformats.org/officeDocument/2006/relationships/image"/><Relationship Id="rId5" Target="../media/image24.png" Type="http://schemas.openxmlformats.org/officeDocument/2006/relationships/image"/><Relationship Id="rId6" Target="../media/image25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6.png" Type="http://schemas.openxmlformats.org/officeDocument/2006/relationships/image"/><Relationship Id="rId3" Target="../media/image27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66C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51750" y="651750"/>
            <a:ext cx="16984499" cy="8983499"/>
            <a:chOff x="0" y="0"/>
            <a:chExt cx="5745374" cy="3038863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5745374" cy="3038863"/>
            </a:xfrm>
            <a:custGeom>
              <a:avLst/>
              <a:gdLst/>
              <a:ahLst/>
              <a:cxnLst/>
              <a:rect r="r" b="b" t="t" l="l"/>
              <a:pathLst>
                <a:path h="3038863" w="5745374">
                  <a:moveTo>
                    <a:pt x="5620914" y="3038863"/>
                  </a:moveTo>
                  <a:lnTo>
                    <a:pt x="124460" y="3038863"/>
                  </a:lnTo>
                  <a:cubicBezTo>
                    <a:pt x="55880" y="3038863"/>
                    <a:pt x="0" y="2982983"/>
                    <a:pt x="0" y="2914403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5620914" y="0"/>
                  </a:lnTo>
                  <a:cubicBezTo>
                    <a:pt x="5689494" y="0"/>
                    <a:pt x="5745374" y="55880"/>
                    <a:pt x="5745374" y="124460"/>
                  </a:cubicBezTo>
                  <a:lnTo>
                    <a:pt x="5745374" y="2914403"/>
                  </a:lnTo>
                  <a:cubicBezTo>
                    <a:pt x="5745374" y="2982983"/>
                    <a:pt x="5689494" y="3038863"/>
                    <a:pt x="5620914" y="3038863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4" id="4"/>
          <p:cNvGrpSpPr/>
          <p:nvPr/>
        </p:nvGrpSpPr>
        <p:grpSpPr>
          <a:xfrm rot="-10800000">
            <a:off x="1691836" y="1028700"/>
            <a:ext cx="217278" cy="217278"/>
            <a:chOff x="0" y="0"/>
            <a:chExt cx="6350000" cy="6350000"/>
          </a:xfrm>
        </p:grpSpPr>
        <p:sp>
          <p:nvSpPr>
            <p:cNvPr name="Freeform 5" id="5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EDECED"/>
            </a:solidFill>
          </p:spPr>
        </p:sp>
      </p:grpSp>
      <p:grpSp>
        <p:nvGrpSpPr>
          <p:cNvPr name="Group 6" id="6"/>
          <p:cNvGrpSpPr/>
          <p:nvPr/>
        </p:nvGrpSpPr>
        <p:grpSpPr>
          <a:xfrm rot="-10800000">
            <a:off x="1431705" y="1028700"/>
            <a:ext cx="217278" cy="217278"/>
            <a:chOff x="0" y="0"/>
            <a:chExt cx="6350000" cy="6350000"/>
          </a:xfrm>
        </p:grpSpPr>
        <p:sp>
          <p:nvSpPr>
            <p:cNvPr name="Freeform 7" id="7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814B"/>
            </a:solidFill>
          </p:spPr>
        </p:sp>
      </p:grpSp>
      <p:grpSp>
        <p:nvGrpSpPr>
          <p:cNvPr name="Group 8" id="8"/>
          <p:cNvGrpSpPr/>
          <p:nvPr/>
        </p:nvGrpSpPr>
        <p:grpSpPr>
          <a:xfrm rot="-10800000">
            <a:off x="1171575" y="1028700"/>
            <a:ext cx="217278" cy="217278"/>
            <a:chOff x="0" y="0"/>
            <a:chExt cx="6350000" cy="6350000"/>
          </a:xfrm>
        </p:grpSpPr>
        <p:sp>
          <p:nvSpPr>
            <p:cNvPr name="Freeform 9" id="9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171717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651750" y="1091951"/>
            <a:ext cx="16984499" cy="2597727"/>
            <a:chOff x="0" y="0"/>
            <a:chExt cx="22645999" cy="3463637"/>
          </a:xfrm>
        </p:grpSpPr>
        <p:sp>
          <p:nvSpPr>
            <p:cNvPr name="AutoShape 11" id="11"/>
            <p:cNvSpPr/>
            <p:nvPr/>
          </p:nvSpPr>
          <p:spPr>
            <a:xfrm rot="0">
              <a:off x="0" y="3450937"/>
              <a:ext cx="22645999" cy="0"/>
            </a:xfrm>
            <a:prstGeom prst="line">
              <a:avLst/>
            </a:prstGeom>
            <a:ln cap="rnd" w="127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12" id="12"/>
            <p:cNvSpPr txBox="true"/>
            <p:nvPr/>
          </p:nvSpPr>
          <p:spPr>
            <a:xfrm rot="0">
              <a:off x="1719759" y="142875"/>
              <a:ext cx="18844514" cy="279251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925"/>
                </a:lnSpc>
              </a:pPr>
              <a:r>
                <a:rPr lang="en-US" sz="7925">
                  <a:solidFill>
                    <a:srgbClr val="171717"/>
                  </a:solidFill>
                  <a:latin typeface="Barlow Bold Bold"/>
                </a:rPr>
                <a:t>CORDIC Tabanlı HW/SW CoDesign</a:t>
              </a:r>
            </a:p>
          </p:txBody>
        </p:sp>
      </p:grpSp>
      <p:pic>
        <p:nvPicPr>
          <p:cNvPr name="Picture 13" id="13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4339388" y="6554152"/>
            <a:ext cx="3043687" cy="1087031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true" flipV="false" rot="0">
            <a:off x="702751" y="6113851"/>
            <a:ext cx="2412725" cy="7993968"/>
          </a:xfrm>
          <a:prstGeom prst="rect">
            <a:avLst/>
          </a:prstGeom>
        </p:spPr>
      </p:pic>
      <p:sp>
        <p:nvSpPr>
          <p:cNvPr name="TextBox 15" id="15"/>
          <p:cNvSpPr txBox="true"/>
          <p:nvPr/>
        </p:nvSpPr>
        <p:spPr>
          <a:xfrm rot="0">
            <a:off x="5484676" y="5067300"/>
            <a:ext cx="7318648" cy="28975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20"/>
              </a:lnSpc>
            </a:pPr>
            <a:r>
              <a:rPr lang="en-US" sz="3300">
                <a:solidFill>
                  <a:srgbClr val="171717"/>
                </a:solidFill>
                <a:latin typeface="Barlow Bold"/>
              </a:rPr>
              <a:t>İrem KALKANLI</a:t>
            </a:r>
          </a:p>
          <a:p>
            <a:pPr algn="ctr">
              <a:lnSpc>
                <a:spcPts val="4620"/>
              </a:lnSpc>
            </a:pPr>
            <a:r>
              <a:rPr lang="en-US" sz="3300">
                <a:solidFill>
                  <a:srgbClr val="171717"/>
                </a:solidFill>
                <a:latin typeface="Barlow Bold"/>
              </a:rPr>
              <a:t>Deniz UZUN</a:t>
            </a:r>
          </a:p>
          <a:p>
            <a:pPr algn="ctr">
              <a:lnSpc>
                <a:spcPts val="4620"/>
              </a:lnSpc>
            </a:pPr>
            <a:r>
              <a:rPr lang="en-US" sz="3300">
                <a:solidFill>
                  <a:srgbClr val="171717"/>
                </a:solidFill>
                <a:latin typeface="Barlow Bold"/>
              </a:rPr>
              <a:t>İrem BOZKURT</a:t>
            </a:r>
          </a:p>
          <a:p>
            <a:pPr algn="ctr">
              <a:lnSpc>
                <a:spcPts val="4620"/>
              </a:lnSpc>
            </a:pPr>
            <a:r>
              <a:rPr lang="en-US" sz="3300">
                <a:solidFill>
                  <a:srgbClr val="171717"/>
                </a:solidFill>
                <a:latin typeface="Barlow Bold"/>
              </a:rPr>
              <a:t>Özlem ÇALI</a:t>
            </a:r>
          </a:p>
          <a:p>
            <a:pPr algn="ctr">
              <a:lnSpc>
                <a:spcPts val="4620"/>
              </a:lnSpc>
            </a:pPr>
            <a:r>
              <a:rPr lang="en-US" sz="3300">
                <a:solidFill>
                  <a:srgbClr val="171717"/>
                </a:solidFill>
                <a:latin typeface="Barlow Bold"/>
              </a:rPr>
              <a:t>Ceyda UYMAZ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D55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51750" y="651750"/>
            <a:ext cx="16984499" cy="8983499"/>
            <a:chOff x="0" y="0"/>
            <a:chExt cx="22645999" cy="11977999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22645999" cy="11977999"/>
              <a:chOff x="0" y="0"/>
              <a:chExt cx="5745374" cy="3038863"/>
            </a:xfrm>
          </p:grpSpPr>
          <p:sp>
            <p:nvSpPr>
              <p:cNvPr name="Freeform 4" id="4"/>
              <p:cNvSpPr/>
              <p:nvPr/>
            </p:nvSpPr>
            <p:spPr>
              <a:xfrm>
                <a:off x="0" y="0"/>
                <a:ext cx="5745374" cy="3038863"/>
              </a:xfrm>
              <a:custGeom>
                <a:avLst/>
                <a:gdLst/>
                <a:ahLst/>
                <a:cxnLst/>
                <a:rect r="r" b="b" t="t" l="l"/>
                <a:pathLst>
                  <a:path h="3038863" w="5745374">
                    <a:moveTo>
                      <a:pt x="5620914" y="3038863"/>
                    </a:moveTo>
                    <a:lnTo>
                      <a:pt x="124460" y="3038863"/>
                    </a:lnTo>
                    <a:cubicBezTo>
                      <a:pt x="55880" y="3038863"/>
                      <a:pt x="0" y="2982983"/>
                      <a:pt x="0" y="2914403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5620914" y="0"/>
                    </a:lnTo>
                    <a:cubicBezTo>
                      <a:pt x="5689494" y="0"/>
                      <a:pt x="5745374" y="55880"/>
                      <a:pt x="5745374" y="124460"/>
                    </a:cubicBezTo>
                    <a:lnTo>
                      <a:pt x="5745374" y="2914403"/>
                    </a:lnTo>
                    <a:cubicBezTo>
                      <a:pt x="5745374" y="2982983"/>
                      <a:pt x="5689494" y="3038863"/>
                      <a:pt x="5620914" y="3038863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sp>
          <p:nvSpPr>
            <p:cNvPr name="AutoShape 5" id="5"/>
            <p:cNvSpPr/>
            <p:nvPr/>
          </p:nvSpPr>
          <p:spPr>
            <a:xfrm rot="0">
              <a:off x="0" y="1266422"/>
              <a:ext cx="22645999" cy="0"/>
            </a:xfrm>
            <a:prstGeom prst="line">
              <a:avLst/>
            </a:prstGeom>
            <a:ln cap="rnd" w="127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grpSp>
          <p:nvGrpSpPr>
            <p:cNvPr name="Group 6" id="6"/>
            <p:cNvGrpSpPr/>
            <p:nvPr/>
          </p:nvGrpSpPr>
          <p:grpSpPr>
            <a:xfrm rot="-10800000">
              <a:off x="1386781" y="502600"/>
              <a:ext cx="289704" cy="289704"/>
              <a:chOff x="0" y="0"/>
              <a:chExt cx="6350000" cy="6350000"/>
            </a:xfrm>
          </p:grpSpPr>
          <p:sp>
            <p:nvSpPr>
              <p:cNvPr name="Freeform 7" id="7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EDECED"/>
              </a:solidFill>
            </p:spPr>
          </p:sp>
        </p:grpSp>
        <p:grpSp>
          <p:nvGrpSpPr>
            <p:cNvPr name="Group 8" id="8"/>
            <p:cNvGrpSpPr/>
            <p:nvPr/>
          </p:nvGrpSpPr>
          <p:grpSpPr>
            <a:xfrm rot="-10800000">
              <a:off x="1039940" y="502600"/>
              <a:ext cx="289704" cy="289704"/>
              <a:chOff x="0" y="0"/>
              <a:chExt cx="6350000" cy="6350000"/>
            </a:xfrm>
          </p:grpSpPr>
          <p:sp>
            <p:nvSpPr>
              <p:cNvPr name="Freeform 9" id="9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D558"/>
              </a:solidFill>
            </p:spPr>
          </p:sp>
        </p:grpSp>
        <p:grpSp>
          <p:nvGrpSpPr>
            <p:cNvPr name="Group 10" id="10"/>
            <p:cNvGrpSpPr/>
            <p:nvPr/>
          </p:nvGrpSpPr>
          <p:grpSpPr>
            <a:xfrm rot="-10800000">
              <a:off x="693100" y="502600"/>
              <a:ext cx="289704" cy="289704"/>
              <a:chOff x="0" y="0"/>
              <a:chExt cx="6350000" cy="6350000"/>
            </a:xfrm>
          </p:grpSpPr>
          <p:sp>
            <p:nvSpPr>
              <p:cNvPr name="Freeform 11" id="11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71717"/>
              </a:solidFill>
            </p:spPr>
          </p:sp>
        </p:grpSp>
      </p:grpSp>
      <p:pic>
        <p:nvPicPr>
          <p:cNvPr name="Picture 12" id="1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3932371" y="3210460"/>
            <a:ext cx="10423258" cy="3866081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2858522" y="5576290"/>
            <a:ext cx="1704763" cy="405896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B6E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029332" y="1062783"/>
            <a:ext cx="13139777" cy="635051"/>
            <a:chOff x="0" y="0"/>
            <a:chExt cx="17519703" cy="846735"/>
          </a:xfrm>
        </p:grpSpPr>
        <p:grpSp>
          <p:nvGrpSpPr>
            <p:cNvPr name="Group 3" id="3"/>
            <p:cNvGrpSpPr/>
            <p:nvPr/>
          </p:nvGrpSpPr>
          <p:grpSpPr>
            <a:xfrm rot="-10800000">
              <a:off x="1512171" y="0"/>
              <a:ext cx="315898" cy="315898"/>
              <a:chOff x="0" y="0"/>
              <a:chExt cx="6350000" cy="6350000"/>
            </a:xfrm>
          </p:grpSpPr>
          <p:sp>
            <p:nvSpPr>
              <p:cNvPr name="Freeform 4" id="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EDECED"/>
              </a:solidFill>
            </p:spPr>
          </p:sp>
        </p:grpSp>
        <p:grpSp>
          <p:nvGrpSpPr>
            <p:cNvPr name="Group 5" id="5"/>
            <p:cNvGrpSpPr/>
            <p:nvPr/>
          </p:nvGrpSpPr>
          <p:grpSpPr>
            <a:xfrm rot="-10800000">
              <a:off x="1133970" y="0"/>
              <a:ext cx="315898" cy="315898"/>
              <a:chOff x="0" y="0"/>
              <a:chExt cx="6350000" cy="6350000"/>
            </a:xfrm>
          </p:grpSpPr>
          <p:sp>
            <p:nvSpPr>
              <p:cNvPr name="Freeform 6" id="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5B6EEF"/>
              </a:solidFill>
            </p:spPr>
          </p:sp>
        </p:grpSp>
        <p:grpSp>
          <p:nvGrpSpPr>
            <p:cNvPr name="Group 7" id="7"/>
            <p:cNvGrpSpPr/>
            <p:nvPr/>
          </p:nvGrpSpPr>
          <p:grpSpPr>
            <a:xfrm rot="-10800000">
              <a:off x="755768" y="0"/>
              <a:ext cx="315898" cy="315898"/>
              <a:chOff x="0" y="0"/>
              <a:chExt cx="6350000" cy="6350000"/>
            </a:xfrm>
          </p:grpSpPr>
          <p:sp>
            <p:nvSpPr>
              <p:cNvPr name="Freeform 8" id="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71717"/>
              </a:solidFill>
            </p:spPr>
          </p:sp>
        </p:grpSp>
        <p:sp>
          <p:nvSpPr>
            <p:cNvPr name="AutoShape 9" id="9"/>
            <p:cNvSpPr/>
            <p:nvPr/>
          </p:nvSpPr>
          <p:spPr>
            <a:xfrm rot="0">
              <a:off x="0" y="832886"/>
              <a:ext cx="17519703" cy="0"/>
            </a:xfrm>
            <a:prstGeom prst="line">
              <a:avLst/>
            </a:prstGeom>
            <a:ln cap="rnd" w="13848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</p:grpSp>
      <p:pic>
        <p:nvPicPr>
          <p:cNvPr name="Picture 10" id="10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4357030" y="1915688"/>
            <a:ext cx="11992299" cy="6455625"/>
          </a:xfrm>
          <a:prstGeom prst="rect">
            <a:avLst/>
          </a:prstGeom>
        </p:spPr>
      </p:pic>
      <p:grpSp>
        <p:nvGrpSpPr>
          <p:cNvPr name="Group 11" id="11"/>
          <p:cNvGrpSpPr/>
          <p:nvPr/>
        </p:nvGrpSpPr>
        <p:grpSpPr>
          <a:xfrm rot="0">
            <a:off x="651750" y="651750"/>
            <a:ext cx="16984499" cy="8983499"/>
            <a:chOff x="0" y="0"/>
            <a:chExt cx="22645999" cy="11977999"/>
          </a:xfrm>
        </p:grpSpPr>
        <p:grpSp>
          <p:nvGrpSpPr>
            <p:cNvPr name="Group 12" id="12"/>
            <p:cNvGrpSpPr/>
            <p:nvPr/>
          </p:nvGrpSpPr>
          <p:grpSpPr>
            <a:xfrm rot="0">
              <a:off x="0" y="0"/>
              <a:ext cx="22645999" cy="11977999"/>
              <a:chOff x="0" y="0"/>
              <a:chExt cx="5745374" cy="3038863"/>
            </a:xfrm>
          </p:grpSpPr>
          <p:sp>
            <p:nvSpPr>
              <p:cNvPr name="Freeform 13" id="13"/>
              <p:cNvSpPr/>
              <p:nvPr/>
            </p:nvSpPr>
            <p:spPr>
              <a:xfrm>
                <a:off x="0" y="0"/>
                <a:ext cx="5745374" cy="3038863"/>
              </a:xfrm>
              <a:custGeom>
                <a:avLst/>
                <a:gdLst/>
                <a:ahLst/>
                <a:cxnLst/>
                <a:rect r="r" b="b" t="t" l="l"/>
                <a:pathLst>
                  <a:path h="3038863" w="5745374">
                    <a:moveTo>
                      <a:pt x="5620914" y="3038863"/>
                    </a:moveTo>
                    <a:lnTo>
                      <a:pt x="124460" y="3038863"/>
                    </a:lnTo>
                    <a:cubicBezTo>
                      <a:pt x="55880" y="3038863"/>
                      <a:pt x="0" y="2982983"/>
                      <a:pt x="0" y="2914403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5620914" y="0"/>
                    </a:lnTo>
                    <a:cubicBezTo>
                      <a:pt x="5689494" y="0"/>
                      <a:pt x="5745374" y="55880"/>
                      <a:pt x="5745374" y="124460"/>
                    </a:cubicBezTo>
                    <a:lnTo>
                      <a:pt x="5745374" y="2914403"/>
                    </a:lnTo>
                    <a:cubicBezTo>
                      <a:pt x="5745374" y="2982983"/>
                      <a:pt x="5689494" y="3038863"/>
                      <a:pt x="5620914" y="3038863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sp>
          <p:nvSpPr>
            <p:cNvPr name="AutoShape 14" id="14"/>
            <p:cNvSpPr/>
            <p:nvPr/>
          </p:nvSpPr>
          <p:spPr>
            <a:xfrm rot="0">
              <a:off x="0" y="1266422"/>
              <a:ext cx="22645999" cy="0"/>
            </a:xfrm>
            <a:prstGeom prst="line">
              <a:avLst/>
            </a:prstGeom>
            <a:ln cap="rnd" w="127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grpSp>
          <p:nvGrpSpPr>
            <p:cNvPr name="Group 15" id="15"/>
            <p:cNvGrpSpPr/>
            <p:nvPr/>
          </p:nvGrpSpPr>
          <p:grpSpPr>
            <a:xfrm rot="-10800000">
              <a:off x="1386781" y="502600"/>
              <a:ext cx="289704" cy="289704"/>
              <a:chOff x="0" y="0"/>
              <a:chExt cx="6350000" cy="6350000"/>
            </a:xfrm>
          </p:grpSpPr>
          <p:sp>
            <p:nvSpPr>
              <p:cNvPr name="Freeform 16" id="1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EDECED"/>
              </a:solidFill>
            </p:spPr>
          </p:sp>
        </p:grpSp>
        <p:grpSp>
          <p:nvGrpSpPr>
            <p:cNvPr name="Group 17" id="17"/>
            <p:cNvGrpSpPr/>
            <p:nvPr/>
          </p:nvGrpSpPr>
          <p:grpSpPr>
            <a:xfrm rot="-10800000">
              <a:off x="1039940" y="502600"/>
              <a:ext cx="289704" cy="289704"/>
              <a:chOff x="0" y="0"/>
              <a:chExt cx="6350000" cy="6350000"/>
            </a:xfrm>
          </p:grpSpPr>
          <p:sp>
            <p:nvSpPr>
              <p:cNvPr name="Freeform 18" id="1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5B6EEF"/>
              </a:solidFill>
            </p:spPr>
          </p:sp>
        </p:grpSp>
        <p:grpSp>
          <p:nvGrpSpPr>
            <p:cNvPr name="Group 19" id="19"/>
            <p:cNvGrpSpPr/>
            <p:nvPr/>
          </p:nvGrpSpPr>
          <p:grpSpPr>
            <a:xfrm rot="-10800000">
              <a:off x="693100" y="502600"/>
              <a:ext cx="289704" cy="289704"/>
              <a:chOff x="0" y="0"/>
              <a:chExt cx="6350000" cy="6350000"/>
            </a:xfrm>
          </p:grpSpPr>
          <p:sp>
            <p:nvSpPr>
              <p:cNvPr name="Freeform 20" id="2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71717"/>
              </a:solidFill>
            </p:spPr>
          </p:sp>
        </p:grpSp>
      </p:grpSp>
      <p:pic>
        <p:nvPicPr>
          <p:cNvPr name="Picture 21" id="21"/>
          <p:cNvPicPr>
            <a:picLocks noChangeAspect="true"/>
          </p:cNvPicPr>
          <p:nvPr/>
        </p:nvPicPr>
        <p:blipFill>
          <a:blip r:embed="rId2"/>
          <a:srcRect l="0" t="8820" r="0" b="4568"/>
          <a:stretch>
            <a:fillRect/>
          </a:stretch>
        </p:blipFill>
        <p:spPr>
          <a:xfrm flipH="false" flipV="false" rot="0">
            <a:off x="856991" y="1759827"/>
            <a:ext cx="16083017" cy="7498473"/>
          </a:xfrm>
          <a:prstGeom prst="rect">
            <a:avLst/>
          </a:prstGeom>
        </p:spPr>
      </p:pic>
      <p:pic>
        <p:nvPicPr>
          <p:cNvPr name="Picture 22" id="22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-1137528" y="6817343"/>
            <a:ext cx="3989038" cy="535114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CE1E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51750" y="651750"/>
            <a:ext cx="16984499" cy="8983499"/>
            <a:chOff x="0" y="0"/>
            <a:chExt cx="22645999" cy="11977999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22645999" cy="11977999"/>
              <a:chOff x="0" y="0"/>
              <a:chExt cx="5745374" cy="3038863"/>
            </a:xfrm>
          </p:grpSpPr>
          <p:sp>
            <p:nvSpPr>
              <p:cNvPr name="Freeform 4" id="4"/>
              <p:cNvSpPr/>
              <p:nvPr/>
            </p:nvSpPr>
            <p:spPr>
              <a:xfrm>
                <a:off x="0" y="0"/>
                <a:ext cx="5745374" cy="3038863"/>
              </a:xfrm>
              <a:custGeom>
                <a:avLst/>
                <a:gdLst/>
                <a:ahLst/>
                <a:cxnLst/>
                <a:rect r="r" b="b" t="t" l="l"/>
                <a:pathLst>
                  <a:path h="3038863" w="5745374">
                    <a:moveTo>
                      <a:pt x="5620914" y="3038863"/>
                    </a:moveTo>
                    <a:lnTo>
                      <a:pt x="124460" y="3038863"/>
                    </a:lnTo>
                    <a:cubicBezTo>
                      <a:pt x="55880" y="3038863"/>
                      <a:pt x="0" y="2982983"/>
                      <a:pt x="0" y="2914403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5620914" y="0"/>
                    </a:lnTo>
                    <a:cubicBezTo>
                      <a:pt x="5689494" y="0"/>
                      <a:pt x="5745374" y="55880"/>
                      <a:pt x="5745374" y="124460"/>
                    </a:cubicBezTo>
                    <a:lnTo>
                      <a:pt x="5745374" y="2914403"/>
                    </a:lnTo>
                    <a:cubicBezTo>
                      <a:pt x="5745374" y="2982983"/>
                      <a:pt x="5689494" y="3038863"/>
                      <a:pt x="5620914" y="3038863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sp>
          <p:nvSpPr>
            <p:cNvPr name="AutoShape 5" id="5"/>
            <p:cNvSpPr/>
            <p:nvPr/>
          </p:nvSpPr>
          <p:spPr>
            <a:xfrm rot="0">
              <a:off x="0" y="1266422"/>
              <a:ext cx="22645999" cy="0"/>
            </a:xfrm>
            <a:prstGeom prst="line">
              <a:avLst/>
            </a:prstGeom>
            <a:ln cap="rnd" w="127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grpSp>
          <p:nvGrpSpPr>
            <p:cNvPr name="Group 6" id="6"/>
            <p:cNvGrpSpPr/>
            <p:nvPr/>
          </p:nvGrpSpPr>
          <p:grpSpPr>
            <a:xfrm rot="-10800000">
              <a:off x="1386781" y="502600"/>
              <a:ext cx="289704" cy="289704"/>
              <a:chOff x="0" y="0"/>
              <a:chExt cx="6350000" cy="6350000"/>
            </a:xfrm>
          </p:grpSpPr>
          <p:sp>
            <p:nvSpPr>
              <p:cNvPr name="Freeform 7" id="7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EDECED"/>
              </a:solidFill>
            </p:spPr>
          </p:sp>
        </p:grpSp>
        <p:grpSp>
          <p:nvGrpSpPr>
            <p:cNvPr name="Group 8" id="8"/>
            <p:cNvGrpSpPr/>
            <p:nvPr/>
          </p:nvGrpSpPr>
          <p:grpSpPr>
            <a:xfrm rot="-10800000">
              <a:off x="1039940" y="502600"/>
              <a:ext cx="289704" cy="289704"/>
              <a:chOff x="0" y="0"/>
              <a:chExt cx="6350000" cy="6350000"/>
            </a:xfrm>
          </p:grpSpPr>
          <p:sp>
            <p:nvSpPr>
              <p:cNvPr name="Freeform 9" id="9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D558"/>
              </a:solidFill>
            </p:spPr>
          </p:sp>
        </p:grpSp>
        <p:grpSp>
          <p:nvGrpSpPr>
            <p:cNvPr name="Group 10" id="10"/>
            <p:cNvGrpSpPr/>
            <p:nvPr/>
          </p:nvGrpSpPr>
          <p:grpSpPr>
            <a:xfrm rot="-10800000">
              <a:off x="693100" y="502600"/>
              <a:ext cx="289704" cy="289704"/>
              <a:chOff x="0" y="0"/>
              <a:chExt cx="6350000" cy="6350000"/>
            </a:xfrm>
          </p:grpSpPr>
          <p:sp>
            <p:nvSpPr>
              <p:cNvPr name="Freeform 11" id="11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71717"/>
              </a:solidFill>
            </p:spPr>
          </p:sp>
        </p:grpSp>
      </p:grpSp>
      <p:pic>
        <p:nvPicPr>
          <p:cNvPr name="Picture 12" id="1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5746982" y="1693983"/>
            <a:ext cx="6794036" cy="776461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66C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51750" y="651750"/>
            <a:ext cx="16984499" cy="8983499"/>
            <a:chOff x="0" y="0"/>
            <a:chExt cx="22645999" cy="11977999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22645999" cy="11977999"/>
              <a:chOff x="0" y="0"/>
              <a:chExt cx="5745374" cy="3038863"/>
            </a:xfrm>
          </p:grpSpPr>
          <p:sp>
            <p:nvSpPr>
              <p:cNvPr name="Freeform 4" id="4"/>
              <p:cNvSpPr/>
              <p:nvPr/>
            </p:nvSpPr>
            <p:spPr>
              <a:xfrm>
                <a:off x="0" y="0"/>
                <a:ext cx="5745374" cy="3038863"/>
              </a:xfrm>
              <a:custGeom>
                <a:avLst/>
                <a:gdLst/>
                <a:ahLst/>
                <a:cxnLst/>
                <a:rect r="r" b="b" t="t" l="l"/>
                <a:pathLst>
                  <a:path h="3038863" w="5745374">
                    <a:moveTo>
                      <a:pt x="5620914" y="3038863"/>
                    </a:moveTo>
                    <a:lnTo>
                      <a:pt x="124460" y="3038863"/>
                    </a:lnTo>
                    <a:cubicBezTo>
                      <a:pt x="55880" y="3038863"/>
                      <a:pt x="0" y="2982983"/>
                      <a:pt x="0" y="2914403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5620914" y="0"/>
                    </a:lnTo>
                    <a:cubicBezTo>
                      <a:pt x="5689494" y="0"/>
                      <a:pt x="5745374" y="55880"/>
                      <a:pt x="5745374" y="124460"/>
                    </a:cubicBezTo>
                    <a:lnTo>
                      <a:pt x="5745374" y="2914403"/>
                    </a:lnTo>
                    <a:cubicBezTo>
                      <a:pt x="5745374" y="2982983"/>
                      <a:pt x="5689494" y="3038863"/>
                      <a:pt x="5620914" y="3038863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sp>
          <p:nvSpPr>
            <p:cNvPr name="AutoShape 5" id="5"/>
            <p:cNvSpPr/>
            <p:nvPr/>
          </p:nvSpPr>
          <p:spPr>
            <a:xfrm rot="0">
              <a:off x="0" y="1266422"/>
              <a:ext cx="22645999" cy="0"/>
            </a:xfrm>
            <a:prstGeom prst="line">
              <a:avLst/>
            </a:prstGeom>
            <a:ln cap="rnd" w="127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grpSp>
          <p:nvGrpSpPr>
            <p:cNvPr name="Group 6" id="6"/>
            <p:cNvGrpSpPr/>
            <p:nvPr/>
          </p:nvGrpSpPr>
          <p:grpSpPr>
            <a:xfrm rot="-10800000">
              <a:off x="1386781" y="502600"/>
              <a:ext cx="289704" cy="289704"/>
              <a:chOff x="0" y="0"/>
              <a:chExt cx="6350000" cy="6350000"/>
            </a:xfrm>
          </p:grpSpPr>
          <p:sp>
            <p:nvSpPr>
              <p:cNvPr name="Freeform 7" id="7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EDECED"/>
              </a:solidFill>
            </p:spPr>
          </p:sp>
        </p:grpSp>
        <p:grpSp>
          <p:nvGrpSpPr>
            <p:cNvPr name="Group 8" id="8"/>
            <p:cNvGrpSpPr/>
            <p:nvPr/>
          </p:nvGrpSpPr>
          <p:grpSpPr>
            <a:xfrm rot="-10800000">
              <a:off x="1039940" y="502600"/>
              <a:ext cx="289704" cy="289704"/>
              <a:chOff x="0" y="0"/>
              <a:chExt cx="6350000" cy="6350000"/>
            </a:xfrm>
          </p:grpSpPr>
          <p:sp>
            <p:nvSpPr>
              <p:cNvPr name="Freeform 9" id="9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D558"/>
              </a:solidFill>
            </p:spPr>
          </p:sp>
        </p:grpSp>
        <p:grpSp>
          <p:nvGrpSpPr>
            <p:cNvPr name="Group 10" id="10"/>
            <p:cNvGrpSpPr/>
            <p:nvPr/>
          </p:nvGrpSpPr>
          <p:grpSpPr>
            <a:xfrm rot="-10800000">
              <a:off x="693100" y="502600"/>
              <a:ext cx="289704" cy="289704"/>
              <a:chOff x="0" y="0"/>
              <a:chExt cx="6350000" cy="6350000"/>
            </a:xfrm>
          </p:grpSpPr>
          <p:sp>
            <p:nvSpPr>
              <p:cNvPr name="Freeform 11" id="11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71717"/>
              </a:solidFill>
            </p:spPr>
          </p:sp>
        </p:grpSp>
      </p:grpSp>
      <p:pic>
        <p:nvPicPr>
          <p:cNvPr name="Picture 12" id="1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3643932" y="2144875"/>
            <a:ext cx="11000137" cy="599725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832225" y="6637790"/>
            <a:ext cx="2702333" cy="300867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723D6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161561" y="495086"/>
            <a:ext cx="9964878" cy="8763214"/>
            <a:chOff x="0" y="0"/>
            <a:chExt cx="13286504" cy="11684286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13286504" cy="11684286"/>
              <a:chOff x="0" y="0"/>
              <a:chExt cx="3165576" cy="2783840"/>
            </a:xfrm>
          </p:grpSpPr>
          <p:sp>
            <p:nvSpPr>
              <p:cNvPr name="Freeform 4" id="4"/>
              <p:cNvSpPr/>
              <p:nvPr/>
            </p:nvSpPr>
            <p:spPr>
              <a:xfrm>
                <a:off x="0" y="0"/>
                <a:ext cx="3165577" cy="2783840"/>
              </a:xfrm>
              <a:custGeom>
                <a:avLst/>
                <a:gdLst/>
                <a:ahLst/>
                <a:cxnLst/>
                <a:rect r="r" b="b" t="t" l="l"/>
                <a:pathLst>
                  <a:path h="2783840" w="3165577">
                    <a:moveTo>
                      <a:pt x="3041117" y="2783840"/>
                    </a:moveTo>
                    <a:lnTo>
                      <a:pt x="124460" y="2783840"/>
                    </a:lnTo>
                    <a:cubicBezTo>
                      <a:pt x="55880" y="2783840"/>
                      <a:pt x="0" y="2727960"/>
                      <a:pt x="0" y="2659380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3041117" y="0"/>
                    </a:lnTo>
                    <a:cubicBezTo>
                      <a:pt x="3109697" y="0"/>
                      <a:pt x="3165577" y="55880"/>
                      <a:pt x="3165577" y="124460"/>
                    </a:cubicBezTo>
                    <a:lnTo>
                      <a:pt x="3165577" y="2659380"/>
                    </a:lnTo>
                    <a:cubicBezTo>
                      <a:pt x="3165577" y="2727960"/>
                      <a:pt x="3109697" y="2783840"/>
                      <a:pt x="3041117" y="278384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name="Group 5" id="5"/>
            <p:cNvGrpSpPr/>
            <p:nvPr/>
          </p:nvGrpSpPr>
          <p:grpSpPr>
            <a:xfrm rot="-10800000">
              <a:off x="1476701" y="592432"/>
              <a:ext cx="308488" cy="308488"/>
              <a:chOff x="0" y="0"/>
              <a:chExt cx="6350000" cy="6350000"/>
            </a:xfrm>
          </p:grpSpPr>
          <p:sp>
            <p:nvSpPr>
              <p:cNvPr name="Freeform 6" id="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EDECED"/>
              </a:solidFill>
            </p:spPr>
          </p:sp>
        </p:grpSp>
        <p:grpSp>
          <p:nvGrpSpPr>
            <p:cNvPr name="Group 7" id="7"/>
            <p:cNvGrpSpPr/>
            <p:nvPr/>
          </p:nvGrpSpPr>
          <p:grpSpPr>
            <a:xfrm rot="-10800000">
              <a:off x="1107371" y="592432"/>
              <a:ext cx="308488" cy="308488"/>
              <a:chOff x="0" y="0"/>
              <a:chExt cx="6350000" cy="6350000"/>
            </a:xfrm>
          </p:grpSpPr>
          <p:sp>
            <p:nvSpPr>
              <p:cNvPr name="Freeform 8" id="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E12C9F"/>
              </a:solidFill>
            </p:spPr>
          </p:sp>
        </p:grpSp>
        <p:grpSp>
          <p:nvGrpSpPr>
            <p:cNvPr name="Group 9" id="9"/>
            <p:cNvGrpSpPr/>
            <p:nvPr/>
          </p:nvGrpSpPr>
          <p:grpSpPr>
            <a:xfrm rot="-10800000">
              <a:off x="738041" y="592432"/>
              <a:ext cx="308488" cy="308488"/>
              <a:chOff x="0" y="0"/>
              <a:chExt cx="6350000" cy="6350000"/>
            </a:xfrm>
          </p:grpSpPr>
          <p:sp>
            <p:nvSpPr>
              <p:cNvPr name="Freeform 10" id="1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71717"/>
              </a:solidFill>
            </p:spPr>
          </p:sp>
        </p:grpSp>
        <p:sp>
          <p:nvSpPr>
            <p:cNvPr name="AutoShape 11" id="11"/>
            <p:cNvSpPr/>
            <p:nvPr/>
          </p:nvSpPr>
          <p:spPr>
            <a:xfrm rot="0">
              <a:off x="0" y="1405782"/>
              <a:ext cx="13286504" cy="0"/>
            </a:xfrm>
            <a:prstGeom prst="line">
              <a:avLst/>
            </a:prstGeom>
            <a:ln cap="rnd" w="13523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</p:grpSp>
      <p:pic>
        <p:nvPicPr>
          <p:cNvPr name="Picture 12" id="1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true" flipV="false" rot="0">
            <a:off x="-1327297" y="6160329"/>
            <a:ext cx="5525632" cy="10932005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4620991" y="2692707"/>
            <a:ext cx="9046018" cy="490158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B6E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51750" y="651750"/>
            <a:ext cx="16984499" cy="8983499"/>
            <a:chOff x="0" y="0"/>
            <a:chExt cx="22645999" cy="11977999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22645999" cy="11977999"/>
              <a:chOff x="0" y="0"/>
              <a:chExt cx="5745374" cy="3038863"/>
            </a:xfrm>
          </p:grpSpPr>
          <p:sp>
            <p:nvSpPr>
              <p:cNvPr name="Freeform 4" id="4"/>
              <p:cNvSpPr/>
              <p:nvPr/>
            </p:nvSpPr>
            <p:spPr>
              <a:xfrm>
                <a:off x="0" y="0"/>
                <a:ext cx="5745374" cy="3038863"/>
              </a:xfrm>
              <a:custGeom>
                <a:avLst/>
                <a:gdLst/>
                <a:ahLst/>
                <a:cxnLst/>
                <a:rect r="r" b="b" t="t" l="l"/>
                <a:pathLst>
                  <a:path h="3038863" w="5745374">
                    <a:moveTo>
                      <a:pt x="5620914" y="3038863"/>
                    </a:moveTo>
                    <a:lnTo>
                      <a:pt x="124460" y="3038863"/>
                    </a:lnTo>
                    <a:cubicBezTo>
                      <a:pt x="55880" y="3038863"/>
                      <a:pt x="0" y="2982983"/>
                      <a:pt x="0" y="2914403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5620914" y="0"/>
                    </a:lnTo>
                    <a:cubicBezTo>
                      <a:pt x="5689494" y="0"/>
                      <a:pt x="5745374" y="55880"/>
                      <a:pt x="5745374" y="124460"/>
                    </a:cubicBezTo>
                    <a:lnTo>
                      <a:pt x="5745374" y="2914403"/>
                    </a:lnTo>
                    <a:cubicBezTo>
                      <a:pt x="5745374" y="2982983"/>
                      <a:pt x="5689494" y="3038863"/>
                      <a:pt x="5620914" y="3038863"/>
                    </a:cubicBezTo>
                    <a:close/>
                  </a:path>
                </a:pathLst>
              </a:custGeom>
              <a:solidFill>
                <a:srgbClr val="171717"/>
              </a:solidFill>
            </p:spPr>
          </p:sp>
        </p:grpSp>
        <p:sp>
          <p:nvSpPr>
            <p:cNvPr name="AutoShape 5" id="5"/>
            <p:cNvSpPr/>
            <p:nvPr/>
          </p:nvSpPr>
          <p:spPr>
            <a:xfrm rot="0">
              <a:off x="0" y="1266422"/>
              <a:ext cx="22645999" cy="0"/>
            </a:xfrm>
            <a:prstGeom prst="line">
              <a:avLst/>
            </a:prstGeom>
            <a:ln cap="rnd" w="12700">
              <a:solidFill>
                <a:srgbClr val="EDECED"/>
              </a:solidFill>
              <a:prstDash val="solid"/>
              <a:headEnd type="none" len="sm" w="sm"/>
              <a:tailEnd type="none" len="sm" w="sm"/>
            </a:ln>
          </p:spPr>
        </p:sp>
        <p:grpSp>
          <p:nvGrpSpPr>
            <p:cNvPr name="Group 6" id="6"/>
            <p:cNvGrpSpPr/>
            <p:nvPr/>
          </p:nvGrpSpPr>
          <p:grpSpPr>
            <a:xfrm rot="-10800000">
              <a:off x="1386781" y="502600"/>
              <a:ext cx="289704" cy="289704"/>
              <a:chOff x="0" y="0"/>
              <a:chExt cx="6350000" cy="6350000"/>
            </a:xfrm>
          </p:grpSpPr>
          <p:sp>
            <p:nvSpPr>
              <p:cNvPr name="Freeform 7" id="7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BD59"/>
              </a:solidFill>
            </p:spPr>
          </p:sp>
        </p:grpSp>
        <p:grpSp>
          <p:nvGrpSpPr>
            <p:cNvPr name="Group 8" id="8"/>
            <p:cNvGrpSpPr/>
            <p:nvPr/>
          </p:nvGrpSpPr>
          <p:grpSpPr>
            <a:xfrm rot="-10800000">
              <a:off x="1039940" y="502600"/>
              <a:ext cx="289704" cy="289704"/>
              <a:chOff x="0" y="0"/>
              <a:chExt cx="6350000" cy="6350000"/>
            </a:xfrm>
          </p:grpSpPr>
          <p:sp>
            <p:nvSpPr>
              <p:cNvPr name="Freeform 9" id="9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7ED957"/>
              </a:solidFill>
            </p:spPr>
          </p:sp>
        </p:grpSp>
        <p:grpSp>
          <p:nvGrpSpPr>
            <p:cNvPr name="Group 10" id="10"/>
            <p:cNvGrpSpPr/>
            <p:nvPr/>
          </p:nvGrpSpPr>
          <p:grpSpPr>
            <a:xfrm rot="-10800000">
              <a:off x="693100" y="502600"/>
              <a:ext cx="289704" cy="289704"/>
              <a:chOff x="0" y="0"/>
              <a:chExt cx="6350000" cy="6350000"/>
            </a:xfrm>
          </p:grpSpPr>
          <p:sp>
            <p:nvSpPr>
              <p:cNvPr name="Freeform 11" id="11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5B6EEF"/>
              </a:solidFill>
            </p:spPr>
          </p:sp>
        </p:grpSp>
      </p:grpSp>
      <p:pic>
        <p:nvPicPr>
          <p:cNvPr name="Picture 12" id="1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3632494" y="2155781"/>
            <a:ext cx="11023013" cy="5975438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2042465" y="7015951"/>
            <a:ext cx="1892808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4AA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51750" y="651750"/>
            <a:ext cx="16984499" cy="8983499"/>
            <a:chOff x="0" y="0"/>
            <a:chExt cx="22645999" cy="11977999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22645999" cy="11977999"/>
              <a:chOff x="0" y="0"/>
              <a:chExt cx="5745374" cy="3038863"/>
            </a:xfrm>
          </p:grpSpPr>
          <p:sp>
            <p:nvSpPr>
              <p:cNvPr name="Freeform 4" id="4"/>
              <p:cNvSpPr/>
              <p:nvPr/>
            </p:nvSpPr>
            <p:spPr>
              <a:xfrm>
                <a:off x="0" y="0"/>
                <a:ext cx="5745374" cy="3038863"/>
              </a:xfrm>
              <a:custGeom>
                <a:avLst/>
                <a:gdLst/>
                <a:ahLst/>
                <a:cxnLst/>
                <a:rect r="r" b="b" t="t" l="l"/>
                <a:pathLst>
                  <a:path h="3038863" w="5745374">
                    <a:moveTo>
                      <a:pt x="5620914" y="3038863"/>
                    </a:moveTo>
                    <a:lnTo>
                      <a:pt x="124460" y="3038863"/>
                    </a:lnTo>
                    <a:cubicBezTo>
                      <a:pt x="55880" y="3038863"/>
                      <a:pt x="0" y="2982983"/>
                      <a:pt x="0" y="2914403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5620914" y="0"/>
                    </a:lnTo>
                    <a:cubicBezTo>
                      <a:pt x="5689494" y="0"/>
                      <a:pt x="5745374" y="55880"/>
                      <a:pt x="5745374" y="124460"/>
                    </a:cubicBezTo>
                    <a:lnTo>
                      <a:pt x="5745374" y="2914403"/>
                    </a:lnTo>
                    <a:cubicBezTo>
                      <a:pt x="5745374" y="2982983"/>
                      <a:pt x="5689494" y="3038863"/>
                      <a:pt x="5620914" y="3038863"/>
                    </a:cubicBezTo>
                    <a:close/>
                  </a:path>
                </a:pathLst>
              </a:custGeom>
              <a:solidFill>
                <a:srgbClr val="171717"/>
              </a:solidFill>
            </p:spPr>
          </p:sp>
        </p:grpSp>
        <p:sp>
          <p:nvSpPr>
            <p:cNvPr name="AutoShape 5" id="5"/>
            <p:cNvSpPr/>
            <p:nvPr/>
          </p:nvSpPr>
          <p:spPr>
            <a:xfrm rot="0">
              <a:off x="0" y="1266422"/>
              <a:ext cx="22645999" cy="0"/>
            </a:xfrm>
            <a:prstGeom prst="line">
              <a:avLst/>
            </a:prstGeom>
            <a:ln cap="rnd" w="12700">
              <a:solidFill>
                <a:srgbClr val="EDECED"/>
              </a:solidFill>
              <a:prstDash val="solid"/>
              <a:headEnd type="none" len="sm" w="sm"/>
              <a:tailEnd type="none" len="sm" w="sm"/>
            </a:ln>
          </p:spPr>
        </p:sp>
        <p:grpSp>
          <p:nvGrpSpPr>
            <p:cNvPr name="Group 6" id="6"/>
            <p:cNvGrpSpPr/>
            <p:nvPr/>
          </p:nvGrpSpPr>
          <p:grpSpPr>
            <a:xfrm rot="-10800000">
              <a:off x="1386781" y="502600"/>
              <a:ext cx="289704" cy="289704"/>
              <a:chOff x="0" y="0"/>
              <a:chExt cx="6350000" cy="6350000"/>
            </a:xfrm>
          </p:grpSpPr>
          <p:sp>
            <p:nvSpPr>
              <p:cNvPr name="Freeform 7" id="7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BD59"/>
              </a:solidFill>
            </p:spPr>
          </p:sp>
        </p:grpSp>
        <p:grpSp>
          <p:nvGrpSpPr>
            <p:cNvPr name="Group 8" id="8"/>
            <p:cNvGrpSpPr/>
            <p:nvPr/>
          </p:nvGrpSpPr>
          <p:grpSpPr>
            <a:xfrm rot="-10800000">
              <a:off x="1039940" y="502600"/>
              <a:ext cx="289704" cy="289704"/>
              <a:chOff x="0" y="0"/>
              <a:chExt cx="6350000" cy="6350000"/>
            </a:xfrm>
          </p:grpSpPr>
          <p:sp>
            <p:nvSpPr>
              <p:cNvPr name="Freeform 9" id="9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7ED957"/>
              </a:solidFill>
            </p:spPr>
          </p:sp>
        </p:grpSp>
        <p:grpSp>
          <p:nvGrpSpPr>
            <p:cNvPr name="Group 10" id="10"/>
            <p:cNvGrpSpPr/>
            <p:nvPr/>
          </p:nvGrpSpPr>
          <p:grpSpPr>
            <a:xfrm rot="-10800000">
              <a:off x="693100" y="502600"/>
              <a:ext cx="289704" cy="289704"/>
              <a:chOff x="0" y="0"/>
              <a:chExt cx="6350000" cy="6350000"/>
            </a:xfrm>
          </p:grpSpPr>
          <p:sp>
            <p:nvSpPr>
              <p:cNvPr name="Freeform 11" id="11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5B6EEF"/>
              </a:solidFill>
            </p:spPr>
          </p:sp>
        </p:grpSp>
      </p:grpSp>
      <p:pic>
        <p:nvPicPr>
          <p:cNvPr name="Picture 12" id="1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4043060" y="2143522"/>
            <a:ext cx="10201880" cy="5999956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2613773" y="7427443"/>
            <a:ext cx="1429287" cy="3289154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4044027" y="7467296"/>
            <a:ext cx="1499687" cy="320944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D55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319530"/>
            <a:ext cx="12717138" cy="7647940"/>
            <a:chOff x="0" y="0"/>
            <a:chExt cx="16956184" cy="10197253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16956184" cy="10197253"/>
              <a:chOff x="0" y="0"/>
              <a:chExt cx="4301847" cy="2587081"/>
            </a:xfrm>
          </p:grpSpPr>
          <p:sp>
            <p:nvSpPr>
              <p:cNvPr name="Freeform 4" id="4"/>
              <p:cNvSpPr/>
              <p:nvPr/>
            </p:nvSpPr>
            <p:spPr>
              <a:xfrm>
                <a:off x="0" y="0"/>
                <a:ext cx="4301847" cy="2587081"/>
              </a:xfrm>
              <a:custGeom>
                <a:avLst/>
                <a:gdLst/>
                <a:ahLst/>
                <a:cxnLst/>
                <a:rect r="r" b="b" t="t" l="l"/>
                <a:pathLst>
                  <a:path h="2587081" w="4301847">
                    <a:moveTo>
                      <a:pt x="4177387" y="2587081"/>
                    </a:moveTo>
                    <a:lnTo>
                      <a:pt x="124460" y="2587081"/>
                    </a:lnTo>
                    <a:cubicBezTo>
                      <a:pt x="55880" y="2587081"/>
                      <a:pt x="0" y="2531201"/>
                      <a:pt x="0" y="2462621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4177387" y="0"/>
                    </a:lnTo>
                    <a:cubicBezTo>
                      <a:pt x="4245967" y="0"/>
                      <a:pt x="4301847" y="55880"/>
                      <a:pt x="4301847" y="124460"/>
                    </a:cubicBezTo>
                    <a:lnTo>
                      <a:pt x="4301847" y="2462621"/>
                    </a:lnTo>
                    <a:cubicBezTo>
                      <a:pt x="4301847" y="2531201"/>
                      <a:pt x="4245967" y="2587081"/>
                      <a:pt x="4177387" y="2587081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sp>
          <p:nvSpPr>
            <p:cNvPr name="AutoShape 5" id="5"/>
            <p:cNvSpPr/>
            <p:nvPr/>
          </p:nvSpPr>
          <p:spPr>
            <a:xfrm rot="0">
              <a:off x="0" y="1266422"/>
              <a:ext cx="16736288" cy="0"/>
            </a:xfrm>
            <a:prstGeom prst="line">
              <a:avLst/>
            </a:prstGeom>
            <a:ln cap="rnd" w="127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grpSp>
          <p:nvGrpSpPr>
            <p:cNvPr name="Group 6" id="6"/>
            <p:cNvGrpSpPr/>
            <p:nvPr/>
          </p:nvGrpSpPr>
          <p:grpSpPr>
            <a:xfrm rot="-10800000">
              <a:off x="1386781" y="502600"/>
              <a:ext cx="289704" cy="289704"/>
              <a:chOff x="0" y="0"/>
              <a:chExt cx="6350000" cy="6350000"/>
            </a:xfrm>
          </p:grpSpPr>
          <p:sp>
            <p:nvSpPr>
              <p:cNvPr name="Freeform 7" id="7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EDECED"/>
              </a:solidFill>
            </p:spPr>
          </p:sp>
        </p:grpSp>
        <p:grpSp>
          <p:nvGrpSpPr>
            <p:cNvPr name="Group 8" id="8"/>
            <p:cNvGrpSpPr/>
            <p:nvPr/>
          </p:nvGrpSpPr>
          <p:grpSpPr>
            <a:xfrm rot="-10800000">
              <a:off x="1039940" y="502600"/>
              <a:ext cx="289704" cy="289704"/>
              <a:chOff x="0" y="0"/>
              <a:chExt cx="6350000" cy="6350000"/>
            </a:xfrm>
          </p:grpSpPr>
          <p:sp>
            <p:nvSpPr>
              <p:cNvPr name="Freeform 9" id="9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D558"/>
              </a:solidFill>
            </p:spPr>
          </p:sp>
        </p:grpSp>
        <p:grpSp>
          <p:nvGrpSpPr>
            <p:cNvPr name="Group 10" id="10"/>
            <p:cNvGrpSpPr/>
            <p:nvPr/>
          </p:nvGrpSpPr>
          <p:grpSpPr>
            <a:xfrm rot="-10800000">
              <a:off x="693100" y="502600"/>
              <a:ext cx="289704" cy="289704"/>
              <a:chOff x="0" y="0"/>
              <a:chExt cx="6350000" cy="6350000"/>
            </a:xfrm>
          </p:grpSpPr>
          <p:sp>
            <p:nvSpPr>
              <p:cNvPr name="Freeform 11" id="11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71717"/>
              </a:solidFill>
            </p:spPr>
          </p:sp>
        </p:grpSp>
      </p:grpSp>
      <p:sp>
        <p:nvSpPr>
          <p:cNvPr name="TextBox 12" id="12"/>
          <p:cNvSpPr txBox="true"/>
          <p:nvPr/>
        </p:nvSpPr>
        <p:spPr>
          <a:xfrm rot="0">
            <a:off x="4143939" y="4794568"/>
            <a:ext cx="6486661" cy="8121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099"/>
              </a:lnSpc>
            </a:pPr>
            <a:r>
              <a:rPr lang="en-US" sz="6099">
                <a:solidFill>
                  <a:srgbClr val="171717"/>
                </a:solidFill>
                <a:latin typeface="Barlow Bold"/>
              </a:rPr>
              <a:t>TEŞEKKÜR EDERİZ</a:t>
            </a:r>
          </a:p>
        </p:txBody>
      </p:sp>
      <p:pic>
        <p:nvPicPr>
          <p:cNvPr name="Picture 13" id="13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1823219" y="737588"/>
            <a:ext cx="8093387" cy="1561881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DAE0xelT7CI</dc:identifier>
  <dcterms:modified xsi:type="dcterms:W3CDTF">2011-08-01T06:04:30Z</dcterms:modified>
  <cp:revision>1</cp:revision>
  <dc:title>CORDIC Tabanlı HW/SW CoDesign</dc:title>
</cp:coreProperties>
</file>