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683BB-A2E8-4E71-9F4B-DE6F04E339CB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9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CD210B-EF65-4D9D-B9AD-AC02C3F09DB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F3C5-F945-429F-8B88-291AFE1D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6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540-C7AC-4C7F-B02E-41155AF2B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JAVA LifeCycle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5ACA5-6F94-4DA6-8822-4006A7E43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D6E6B-808C-4481-BFDA-A67AFBBC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64080"/>
          </a:xfrm>
        </p:spPr>
        <p:txBody>
          <a:bodyPr/>
          <a:lstStyle/>
          <a:p>
            <a:r>
              <a:rPr lang="tr-TR" sz="4400" b="1" dirty="0">
                <a:solidFill>
                  <a:schemeClr val="tx1"/>
                </a:solidFill>
              </a:rPr>
              <a:t>LifeCycle</a:t>
            </a:r>
          </a:p>
          <a:p>
            <a:pPr algn="just"/>
            <a:r>
              <a:rPr lang="en-US" dirty="0"/>
              <a:t>Bir 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düzenleyicide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</a:t>
            </a:r>
            <a:r>
              <a:rPr lang="en-US" dirty="0" err="1"/>
              <a:t>andan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koduna</a:t>
            </a:r>
            <a:r>
              <a:rPr lang="en-US" dirty="0"/>
              <a:t> (0'lar </a:t>
            </a:r>
            <a:r>
              <a:rPr lang="en-US" dirty="0" err="1"/>
              <a:t>ve</a:t>
            </a:r>
            <a:r>
              <a:rPr lang="en-US" dirty="0"/>
              <a:t> 1'ler) </a:t>
            </a:r>
            <a:r>
              <a:rPr lang="en-US" dirty="0" err="1"/>
              <a:t>dönüştürüldüğü</a:t>
            </a:r>
            <a:r>
              <a:rPr lang="en-US" dirty="0"/>
              <a:t> </a:t>
            </a:r>
            <a:r>
              <a:rPr lang="en-US" dirty="0" err="1"/>
              <a:t>noktaya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ne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anlatır</a:t>
            </a:r>
            <a:r>
              <a:rPr lang="en-US" dirty="0"/>
              <a:t>.</a:t>
            </a:r>
          </a:p>
          <a:p>
            <a:r>
              <a:rPr lang="en-US" dirty="0"/>
              <a:t>Bir 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döngüsünde</a:t>
            </a:r>
            <a:r>
              <a:rPr lang="tr-TR" dirty="0"/>
              <a:t>ki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aşama</a:t>
            </a:r>
            <a:r>
              <a:rPr lang="en-US" dirty="0"/>
              <a:t> </a:t>
            </a:r>
            <a:r>
              <a:rPr lang="tr-TR" dirty="0"/>
              <a:t>şu şekildedir:</a:t>
            </a:r>
            <a:endParaRPr lang="en-US" dirty="0"/>
          </a:p>
          <a:p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düzenlemek</a:t>
            </a:r>
            <a:endParaRPr lang="en-US" dirty="0"/>
          </a:p>
          <a:p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derlenmesi</a:t>
            </a:r>
            <a:endParaRPr lang="en-US" dirty="0"/>
          </a:p>
          <a:p>
            <a:r>
              <a:rPr lang="en-US" dirty="0"/>
              <a:t>Bayt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yürütme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D6E6B-808C-4481-BFDA-A67AFBBC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6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tx1"/>
                </a:solidFill>
              </a:rPr>
              <a:t>Compile Etmek(Derlemek)</a:t>
            </a:r>
          </a:p>
          <a:p>
            <a:pPr marL="0" indent="0">
              <a:buNone/>
            </a:pPr>
            <a:endParaRPr lang="tr-T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tr-TR" sz="2400" dirty="0"/>
              <a:t>Derleme , </a:t>
            </a:r>
            <a:r>
              <a:rPr lang="en-US" sz="2400" dirty="0" err="1"/>
              <a:t>bilgisayarın</a:t>
            </a:r>
            <a:r>
              <a:rPr lang="en-US" sz="2400" dirty="0"/>
              <a:t>, </a:t>
            </a:r>
            <a:r>
              <a:rPr lang="en-US" sz="2400" dirty="0" err="1"/>
              <a:t>onu</a:t>
            </a:r>
            <a:r>
              <a:rPr lang="en-US" sz="2400" dirty="0"/>
              <a:t> </a:t>
            </a:r>
            <a:r>
              <a:rPr lang="en-US" sz="2400" dirty="0" err="1"/>
              <a:t>oluşturmak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kullanılan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yazılımına</a:t>
            </a:r>
            <a:r>
              <a:rPr lang="en-US" sz="2400" dirty="0"/>
              <a:t> </a:t>
            </a:r>
            <a:r>
              <a:rPr lang="en-US" sz="2400" dirty="0" err="1"/>
              <a:t>ihtiyaç</a:t>
            </a:r>
            <a:r>
              <a:rPr lang="en-US" sz="2400" dirty="0"/>
              <a:t> </a:t>
            </a:r>
            <a:r>
              <a:rPr lang="en-US" sz="2400" dirty="0" err="1"/>
              <a:t>duymadan</a:t>
            </a:r>
            <a:r>
              <a:rPr lang="en-US" sz="2400" dirty="0"/>
              <a:t> </a:t>
            </a:r>
            <a:r>
              <a:rPr lang="en-US" sz="2400" dirty="0" err="1"/>
              <a:t>programı</a:t>
            </a:r>
            <a:r>
              <a:rPr lang="en-US" sz="2400" dirty="0"/>
              <a:t> </a:t>
            </a:r>
            <a:r>
              <a:rPr lang="en-US" sz="2400" dirty="0" err="1"/>
              <a:t>çalıştırmasına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anlamasına</a:t>
            </a:r>
            <a:r>
              <a:rPr lang="en-US" sz="2400" dirty="0"/>
              <a:t> </a:t>
            </a:r>
            <a:r>
              <a:rPr lang="en-US" sz="2400" dirty="0" err="1"/>
              <a:t>izin</a:t>
            </a:r>
            <a:r>
              <a:rPr lang="en-US" sz="2400" dirty="0"/>
              <a:t> </a:t>
            </a:r>
            <a:r>
              <a:rPr lang="en-US" sz="2400" dirty="0" err="1"/>
              <a:t>verir</a:t>
            </a:r>
            <a:r>
              <a:rPr lang="en-US" sz="2400" dirty="0"/>
              <a:t>.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G</a:t>
            </a:r>
            <a:r>
              <a:rPr lang="en-US" sz="2400" dirty="0" err="1"/>
              <a:t>eliştiricilerin</a:t>
            </a:r>
            <a:r>
              <a:rPr lang="en-US" sz="2400" dirty="0"/>
              <a:t> </a:t>
            </a:r>
            <a:r>
              <a:rPr lang="en-US" sz="2400" dirty="0" err="1"/>
              <a:t>herhangi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dilini</a:t>
            </a:r>
            <a:r>
              <a:rPr lang="en-US" sz="2400" dirty="0"/>
              <a:t>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yazdığı</a:t>
            </a:r>
            <a:r>
              <a:rPr lang="en-US" sz="2400" dirty="0"/>
              <a:t> </a:t>
            </a:r>
            <a:r>
              <a:rPr lang="en-US" sz="2400" dirty="0" err="1"/>
              <a:t>kaynak</a:t>
            </a:r>
            <a:r>
              <a:rPr lang="en-US" sz="2400" dirty="0"/>
              <a:t> </a:t>
            </a:r>
            <a:r>
              <a:rPr lang="en-US" sz="2400" dirty="0" err="1"/>
              <a:t>kodu</a:t>
            </a:r>
            <a:r>
              <a:rPr lang="en-US" sz="2400" dirty="0"/>
              <a:t> </a:t>
            </a:r>
            <a:r>
              <a:rPr lang="en-US" sz="2400" dirty="0" err="1"/>
              <a:t>bilgisayarın</a:t>
            </a:r>
            <a:r>
              <a:rPr lang="en-US" sz="2400" dirty="0"/>
              <a:t> </a:t>
            </a:r>
            <a:r>
              <a:rPr lang="en-US" sz="2400" dirty="0" err="1"/>
              <a:t>anlayabileceği</a:t>
            </a:r>
            <a:r>
              <a:rPr lang="en-US" sz="2400" dirty="0"/>
              <a:t> </a:t>
            </a:r>
            <a:r>
              <a:rPr lang="en-US" sz="2400" dirty="0" err="1"/>
              <a:t>makine</a:t>
            </a:r>
            <a:r>
              <a:rPr lang="en-US" sz="2400" dirty="0"/>
              <a:t> </a:t>
            </a:r>
            <a:r>
              <a:rPr lang="en-US" sz="2400" dirty="0" err="1"/>
              <a:t>diline</a:t>
            </a:r>
            <a:r>
              <a:rPr lang="en-US" sz="2400" dirty="0"/>
              <a:t> </a:t>
            </a:r>
            <a:r>
              <a:rPr lang="en-US" sz="2400" dirty="0" err="1"/>
              <a:t>yani</a:t>
            </a:r>
            <a:r>
              <a:rPr lang="en-US" sz="2400" dirty="0"/>
              <a:t> 0 </a:t>
            </a:r>
            <a:r>
              <a:rPr lang="en-US" sz="2400" dirty="0" err="1"/>
              <a:t>ve</a:t>
            </a:r>
            <a:r>
              <a:rPr lang="en-US" sz="2400" dirty="0"/>
              <a:t> 1’lere </a:t>
            </a:r>
            <a:r>
              <a:rPr lang="en-US" sz="2400" dirty="0" err="1"/>
              <a:t>çeviren</a:t>
            </a:r>
            <a:r>
              <a:rPr lang="en-US" sz="2400" dirty="0"/>
              <a:t> </a:t>
            </a:r>
            <a:r>
              <a:rPr lang="en-US" sz="2400" dirty="0" err="1"/>
              <a:t>aracı</a:t>
            </a:r>
            <a:r>
              <a:rPr lang="en-US" sz="2400" dirty="0"/>
              <a:t> </a:t>
            </a:r>
            <a:r>
              <a:rPr lang="en-US" sz="2400" dirty="0" err="1"/>
              <a:t>yazılım</a:t>
            </a:r>
            <a:r>
              <a:rPr lang="tr-TR" sz="2400" dirty="0"/>
              <a:t>a compiler(derleyici) denir</a:t>
            </a:r>
            <a:r>
              <a:rPr lang="en-US" sz="2400" dirty="0"/>
              <a:t>. </a:t>
            </a:r>
            <a:r>
              <a:rPr lang="en-US" sz="2400" dirty="0" err="1"/>
              <a:t>Derleyici</a:t>
            </a:r>
            <a:r>
              <a:rPr lang="en-US" sz="2400" dirty="0"/>
              <a:t> </a:t>
            </a:r>
            <a:r>
              <a:rPr lang="en-US" sz="2400" dirty="0" err="1"/>
              <a:t>sayesinde</a:t>
            </a:r>
            <a:r>
              <a:rPr lang="en-US" sz="2400" dirty="0"/>
              <a:t> </a:t>
            </a:r>
            <a:r>
              <a:rPr lang="en-US" sz="2400" dirty="0" err="1"/>
              <a:t>geliştiriciler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dillerini</a:t>
            </a:r>
            <a:r>
              <a:rPr lang="en-US" sz="2400" dirty="0"/>
              <a:t>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aynı</a:t>
            </a:r>
            <a:r>
              <a:rPr lang="en-US" sz="2400" dirty="0"/>
              <a:t> </a:t>
            </a:r>
            <a:r>
              <a:rPr lang="en-US" sz="2400" dirty="0" err="1"/>
              <a:t>işlevi</a:t>
            </a:r>
            <a:r>
              <a:rPr lang="en-US" sz="2400" dirty="0"/>
              <a:t> </a:t>
            </a:r>
            <a:r>
              <a:rPr lang="en-US" sz="2400" dirty="0" err="1"/>
              <a:t>yerine</a:t>
            </a:r>
            <a:r>
              <a:rPr lang="en-US" sz="2400" dirty="0"/>
              <a:t> </a:t>
            </a:r>
            <a:r>
              <a:rPr lang="en-US" sz="2400" dirty="0" err="1"/>
              <a:t>getiren</a:t>
            </a:r>
            <a:r>
              <a:rPr lang="en-US" sz="2400" dirty="0"/>
              <a:t> </a:t>
            </a:r>
            <a:r>
              <a:rPr lang="en-US" sz="2400" dirty="0" err="1"/>
              <a:t>yazılımlar</a:t>
            </a:r>
            <a:r>
              <a:rPr lang="en-US" sz="2400" dirty="0"/>
              <a:t> </a:t>
            </a:r>
            <a:r>
              <a:rPr lang="en-US" sz="2400" dirty="0" err="1"/>
              <a:t>üretebilirler</a:t>
            </a:r>
            <a:r>
              <a:rPr lang="en-US" sz="2400" dirty="0"/>
              <a:t>.</a:t>
            </a:r>
            <a:endParaRPr lang="tr-T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9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D6E6B-808C-4481-BFDA-A67AFBBC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6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tx1"/>
                </a:solidFill>
              </a:rPr>
              <a:t>Byte Kod Nedir?</a:t>
            </a:r>
          </a:p>
          <a:p>
            <a:pPr marL="0" indent="0" algn="just">
              <a:buNone/>
            </a:pPr>
            <a:endParaRPr lang="tr-T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Bayt </a:t>
            </a:r>
            <a:r>
              <a:rPr lang="en-US" sz="2400" dirty="0" err="1"/>
              <a:t>kodu</a:t>
            </a:r>
            <a:r>
              <a:rPr lang="en-US" sz="2400" dirty="0"/>
              <a:t>, </a:t>
            </a:r>
            <a:r>
              <a:rPr lang="en-US" sz="2400" dirty="0" err="1"/>
              <a:t>merkezi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işlem</a:t>
            </a:r>
            <a:r>
              <a:rPr lang="en-US" sz="2400" dirty="0"/>
              <a:t> </a:t>
            </a:r>
            <a:r>
              <a:rPr lang="en-US" sz="2400" dirty="0" err="1"/>
              <a:t>birimi</a:t>
            </a:r>
            <a:r>
              <a:rPr lang="en-US" sz="2400" dirty="0"/>
              <a:t> (CPU) </a:t>
            </a:r>
            <a:r>
              <a:rPr lang="en-US" sz="2400" dirty="0" err="1"/>
              <a:t>yerine</a:t>
            </a:r>
            <a:r>
              <a:rPr lang="en-US" sz="2400" dirty="0"/>
              <a:t> </a:t>
            </a:r>
            <a:r>
              <a:rPr lang="en-US" sz="2400" dirty="0" err="1"/>
              <a:t>sanal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makinede</a:t>
            </a:r>
            <a:r>
              <a:rPr lang="en-US" sz="2400" dirty="0"/>
              <a:t> (VM) </a:t>
            </a:r>
            <a:r>
              <a:rPr lang="en-US" sz="2400" dirty="0" err="1"/>
              <a:t>çalışmak</a:t>
            </a:r>
            <a:r>
              <a:rPr lang="en-US" sz="2400" dirty="0"/>
              <a:t> </a:t>
            </a:r>
            <a:r>
              <a:rPr lang="en-US" sz="2400" dirty="0" err="1"/>
              <a:t>üzere</a:t>
            </a:r>
            <a:r>
              <a:rPr lang="en-US" sz="2400" dirty="0"/>
              <a:t> </a:t>
            </a:r>
            <a:r>
              <a:rPr lang="en-US" sz="2400" dirty="0" err="1"/>
              <a:t>derlenen</a:t>
            </a:r>
            <a:r>
              <a:rPr lang="en-US" sz="2400" dirty="0"/>
              <a:t>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yönelimli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(OOP) </a:t>
            </a:r>
            <a:r>
              <a:rPr lang="en-US" sz="2400" dirty="0" err="1"/>
              <a:t>kodudur</a:t>
            </a:r>
            <a:r>
              <a:rPr lang="en-US" sz="2400" dirty="0"/>
              <a:t>.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Bazı programlama dilleri kaynak kodunu bayt koda dönüştürmektedir. Java, bayt kodunu kullanan başlıca program dillerinden biridir.</a:t>
            </a:r>
            <a:endParaRPr lang="tr-T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14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521</TotalTime>
  <Words>171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 LifeCycle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irem aydemir</dc:creator>
  <cp:lastModifiedBy>irem aydemir</cp:lastModifiedBy>
  <cp:revision>3</cp:revision>
  <dcterms:created xsi:type="dcterms:W3CDTF">2021-09-22T13:23:33Z</dcterms:created>
  <dcterms:modified xsi:type="dcterms:W3CDTF">2021-09-22T22:05:08Z</dcterms:modified>
</cp:coreProperties>
</file>