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78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24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972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6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7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75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9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73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6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9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4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E22C-F88C-48B4-AC50-62E7684445DC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BEDA-DD44-4332-BD25-D11D990B7D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5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emsalgar/git-kodlari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Git kodları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734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Github</a:t>
            </a:r>
            <a:r>
              <a:rPr lang="tr-TR" dirty="0" smtClean="0"/>
              <a:t> </a:t>
            </a:r>
            <a:r>
              <a:rPr lang="tr-TR" dirty="0" err="1" smtClean="0"/>
              <a:t>branch</a:t>
            </a:r>
            <a:r>
              <a:rPr lang="tr-TR" dirty="0" smtClean="0"/>
              <a:t> yükleme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push</a:t>
            </a:r>
            <a:r>
              <a:rPr lang="tr-TR" dirty="0" smtClean="0"/>
              <a:t> </a:t>
            </a:r>
            <a:r>
              <a:rPr lang="tr-TR" dirty="0" err="1" smtClean="0"/>
              <a:t>origin</a:t>
            </a:r>
            <a:r>
              <a:rPr lang="tr-TR" dirty="0" smtClean="0"/>
              <a:t> </a:t>
            </a:r>
            <a:r>
              <a:rPr lang="tr-TR" dirty="0" err="1" smtClean="0"/>
              <a:t>yenibranch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77630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Değişikliği </a:t>
            </a:r>
            <a:r>
              <a:rPr lang="tr-TR" dirty="0" err="1" smtClean="0"/>
              <a:t>pc</a:t>
            </a:r>
            <a:r>
              <a:rPr lang="tr-TR" dirty="0" smtClean="0"/>
              <a:t> ye alma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pull</a:t>
            </a:r>
            <a:r>
              <a:rPr lang="tr-TR" dirty="0" smtClean="0"/>
              <a:t> </a:t>
            </a:r>
            <a:r>
              <a:rPr lang="tr-TR" dirty="0" err="1" smtClean="0"/>
              <a:t>origin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292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Kodların linki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https://github.com/iremsalgar/git-kodlari.git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37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Kendini tanımla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config</a:t>
            </a:r>
            <a:r>
              <a:rPr lang="tr-TR" dirty="0" smtClean="0"/>
              <a:t> --global user.name ‘’</a:t>
            </a:r>
            <a:r>
              <a:rPr lang="tr-TR" dirty="0" err="1" smtClean="0"/>
              <a:t>kullanıcıadınız</a:t>
            </a:r>
            <a:r>
              <a:rPr lang="tr-TR" dirty="0" smtClean="0"/>
              <a:t>"</a:t>
            </a:r>
          </a:p>
          <a:p>
            <a:r>
              <a:rPr lang="tr-TR" dirty="0" smtClean="0"/>
              <a:t>git </a:t>
            </a:r>
            <a:r>
              <a:rPr lang="tr-TR" dirty="0" err="1" smtClean="0"/>
              <a:t>config</a:t>
            </a:r>
            <a:r>
              <a:rPr lang="tr-TR" dirty="0" smtClean="0"/>
              <a:t> --global user.email "mailiniz"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59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aç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tr-TR" dirty="0" smtClean="0"/>
              <a:t>cd                              dizin değiştirme</a:t>
            </a:r>
          </a:p>
          <a:p>
            <a:r>
              <a:rPr lang="tr-TR" dirty="0" err="1" smtClean="0"/>
              <a:t>mkdir</a:t>
            </a:r>
            <a:r>
              <a:rPr lang="tr-TR" dirty="0" smtClean="0"/>
              <a:t>                        yeni dosya oluştur </a:t>
            </a:r>
          </a:p>
          <a:p>
            <a:endParaRPr lang="tr-TR" dirty="0"/>
          </a:p>
          <a:p>
            <a:r>
              <a:rPr lang="tr-TR" dirty="0" smtClean="0"/>
              <a:t>cd ~/Desktop</a:t>
            </a:r>
          </a:p>
          <a:p>
            <a:r>
              <a:rPr lang="tr-TR" dirty="0" err="1" smtClean="0"/>
              <a:t>mkdir</a:t>
            </a:r>
            <a:r>
              <a:rPr lang="tr-TR" dirty="0" smtClean="0"/>
              <a:t> </a:t>
            </a:r>
            <a:r>
              <a:rPr lang="tr-TR" dirty="0" err="1" smtClean="0"/>
              <a:t>yenidosya</a:t>
            </a:r>
            <a:endParaRPr lang="tr-TR" dirty="0" smtClean="0"/>
          </a:p>
          <a:p>
            <a:r>
              <a:rPr lang="tr-TR" dirty="0" smtClean="0"/>
              <a:t>cd </a:t>
            </a:r>
            <a:r>
              <a:rPr lang="tr-TR" dirty="0" err="1" smtClean="0"/>
              <a:t>yenidosya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git </a:t>
            </a:r>
            <a:r>
              <a:rPr lang="tr-TR" dirty="0" err="1" smtClean="0"/>
              <a:t>init</a:t>
            </a:r>
            <a:endParaRPr lang="tr-TR" dirty="0" smtClean="0"/>
          </a:p>
          <a:p>
            <a:r>
              <a:rPr lang="tr-TR" dirty="0" err="1" smtClean="0"/>
              <a:t>Initialized</a:t>
            </a:r>
            <a:r>
              <a:rPr lang="tr-TR" dirty="0" smtClean="0"/>
              <a:t> </a:t>
            </a:r>
            <a:r>
              <a:rPr lang="tr-TR" dirty="0" err="1" smtClean="0"/>
              <a:t>empty</a:t>
            </a:r>
            <a:r>
              <a:rPr lang="tr-TR" dirty="0" smtClean="0"/>
              <a:t> Git </a:t>
            </a:r>
            <a:r>
              <a:rPr lang="tr-TR" dirty="0" err="1" smtClean="0"/>
              <a:t>repository</a:t>
            </a:r>
            <a:r>
              <a:rPr lang="tr-TR" dirty="0" smtClean="0"/>
              <a:t> in /</a:t>
            </a:r>
            <a:r>
              <a:rPr lang="tr-TR" dirty="0" err="1" smtClean="0"/>
              <a:t>Users</a:t>
            </a:r>
            <a:r>
              <a:rPr lang="tr-TR" dirty="0" smtClean="0"/>
              <a:t>/</a:t>
            </a:r>
            <a:r>
              <a:rPr lang="tr-TR" dirty="0" err="1" smtClean="0"/>
              <a:t>teknolojiorg</a:t>
            </a:r>
            <a:r>
              <a:rPr lang="tr-TR" dirty="0" smtClean="0"/>
              <a:t>/Desktop/</a:t>
            </a:r>
            <a:r>
              <a:rPr lang="tr-TR" dirty="0" err="1" smtClean="0"/>
              <a:t>yenidosya</a:t>
            </a:r>
            <a:r>
              <a:rPr lang="tr-TR" dirty="0" smtClean="0"/>
              <a:t>/.git/</a:t>
            </a:r>
            <a:endParaRPr lang="tr-TR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9160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Metin, </a:t>
            </a:r>
            <a:r>
              <a:rPr lang="tr-TR" dirty="0" err="1" smtClean="0"/>
              <a:t>php</a:t>
            </a:r>
            <a:r>
              <a:rPr lang="tr-TR" dirty="0" smtClean="0"/>
              <a:t>, </a:t>
            </a:r>
            <a:r>
              <a:rPr lang="tr-TR" dirty="0" err="1" smtClean="0"/>
              <a:t>css</a:t>
            </a:r>
            <a:r>
              <a:rPr lang="tr-TR" dirty="0" smtClean="0"/>
              <a:t>… belgesi açma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Touch</a:t>
            </a:r>
            <a:r>
              <a:rPr lang="tr-TR" dirty="0" smtClean="0"/>
              <a:t> yenimetin.txt</a:t>
            </a:r>
          </a:p>
          <a:p>
            <a:r>
              <a:rPr lang="tr-TR" dirty="0" err="1" smtClean="0"/>
              <a:t>ls</a:t>
            </a:r>
            <a:endParaRPr lang="tr-TR" dirty="0" smtClean="0"/>
          </a:p>
          <a:p>
            <a:r>
              <a:rPr lang="tr-TR" dirty="0" smtClean="0"/>
              <a:t>yenimetin.txt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Örnek: yenimetin.css</a:t>
            </a:r>
          </a:p>
          <a:p>
            <a:r>
              <a:rPr lang="tr-TR" dirty="0" err="1" smtClean="0"/>
              <a:t>Css</a:t>
            </a:r>
            <a:r>
              <a:rPr lang="tr-TR" dirty="0" smtClean="0"/>
              <a:t> açar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3895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hub</a:t>
            </a:r>
            <a:r>
              <a:rPr lang="tr-TR" dirty="0" smtClean="0"/>
              <a:t> a ekleme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</a:t>
            </a:r>
            <a:r>
              <a:rPr lang="tr-TR" dirty="0" smtClean="0"/>
              <a:t>it </a:t>
            </a:r>
            <a:r>
              <a:rPr lang="tr-TR" dirty="0" err="1" smtClean="0"/>
              <a:t>add</a:t>
            </a:r>
            <a:r>
              <a:rPr lang="tr-TR" dirty="0" smtClean="0"/>
              <a:t> yenimetin.txt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41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Dosyayı buluta aktarma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add</a:t>
            </a:r>
            <a:r>
              <a:rPr lang="tr-TR" dirty="0" smtClean="0"/>
              <a:t> yenimetin.txt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Olup olmadığını kontrol etmek için komut yerine</a:t>
            </a:r>
          </a:p>
          <a:p>
            <a:r>
              <a:rPr lang="tr-TR" dirty="0"/>
              <a:t>g</a:t>
            </a:r>
            <a:r>
              <a:rPr lang="tr-TR" dirty="0" smtClean="0"/>
              <a:t>it </a:t>
            </a:r>
            <a:r>
              <a:rPr lang="tr-TR" dirty="0" err="1" smtClean="0"/>
              <a:t>status</a:t>
            </a:r>
            <a:r>
              <a:rPr lang="tr-TR" dirty="0" smtClean="0"/>
              <a:t> </a:t>
            </a:r>
          </a:p>
          <a:p>
            <a:r>
              <a:rPr lang="tr-TR" dirty="0" smtClean="0"/>
              <a:t>Yazın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200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Commit</a:t>
            </a:r>
            <a:r>
              <a:rPr lang="tr-TR" dirty="0" smtClean="0"/>
              <a:t>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commit -m </a:t>
            </a:r>
            <a:r>
              <a:rPr lang="tr-TR" dirty="0" smtClean="0"/>
              <a:t>‘’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commit</a:t>
            </a:r>
            <a:r>
              <a:rPr lang="tr-TR" dirty="0" smtClean="0"/>
              <a:t>’’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543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Branch</a:t>
            </a:r>
            <a:r>
              <a:rPr lang="tr-TR" dirty="0" smtClean="0"/>
              <a:t> oluşturma ve dosya ekleme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checkout</a:t>
            </a:r>
            <a:r>
              <a:rPr lang="tr-TR" dirty="0" smtClean="0"/>
              <a:t> -b ‘’</a:t>
            </a:r>
            <a:r>
              <a:rPr lang="tr-TR" dirty="0" err="1" smtClean="0"/>
              <a:t>yenibranch</a:t>
            </a:r>
            <a:r>
              <a:rPr lang="tr-TR" dirty="0" smtClean="0"/>
              <a:t>’’</a:t>
            </a:r>
          </a:p>
          <a:p>
            <a:endParaRPr lang="tr-TR" dirty="0"/>
          </a:p>
          <a:p>
            <a:r>
              <a:rPr lang="tr-TR" dirty="0" smtClean="0"/>
              <a:t>git </a:t>
            </a:r>
            <a:r>
              <a:rPr lang="tr-TR" dirty="0" err="1" smtClean="0"/>
              <a:t>branch</a:t>
            </a:r>
            <a:r>
              <a:rPr lang="tr-TR" dirty="0" smtClean="0"/>
              <a:t>                    &lt;====ile kontrol</a:t>
            </a:r>
          </a:p>
          <a:p>
            <a:endParaRPr lang="tr-TR" dirty="0" smtClean="0"/>
          </a:p>
          <a:p>
            <a:r>
              <a:rPr lang="tr-TR" dirty="0" err="1" smtClean="0"/>
              <a:t>touch</a:t>
            </a:r>
            <a:r>
              <a:rPr lang="tr-TR" dirty="0" smtClean="0"/>
              <a:t> dosya.txt</a:t>
            </a:r>
          </a:p>
          <a:p>
            <a:r>
              <a:rPr lang="tr-TR" dirty="0" smtClean="0"/>
              <a:t>git </a:t>
            </a:r>
            <a:r>
              <a:rPr lang="tr-TR" dirty="0" err="1" smtClean="0"/>
              <a:t>add</a:t>
            </a:r>
            <a:r>
              <a:rPr lang="tr-TR" dirty="0" smtClean="0"/>
              <a:t> dosya.txt</a:t>
            </a:r>
          </a:p>
          <a:p>
            <a:r>
              <a:rPr lang="tr-TR" dirty="0" smtClean="0"/>
              <a:t>git </a:t>
            </a:r>
            <a:r>
              <a:rPr lang="tr-TR" dirty="0" err="1" smtClean="0"/>
              <a:t>commit</a:t>
            </a:r>
            <a:r>
              <a:rPr lang="tr-TR" dirty="0" smtClean="0"/>
              <a:t> -m "dosya eklendi."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320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Bilgisayardan </a:t>
            </a:r>
            <a:r>
              <a:rPr lang="tr-TR" dirty="0" err="1" smtClean="0"/>
              <a:t>github</a:t>
            </a:r>
            <a:r>
              <a:rPr lang="tr-TR" dirty="0" smtClean="0"/>
              <a:t> a aktarım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remote add origin https://github.com/iremsalgar/git-kodlari.git</a:t>
            </a:r>
          </a:p>
          <a:p>
            <a:r>
              <a:rPr lang="tr-TR" dirty="0" smtClean="0"/>
              <a:t>git </a:t>
            </a:r>
            <a:r>
              <a:rPr lang="tr-TR" dirty="0" err="1" smtClean="0"/>
              <a:t>push</a:t>
            </a:r>
            <a:r>
              <a:rPr lang="tr-TR" dirty="0" smtClean="0"/>
              <a:t> -u </a:t>
            </a:r>
            <a:r>
              <a:rPr lang="tr-TR" dirty="0" err="1" smtClean="0"/>
              <a:t>origin</a:t>
            </a:r>
            <a:r>
              <a:rPr lang="tr-TR" dirty="0" smtClean="0"/>
              <a:t> </a:t>
            </a:r>
            <a:r>
              <a:rPr lang="tr-TR" dirty="0" err="1" smtClean="0"/>
              <a:t>master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087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165</Words>
  <Application>Microsoft Office PowerPoint</Application>
  <PresentationFormat>Geniş ekran</PresentationFormat>
  <Paragraphs>52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Git kodları</vt:lpstr>
      <vt:lpstr>Kendini tanımla</vt:lpstr>
      <vt:lpstr>Dosya aç</vt:lpstr>
      <vt:lpstr>Metin, php, css… belgesi açma </vt:lpstr>
      <vt:lpstr>Git hub a ekleme</vt:lpstr>
      <vt:lpstr>Dosyayı buluta aktarma</vt:lpstr>
      <vt:lpstr>Commit oluşturma</vt:lpstr>
      <vt:lpstr>Branch oluşturma ve dosya ekleme</vt:lpstr>
      <vt:lpstr>Bilgisayardan github a aktarım</vt:lpstr>
      <vt:lpstr>Github branch yükleme</vt:lpstr>
      <vt:lpstr>Değişikliği pc ye alma</vt:lpstr>
      <vt:lpstr>Kodların linki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kodları</dc:title>
  <dc:creator>Windows Kullanıcısı</dc:creator>
  <cp:lastModifiedBy>Windows Kullanıcısı</cp:lastModifiedBy>
  <cp:revision>12</cp:revision>
  <dcterms:created xsi:type="dcterms:W3CDTF">2020-12-07T21:19:38Z</dcterms:created>
  <dcterms:modified xsi:type="dcterms:W3CDTF">2020-12-08T00:38:31Z</dcterms:modified>
</cp:coreProperties>
</file>