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feed/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tr.wikipedia.org/wiki/LinkedIn" TargetMode="External"/><Relationship Id="rId5" Type="http://schemas.openxmlformats.org/officeDocument/2006/relationships/hyperlink" Target="https://tr.wikipedia.org/wiki/GitHub" TargetMode="External"/><Relationship Id="rId4" Type="http://schemas.openxmlformats.org/officeDocument/2006/relationships/hyperlink" Target="https://github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465" y="2471058"/>
            <a:ext cx="2143125" cy="220980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204" y="3439887"/>
            <a:ext cx="5119009" cy="1240972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307" y="740229"/>
            <a:ext cx="3918853" cy="836022"/>
          </a:xfrm>
          <a:prstGeom prst="rect">
            <a:avLst/>
          </a:prstGeom>
        </p:spPr>
      </p:pic>
      <p:sp>
        <p:nvSpPr>
          <p:cNvPr id="7" name="Metin kutusu 6"/>
          <p:cNvSpPr txBox="1"/>
          <p:nvPr/>
        </p:nvSpPr>
        <p:spPr>
          <a:xfrm>
            <a:off x="661850" y="5460275"/>
            <a:ext cx="4223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Hazırlayan: GMK Dış Bağlantılar ve İletişim Sorumlusu İrem Sude SALĞAR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44569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3366"/>
          </a:xfrm>
        </p:spPr>
        <p:txBody>
          <a:bodyPr/>
          <a:lstStyle/>
          <a:p>
            <a:r>
              <a:rPr lang="tr-TR" dirty="0" smtClean="0"/>
              <a:t>NEDEN MİCROSOFT LOGOSU VAR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71600" y="2229394"/>
            <a:ext cx="9601200" cy="3655424"/>
          </a:xfrm>
        </p:spPr>
        <p:txBody>
          <a:bodyPr/>
          <a:lstStyle/>
          <a:p>
            <a:r>
              <a:rPr lang="tr-TR" dirty="0" smtClean="0"/>
              <a:t>Öncelikle iki başarılı şirketinde sahibinin Microsoft olduğunu söyleyebiliriz.</a:t>
            </a:r>
          </a:p>
          <a:p>
            <a:endParaRPr lang="tr-TR" dirty="0"/>
          </a:p>
          <a:p>
            <a:r>
              <a:rPr lang="tr-TR" dirty="0" err="1" smtClean="0"/>
              <a:t>Linkedin</a:t>
            </a:r>
            <a:r>
              <a:rPr lang="tr-TR" dirty="0" smtClean="0"/>
              <a:t> 2016 yılında tamamen Microsoft’a ait bir yan kuruluş olarak hizmet vermeye başladı. Bu gerçeklesene kadar 2002 yılından bu yana </a:t>
            </a:r>
            <a:r>
              <a:rPr lang="tr-TR" dirty="0" err="1" smtClean="0"/>
              <a:t>Sunnyvale,Kaliforniya</a:t>
            </a:r>
            <a:r>
              <a:rPr lang="tr-TR" dirty="0" smtClean="0"/>
              <a:t> merkezli olarak hizmet vermiştir.</a:t>
            </a:r>
          </a:p>
          <a:p>
            <a:endParaRPr lang="tr-TR" dirty="0"/>
          </a:p>
          <a:p>
            <a:r>
              <a:rPr lang="tr-TR" dirty="0" err="1" smtClean="0"/>
              <a:t>Github</a:t>
            </a:r>
            <a:r>
              <a:rPr lang="tr-TR" dirty="0" smtClean="0"/>
              <a:t> 2008 yılında kurulmuş ve 2018 yılında Microsoft tarafından 7.5 milyara satın alınmıştır.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94792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463" y="1772241"/>
            <a:ext cx="1419906" cy="1464081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288" y="2087903"/>
            <a:ext cx="3435119" cy="832756"/>
          </a:xfrm>
          <a:prstGeom prst="rect">
            <a:avLst/>
          </a:prstGeom>
        </p:spPr>
      </p:pic>
      <p:sp>
        <p:nvSpPr>
          <p:cNvPr id="4" name="Metin kutusu 3"/>
          <p:cNvSpPr txBox="1"/>
          <p:nvPr/>
        </p:nvSpPr>
        <p:spPr>
          <a:xfrm>
            <a:off x="2046107" y="3544389"/>
            <a:ext cx="333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SÜRÜM KONTROL SİSTEMİ</a:t>
            </a:r>
            <a:endParaRPr lang="tr-TR" dirty="0"/>
          </a:p>
        </p:txBody>
      </p:sp>
      <p:sp>
        <p:nvSpPr>
          <p:cNvPr id="5" name="Metin kutusu 4"/>
          <p:cNvSpPr txBox="1"/>
          <p:nvPr/>
        </p:nvSpPr>
        <p:spPr>
          <a:xfrm>
            <a:off x="7543732" y="3544389"/>
            <a:ext cx="226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SOSYAL İŞ AĞI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35589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62" y="129540"/>
            <a:ext cx="2143125" cy="2209800"/>
          </a:xfrm>
          <a:prstGeom prst="rect">
            <a:avLst/>
          </a:prstGeom>
        </p:spPr>
      </p:pic>
      <p:sp>
        <p:nvSpPr>
          <p:cNvPr id="4" name="Metin kutusu 3"/>
          <p:cNvSpPr txBox="1"/>
          <p:nvPr/>
        </p:nvSpPr>
        <p:spPr>
          <a:xfrm>
            <a:off x="1288865" y="2621280"/>
            <a:ext cx="844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Git </a:t>
            </a:r>
            <a:r>
              <a:rPr lang="tr-TR" dirty="0"/>
              <a:t>kullanan yazılım geliştirme projeleri için web tabanlı bir depolama servisidir.</a:t>
            </a:r>
          </a:p>
        </p:txBody>
      </p:sp>
      <p:sp>
        <p:nvSpPr>
          <p:cNvPr id="5" name="Metin kutusu 4"/>
          <p:cNvSpPr txBox="1"/>
          <p:nvPr/>
        </p:nvSpPr>
        <p:spPr>
          <a:xfrm>
            <a:off x="1288865" y="3865543"/>
            <a:ext cx="5529943" cy="670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/>
          </a:p>
        </p:txBody>
      </p:sp>
      <p:sp>
        <p:nvSpPr>
          <p:cNvPr id="6" name="Metin kutusu 5"/>
          <p:cNvSpPr txBox="1"/>
          <p:nvPr/>
        </p:nvSpPr>
        <p:spPr>
          <a:xfrm>
            <a:off x="1288865" y="3319579"/>
            <a:ext cx="8447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Git</a:t>
            </a:r>
            <a:r>
              <a:rPr lang="tr-TR" dirty="0"/>
              <a:t>, yazılım geliştirme süreçlerinde kullanılan, hız odaklı, dağıtık çalışan </a:t>
            </a:r>
            <a:r>
              <a:rPr lang="tr-TR" dirty="0" smtClean="0"/>
              <a:t>bir sürüm </a:t>
            </a:r>
            <a:r>
              <a:rPr lang="tr-TR" dirty="0"/>
              <a:t>kontrol ve kaynak kod yönetim sistemidir.</a:t>
            </a: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0273" y="4132243"/>
            <a:ext cx="21907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264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9491"/>
          </a:xfrm>
        </p:spPr>
        <p:txBody>
          <a:bodyPr/>
          <a:lstStyle/>
          <a:p>
            <a:r>
              <a:rPr lang="tr-TR" dirty="0" smtClean="0"/>
              <a:t>Git kullanan şirketler</a:t>
            </a:r>
            <a:endParaRPr lang="tr-TR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491" y="4515394"/>
            <a:ext cx="3048000" cy="1066800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100" y="1785257"/>
            <a:ext cx="1652451" cy="1652451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101737"/>
            <a:ext cx="3048000" cy="1714501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100" y="4101737"/>
            <a:ext cx="1714501" cy="1714501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491" y="1785257"/>
            <a:ext cx="3571875" cy="762000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474" y="1785257"/>
            <a:ext cx="1652451" cy="165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620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714" y="3517029"/>
            <a:ext cx="3470094" cy="841235"/>
          </a:xfrm>
          <a:prstGeom prst="rect">
            <a:avLst/>
          </a:prstGeom>
        </p:spPr>
      </p:pic>
      <p:sp>
        <p:nvSpPr>
          <p:cNvPr id="3" name="Metin kutusu 2"/>
          <p:cNvSpPr txBox="1"/>
          <p:nvPr/>
        </p:nvSpPr>
        <p:spPr>
          <a:xfrm>
            <a:off x="1093196" y="940525"/>
            <a:ext cx="10132151" cy="4247317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tr-TR" dirty="0" err="1"/>
              <a:t>LinkedIn</a:t>
            </a:r>
            <a:r>
              <a:rPr lang="tr-TR" dirty="0"/>
              <a:t>, iş dünyasındaki kişilerin diğer kişilerle iletişim kurmasını ve bilgi alışverişi yapmasını amaçlayan profesyonel sosyal iş ağı ve sosyal paylaşım platformudur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r>
              <a:rPr lang="tr-TR" dirty="0" err="1" smtClean="0"/>
              <a:t>LinkedIn'in</a:t>
            </a:r>
            <a:r>
              <a:rPr lang="tr-TR" dirty="0" smtClean="0"/>
              <a:t> </a:t>
            </a:r>
            <a:r>
              <a:rPr lang="tr-TR" dirty="0"/>
              <a:t>en popüler olduğu ülke olan Amerika Birleşik Devletleri'nde kullanıcı sayısı 160 milyon, ikinci sıradaki Hindistan'da ise 62 milyon kişidir. En çok </a:t>
            </a:r>
            <a:r>
              <a:rPr lang="tr-TR" dirty="0" err="1"/>
              <a:t>LinkedIn</a:t>
            </a:r>
            <a:r>
              <a:rPr lang="tr-TR" dirty="0"/>
              <a:t> kullanıcısına sahip 15. ülke Türkiye'de ise toplam kullanıcı sayısı 2020 itibarıyla 8,4 milyona ulaşmıştır.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44059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735874" y="224245"/>
            <a:ext cx="8991600" cy="960121"/>
          </a:xfrm>
        </p:spPr>
        <p:txBody>
          <a:bodyPr/>
          <a:lstStyle/>
          <a:p>
            <a:r>
              <a:rPr lang="tr-TR" dirty="0" smtClean="0"/>
              <a:t>Kaynakça :</a:t>
            </a:r>
            <a:endParaRPr lang="tr-TR" dirty="0"/>
          </a:p>
        </p:txBody>
      </p:sp>
      <p:sp>
        <p:nvSpPr>
          <p:cNvPr id="3" name="Metin kutusu 2"/>
          <p:cNvSpPr txBox="1"/>
          <p:nvPr/>
        </p:nvSpPr>
        <p:spPr>
          <a:xfrm>
            <a:off x="957943" y="1384663"/>
            <a:ext cx="100496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hlinkClick r:id="rId2"/>
              </a:rPr>
              <a:t>https://git-scm.com</a:t>
            </a:r>
            <a:r>
              <a:rPr lang="tr-TR" dirty="0" smtClean="0">
                <a:hlinkClick r:id="rId2"/>
              </a:rPr>
              <a:t>/</a:t>
            </a:r>
            <a:endParaRPr lang="tr-TR" dirty="0" smtClean="0"/>
          </a:p>
          <a:p>
            <a:endParaRPr lang="tr-TR" dirty="0"/>
          </a:p>
          <a:p>
            <a:r>
              <a:rPr lang="tr-TR" dirty="0">
                <a:hlinkClick r:id="rId3"/>
              </a:rPr>
              <a:t>https://www.linkedin.com/feed</a:t>
            </a:r>
            <a:r>
              <a:rPr lang="tr-TR" dirty="0" smtClean="0">
                <a:hlinkClick r:id="rId3"/>
              </a:rPr>
              <a:t>/</a:t>
            </a:r>
            <a:endParaRPr lang="tr-TR" dirty="0" smtClean="0"/>
          </a:p>
          <a:p>
            <a:endParaRPr lang="tr-TR" dirty="0"/>
          </a:p>
          <a:p>
            <a:r>
              <a:rPr lang="tr-TR" dirty="0">
                <a:hlinkClick r:id="rId4"/>
              </a:rPr>
              <a:t>https://github.com</a:t>
            </a:r>
            <a:r>
              <a:rPr lang="tr-TR" dirty="0" smtClean="0">
                <a:hlinkClick r:id="rId4"/>
              </a:rPr>
              <a:t>/</a:t>
            </a:r>
            <a:r>
              <a:rPr lang="tr-TR" dirty="0" smtClean="0"/>
              <a:t> </a:t>
            </a:r>
          </a:p>
          <a:p>
            <a:endParaRPr lang="tr-TR" dirty="0"/>
          </a:p>
          <a:p>
            <a:r>
              <a:rPr lang="tr-TR" dirty="0">
                <a:hlinkClick r:id="rId5"/>
              </a:rPr>
              <a:t>https://</a:t>
            </a:r>
            <a:r>
              <a:rPr lang="tr-TR" dirty="0" smtClean="0">
                <a:hlinkClick r:id="rId5"/>
              </a:rPr>
              <a:t>tr.wikipedia.org/wiki/GitHub</a:t>
            </a:r>
            <a:endParaRPr lang="tr-TR" dirty="0" smtClean="0"/>
          </a:p>
          <a:p>
            <a:endParaRPr lang="tr-TR" dirty="0"/>
          </a:p>
          <a:p>
            <a:r>
              <a:rPr lang="tr-TR" dirty="0">
                <a:hlinkClick r:id="rId6"/>
              </a:rPr>
              <a:t>https://</a:t>
            </a:r>
            <a:r>
              <a:rPr lang="tr-TR" dirty="0" smtClean="0">
                <a:hlinkClick r:id="rId6"/>
              </a:rPr>
              <a:t>tr.wikipedia.org/wiki/LinkedIn</a:t>
            </a:r>
            <a:endParaRPr lang="tr-TR" dirty="0" smtClean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1148485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TM10001105[[fn=Kırpma]]</Template>
  <TotalTime>47</TotalTime>
  <Words>191</Words>
  <Application>Microsoft Office PowerPoint</Application>
  <PresentationFormat>Geniş ekran</PresentationFormat>
  <Paragraphs>43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1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9" baseType="lpstr">
      <vt:lpstr>Franklin Gothic Book</vt:lpstr>
      <vt:lpstr>Crop</vt:lpstr>
      <vt:lpstr>PowerPoint Sunusu</vt:lpstr>
      <vt:lpstr>NEDEN MİCROSOFT LOGOSU VAR</vt:lpstr>
      <vt:lpstr>PowerPoint Sunusu</vt:lpstr>
      <vt:lpstr>PowerPoint Sunusu</vt:lpstr>
      <vt:lpstr>Git kullanan şirketler</vt:lpstr>
      <vt:lpstr>PowerPoint Sunusu</vt:lpstr>
      <vt:lpstr>Kaynakça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Windows Kullanıcısı</dc:creator>
  <cp:lastModifiedBy>Windows Kullanıcısı</cp:lastModifiedBy>
  <cp:revision>6</cp:revision>
  <dcterms:created xsi:type="dcterms:W3CDTF">2020-12-07T19:17:41Z</dcterms:created>
  <dcterms:modified xsi:type="dcterms:W3CDTF">2020-12-07T20:05:36Z</dcterms:modified>
</cp:coreProperties>
</file>