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2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6" r:id="rId8"/>
    <p:sldId id="265" r:id="rId9"/>
    <p:sldId id="267" r:id="rId10"/>
    <p:sldId id="268" r:id="rId11"/>
    <p:sldId id="269" r:id="rId12"/>
    <p:sldId id="271" r:id="rId13"/>
    <p:sldId id="273" r:id="rId14"/>
    <p:sldId id="275" r:id="rId15"/>
    <p:sldId id="276" r:id="rId16"/>
    <p:sldId id="279" r:id="rId17"/>
    <p:sldId id="280" r:id="rId18"/>
    <p:sldId id="281" r:id="rId19"/>
    <p:sldId id="282" r:id="rId20"/>
    <p:sldId id="284" r:id="rId21"/>
    <p:sldId id="28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4C0022-0886-B74A-86AD-99FD9F60FCDB}" v="434" dt="2025-05-25T22:58:48.2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9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37.png"/><Relationship Id="rId7" Type="http://schemas.openxmlformats.org/officeDocument/2006/relationships/image" Target="../media/image48.png"/><Relationship Id="rId12" Type="http://schemas.openxmlformats.org/officeDocument/2006/relationships/image" Target="../media/image53.sv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7.sv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svg"/><Relationship Id="rId4" Type="http://schemas.openxmlformats.org/officeDocument/2006/relationships/image" Target="../media/image45.svg"/><Relationship Id="rId9" Type="http://schemas.openxmlformats.org/officeDocument/2006/relationships/image" Target="../media/image5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37.png"/><Relationship Id="rId7" Type="http://schemas.openxmlformats.org/officeDocument/2006/relationships/image" Target="../media/image48.png"/><Relationship Id="rId12" Type="http://schemas.openxmlformats.org/officeDocument/2006/relationships/image" Target="../media/image53.sv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7.sv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svg"/><Relationship Id="rId4" Type="http://schemas.openxmlformats.org/officeDocument/2006/relationships/image" Target="../media/image45.svg"/><Relationship Id="rId9" Type="http://schemas.openxmlformats.org/officeDocument/2006/relationships/image" Target="../media/image5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830A4E-38FA-4E51-9BA5-17BE8F0D938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3C1DD5F2-C71D-4AC0-A724-29FD38C09524}">
      <dgm:prSet/>
      <dgm:spPr/>
      <dgm:t>
        <a:bodyPr/>
        <a:lstStyle/>
        <a:p>
          <a:r>
            <a:rPr lang="tr-TR" b="1" dirty="0"/>
            <a:t>Project Motivation &amp; Objectives</a:t>
          </a:r>
          <a:endParaRPr lang="en-US" dirty="0"/>
        </a:p>
      </dgm:t>
    </dgm:pt>
    <dgm:pt modelId="{0274AEB8-74AC-464A-9AE1-899EF708A92B}" type="parTrans" cxnId="{88A7186A-8D48-40AF-9A5B-7AD0266BEEA6}">
      <dgm:prSet/>
      <dgm:spPr/>
      <dgm:t>
        <a:bodyPr/>
        <a:lstStyle/>
        <a:p>
          <a:endParaRPr lang="en-US"/>
        </a:p>
      </dgm:t>
    </dgm:pt>
    <dgm:pt modelId="{E9BFA81E-D94A-4FA2-B075-5C2447324F82}" type="sibTrans" cxnId="{88A7186A-8D48-40AF-9A5B-7AD0266BEEA6}">
      <dgm:prSet/>
      <dgm:spPr/>
      <dgm:t>
        <a:bodyPr/>
        <a:lstStyle/>
        <a:p>
          <a:endParaRPr lang="en-US"/>
        </a:p>
      </dgm:t>
    </dgm:pt>
    <dgm:pt modelId="{AD7F78E0-F285-44C9-8F79-C7DB40703031}">
      <dgm:prSet/>
      <dgm:spPr/>
      <dgm:t>
        <a:bodyPr/>
        <a:lstStyle/>
        <a:p>
          <a:r>
            <a:rPr lang="tr-TR" b="1" dirty="0"/>
            <a:t>Dataset &amp; Methodology</a:t>
          </a:r>
          <a:endParaRPr lang="en-US" dirty="0"/>
        </a:p>
      </dgm:t>
    </dgm:pt>
    <dgm:pt modelId="{A9BBEA77-DC8C-42A4-A4D7-27C26FC1BF7D}" type="parTrans" cxnId="{6A36C65C-F3DF-4CD7-A0C5-61EE90482043}">
      <dgm:prSet/>
      <dgm:spPr/>
      <dgm:t>
        <a:bodyPr/>
        <a:lstStyle/>
        <a:p>
          <a:endParaRPr lang="en-US"/>
        </a:p>
      </dgm:t>
    </dgm:pt>
    <dgm:pt modelId="{747B739B-2414-4ABF-8234-EE0A335B0527}" type="sibTrans" cxnId="{6A36C65C-F3DF-4CD7-A0C5-61EE90482043}">
      <dgm:prSet/>
      <dgm:spPr/>
      <dgm:t>
        <a:bodyPr/>
        <a:lstStyle/>
        <a:p>
          <a:endParaRPr lang="en-US"/>
        </a:p>
      </dgm:t>
    </dgm:pt>
    <dgm:pt modelId="{1AC9AA8D-85C9-4662-8575-0A23D439E4E2}">
      <dgm:prSet/>
      <dgm:spPr/>
      <dgm:t>
        <a:bodyPr/>
        <a:lstStyle/>
        <a:p>
          <a:r>
            <a:rPr lang="tr-TR" b="1" dirty="0"/>
            <a:t>Exploratory Data Analysis (EDA)</a:t>
          </a:r>
          <a:endParaRPr lang="en-US" dirty="0"/>
        </a:p>
      </dgm:t>
    </dgm:pt>
    <dgm:pt modelId="{6E70AC12-3AB0-4F46-BED3-F71CB40CBEE2}" type="parTrans" cxnId="{C6AE9059-5CD7-4175-879B-3E7657CA3FE0}">
      <dgm:prSet/>
      <dgm:spPr/>
      <dgm:t>
        <a:bodyPr/>
        <a:lstStyle/>
        <a:p>
          <a:endParaRPr lang="en-US"/>
        </a:p>
      </dgm:t>
    </dgm:pt>
    <dgm:pt modelId="{67A35D83-EA52-4F40-AC30-10ED3DC6833A}" type="sibTrans" cxnId="{C6AE9059-5CD7-4175-879B-3E7657CA3FE0}">
      <dgm:prSet/>
      <dgm:spPr/>
      <dgm:t>
        <a:bodyPr/>
        <a:lstStyle/>
        <a:p>
          <a:endParaRPr lang="en-US"/>
        </a:p>
      </dgm:t>
    </dgm:pt>
    <dgm:pt modelId="{0F09C818-8E2B-4777-B0BA-2884F8A3BE82}">
      <dgm:prSet/>
      <dgm:spPr/>
      <dgm:t>
        <a:bodyPr/>
        <a:lstStyle/>
        <a:p>
          <a:r>
            <a:rPr lang="tr-TR" b="1" dirty="0"/>
            <a:t>Hypothesis Testing</a:t>
          </a:r>
          <a:endParaRPr lang="en-US" dirty="0"/>
        </a:p>
      </dgm:t>
    </dgm:pt>
    <dgm:pt modelId="{4DFC6618-36D8-49BA-991D-1D592B95080C}" type="parTrans" cxnId="{2E08A376-3678-4423-BE4E-6606DBAF253F}">
      <dgm:prSet/>
      <dgm:spPr/>
      <dgm:t>
        <a:bodyPr/>
        <a:lstStyle/>
        <a:p>
          <a:endParaRPr lang="en-US"/>
        </a:p>
      </dgm:t>
    </dgm:pt>
    <dgm:pt modelId="{479C4492-C2CE-4520-A75D-8F88D4DB88AE}" type="sibTrans" cxnId="{2E08A376-3678-4423-BE4E-6606DBAF253F}">
      <dgm:prSet/>
      <dgm:spPr/>
      <dgm:t>
        <a:bodyPr/>
        <a:lstStyle/>
        <a:p>
          <a:endParaRPr lang="en-US"/>
        </a:p>
      </dgm:t>
    </dgm:pt>
    <dgm:pt modelId="{CBEC29F1-DF03-4CE5-ABCB-202227C2D960}">
      <dgm:prSet/>
      <dgm:spPr/>
      <dgm:t>
        <a:bodyPr/>
        <a:lstStyle/>
        <a:p>
          <a:r>
            <a:rPr lang="tr-TR" b="1" dirty="0"/>
            <a:t>Machine Learning Models</a:t>
          </a:r>
          <a:endParaRPr lang="en-US" dirty="0"/>
        </a:p>
      </dgm:t>
    </dgm:pt>
    <dgm:pt modelId="{527AFAFB-1FB1-4EFB-B055-B820CDFF259A}" type="parTrans" cxnId="{70375DDF-EF7F-4C81-B3B4-7FE61013C126}">
      <dgm:prSet/>
      <dgm:spPr/>
      <dgm:t>
        <a:bodyPr/>
        <a:lstStyle/>
        <a:p>
          <a:endParaRPr lang="en-US"/>
        </a:p>
      </dgm:t>
    </dgm:pt>
    <dgm:pt modelId="{40928DE8-F4DC-4E83-959B-FB286B2FAD27}" type="sibTrans" cxnId="{70375DDF-EF7F-4C81-B3B4-7FE61013C126}">
      <dgm:prSet/>
      <dgm:spPr/>
      <dgm:t>
        <a:bodyPr/>
        <a:lstStyle/>
        <a:p>
          <a:endParaRPr lang="en-US"/>
        </a:p>
      </dgm:t>
    </dgm:pt>
    <dgm:pt modelId="{4D0B6028-1AAE-4C5F-99A6-83B8531B5B3B}">
      <dgm:prSet/>
      <dgm:spPr/>
      <dgm:t>
        <a:bodyPr/>
        <a:lstStyle/>
        <a:p>
          <a:r>
            <a:rPr lang="tr-TR" b="1" dirty="0"/>
            <a:t>Key Insights &amp; Conclusions</a:t>
          </a:r>
          <a:br>
            <a:rPr lang="tr-TR" b="1" dirty="0"/>
          </a:br>
          <a:endParaRPr lang="en-US" dirty="0"/>
        </a:p>
      </dgm:t>
    </dgm:pt>
    <dgm:pt modelId="{6E085431-65BC-4AA0-AA80-08C5EF8ADFB0}" type="parTrans" cxnId="{600093AC-92D8-4C8C-8150-4826EDFAE5A7}">
      <dgm:prSet/>
      <dgm:spPr/>
      <dgm:t>
        <a:bodyPr/>
        <a:lstStyle/>
        <a:p>
          <a:endParaRPr lang="en-US"/>
        </a:p>
      </dgm:t>
    </dgm:pt>
    <dgm:pt modelId="{3E5D1010-5708-4D84-B81C-FCF2763A66FF}" type="sibTrans" cxnId="{600093AC-92D8-4C8C-8150-4826EDFAE5A7}">
      <dgm:prSet/>
      <dgm:spPr/>
      <dgm:t>
        <a:bodyPr/>
        <a:lstStyle/>
        <a:p>
          <a:endParaRPr lang="en-US"/>
        </a:p>
      </dgm:t>
    </dgm:pt>
    <dgm:pt modelId="{895AD467-F6B7-4AF4-AD76-C46D21A16C94}" type="pres">
      <dgm:prSet presAssocID="{E8830A4E-38FA-4E51-9BA5-17BE8F0D9383}" presName="root" presStyleCnt="0">
        <dgm:presLayoutVars>
          <dgm:dir/>
          <dgm:resizeHandles val="exact"/>
        </dgm:presLayoutVars>
      </dgm:prSet>
      <dgm:spPr/>
    </dgm:pt>
    <dgm:pt modelId="{F64B1BA1-8108-49DE-B22D-3F63184316EF}" type="pres">
      <dgm:prSet presAssocID="{E8830A4E-38FA-4E51-9BA5-17BE8F0D9383}" presName="container" presStyleCnt="0">
        <dgm:presLayoutVars>
          <dgm:dir/>
          <dgm:resizeHandles val="exact"/>
        </dgm:presLayoutVars>
      </dgm:prSet>
      <dgm:spPr/>
    </dgm:pt>
    <dgm:pt modelId="{C17EC326-7A5B-4DF4-8FBE-04D4E94340E8}" type="pres">
      <dgm:prSet presAssocID="{3C1DD5F2-C71D-4AC0-A724-29FD38C09524}" presName="compNode" presStyleCnt="0"/>
      <dgm:spPr/>
    </dgm:pt>
    <dgm:pt modelId="{D2EF6715-2EFF-45D7-8788-A99C2BDF6CC5}" type="pres">
      <dgm:prSet presAssocID="{3C1DD5F2-C71D-4AC0-A724-29FD38C09524}" presName="iconBgRect" presStyleLbl="bgShp" presStyleIdx="0" presStyleCnt="6"/>
      <dgm:spPr/>
    </dgm:pt>
    <dgm:pt modelId="{F250A006-DBB4-406A-8CD4-FB254B88739F}" type="pres">
      <dgm:prSet presAssocID="{3C1DD5F2-C71D-4AC0-A724-29FD38C0952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def merkezi"/>
        </a:ext>
      </dgm:extLst>
    </dgm:pt>
    <dgm:pt modelId="{B498304D-C4C8-4F56-B82F-732D88632C64}" type="pres">
      <dgm:prSet presAssocID="{3C1DD5F2-C71D-4AC0-A724-29FD38C09524}" presName="spaceRect" presStyleCnt="0"/>
      <dgm:spPr/>
    </dgm:pt>
    <dgm:pt modelId="{98EAA8FE-EEA5-4C26-8C8F-5031B2B2E33F}" type="pres">
      <dgm:prSet presAssocID="{3C1DD5F2-C71D-4AC0-A724-29FD38C09524}" presName="textRect" presStyleLbl="revTx" presStyleIdx="0" presStyleCnt="6">
        <dgm:presLayoutVars>
          <dgm:chMax val="1"/>
          <dgm:chPref val="1"/>
        </dgm:presLayoutVars>
      </dgm:prSet>
      <dgm:spPr/>
    </dgm:pt>
    <dgm:pt modelId="{C8586595-6E0C-4D5C-B4CC-8DAADF942872}" type="pres">
      <dgm:prSet presAssocID="{E9BFA81E-D94A-4FA2-B075-5C2447324F82}" presName="sibTrans" presStyleLbl="sibTrans2D1" presStyleIdx="0" presStyleCnt="0"/>
      <dgm:spPr/>
    </dgm:pt>
    <dgm:pt modelId="{B4C7CC65-1779-4AE5-95F0-456D79981164}" type="pres">
      <dgm:prSet presAssocID="{AD7F78E0-F285-44C9-8F79-C7DB40703031}" presName="compNode" presStyleCnt="0"/>
      <dgm:spPr/>
    </dgm:pt>
    <dgm:pt modelId="{4F05EFCE-EA9B-4FF5-BAE6-1634BC22A795}" type="pres">
      <dgm:prSet presAssocID="{AD7F78E0-F285-44C9-8F79-C7DB40703031}" presName="iconBgRect" presStyleLbl="bgShp" presStyleIdx="1" presStyleCnt="6"/>
      <dgm:spPr/>
    </dgm:pt>
    <dgm:pt modelId="{D98B5B4D-B799-4E94-B4FE-65F9E93E19B5}" type="pres">
      <dgm:prSet presAssocID="{AD7F78E0-F285-44C9-8F79-C7DB4070303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i tabanı"/>
        </a:ext>
      </dgm:extLst>
    </dgm:pt>
    <dgm:pt modelId="{EA002AC8-B764-49E2-97BB-837F3D34751A}" type="pres">
      <dgm:prSet presAssocID="{AD7F78E0-F285-44C9-8F79-C7DB40703031}" presName="spaceRect" presStyleCnt="0"/>
      <dgm:spPr/>
    </dgm:pt>
    <dgm:pt modelId="{E9F27C45-5259-4052-B60D-2398F11DD9FC}" type="pres">
      <dgm:prSet presAssocID="{AD7F78E0-F285-44C9-8F79-C7DB40703031}" presName="textRect" presStyleLbl="revTx" presStyleIdx="1" presStyleCnt="6">
        <dgm:presLayoutVars>
          <dgm:chMax val="1"/>
          <dgm:chPref val="1"/>
        </dgm:presLayoutVars>
      </dgm:prSet>
      <dgm:spPr/>
    </dgm:pt>
    <dgm:pt modelId="{940D0F0A-23E4-4DF9-A261-F60F584EE513}" type="pres">
      <dgm:prSet presAssocID="{747B739B-2414-4ABF-8234-EE0A335B0527}" presName="sibTrans" presStyleLbl="sibTrans2D1" presStyleIdx="0" presStyleCnt="0"/>
      <dgm:spPr/>
    </dgm:pt>
    <dgm:pt modelId="{1CD3381A-EE8D-4A9D-ADDF-D1DA95C0B263}" type="pres">
      <dgm:prSet presAssocID="{1AC9AA8D-85C9-4662-8575-0A23D439E4E2}" presName="compNode" presStyleCnt="0"/>
      <dgm:spPr/>
    </dgm:pt>
    <dgm:pt modelId="{8C1D8F09-72EC-4B3A-BB8D-780E963F7D1C}" type="pres">
      <dgm:prSet presAssocID="{1AC9AA8D-85C9-4662-8575-0A23D439E4E2}" presName="iconBgRect" presStyleLbl="bgShp" presStyleIdx="2" presStyleCnt="6"/>
      <dgm:spPr/>
    </dgm:pt>
    <dgm:pt modelId="{E297A3C9-EC82-4173-B351-E2379E8ACBBF}" type="pres">
      <dgm:prSet presAssocID="{1AC9AA8D-85C9-4662-8575-0A23D439E4E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İstatistikler"/>
        </a:ext>
      </dgm:extLst>
    </dgm:pt>
    <dgm:pt modelId="{03229E74-396D-4D0C-BC4D-BA0083808B29}" type="pres">
      <dgm:prSet presAssocID="{1AC9AA8D-85C9-4662-8575-0A23D439E4E2}" presName="spaceRect" presStyleCnt="0"/>
      <dgm:spPr/>
    </dgm:pt>
    <dgm:pt modelId="{774D9BF2-CD1C-4E08-AA9E-54B8783EB2EA}" type="pres">
      <dgm:prSet presAssocID="{1AC9AA8D-85C9-4662-8575-0A23D439E4E2}" presName="textRect" presStyleLbl="revTx" presStyleIdx="2" presStyleCnt="6">
        <dgm:presLayoutVars>
          <dgm:chMax val="1"/>
          <dgm:chPref val="1"/>
        </dgm:presLayoutVars>
      </dgm:prSet>
      <dgm:spPr/>
    </dgm:pt>
    <dgm:pt modelId="{CED7F344-0B6D-4582-B2AA-744B332262DD}" type="pres">
      <dgm:prSet presAssocID="{67A35D83-EA52-4F40-AC30-10ED3DC6833A}" presName="sibTrans" presStyleLbl="sibTrans2D1" presStyleIdx="0" presStyleCnt="0"/>
      <dgm:spPr/>
    </dgm:pt>
    <dgm:pt modelId="{C6D1EEC3-E582-4DB1-B565-F73C3295C0CE}" type="pres">
      <dgm:prSet presAssocID="{0F09C818-8E2B-4777-B0BA-2884F8A3BE82}" presName="compNode" presStyleCnt="0"/>
      <dgm:spPr/>
    </dgm:pt>
    <dgm:pt modelId="{A9235625-EC9F-45A3-81AB-636541251287}" type="pres">
      <dgm:prSet presAssocID="{0F09C818-8E2B-4777-B0BA-2884F8A3BE82}" presName="iconBgRect" presStyleLbl="bgShp" presStyleIdx="3" presStyleCnt="6"/>
      <dgm:spPr/>
    </dgm:pt>
    <dgm:pt modelId="{02A8F2AC-1BE1-4F48-BD03-B2CA89AD3922}" type="pres">
      <dgm:prSet presAssocID="{0F09C818-8E2B-4777-B0BA-2884F8A3BE8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 Kap"/>
        </a:ext>
      </dgm:extLst>
    </dgm:pt>
    <dgm:pt modelId="{B38226FE-95B0-47DE-AA9B-69CFB2790E7C}" type="pres">
      <dgm:prSet presAssocID="{0F09C818-8E2B-4777-B0BA-2884F8A3BE82}" presName="spaceRect" presStyleCnt="0"/>
      <dgm:spPr/>
    </dgm:pt>
    <dgm:pt modelId="{95CCEAFF-B52F-47A9-912D-ABAF0EAE6F88}" type="pres">
      <dgm:prSet presAssocID="{0F09C818-8E2B-4777-B0BA-2884F8A3BE82}" presName="textRect" presStyleLbl="revTx" presStyleIdx="3" presStyleCnt="6">
        <dgm:presLayoutVars>
          <dgm:chMax val="1"/>
          <dgm:chPref val="1"/>
        </dgm:presLayoutVars>
      </dgm:prSet>
      <dgm:spPr/>
    </dgm:pt>
    <dgm:pt modelId="{DCFACDF2-59D5-4BBA-BC15-7CB6FFF9C1A1}" type="pres">
      <dgm:prSet presAssocID="{479C4492-C2CE-4520-A75D-8F88D4DB88AE}" presName="sibTrans" presStyleLbl="sibTrans2D1" presStyleIdx="0" presStyleCnt="0"/>
      <dgm:spPr/>
    </dgm:pt>
    <dgm:pt modelId="{9AC3236F-7617-49F0-B3C9-451DEA41DC5C}" type="pres">
      <dgm:prSet presAssocID="{CBEC29F1-DF03-4CE5-ABCB-202227C2D960}" presName="compNode" presStyleCnt="0"/>
      <dgm:spPr/>
    </dgm:pt>
    <dgm:pt modelId="{A359E261-89AF-4B7D-AC7E-A3D791938199}" type="pres">
      <dgm:prSet presAssocID="{CBEC29F1-DF03-4CE5-ABCB-202227C2D960}" presName="iconBgRect" presStyleLbl="bgShp" presStyleIdx="4" presStyleCnt="6"/>
      <dgm:spPr/>
    </dgm:pt>
    <dgm:pt modelId="{A614E413-9EE2-440D-B760-465E86B6121E}" type="pres">
      <dgm:prSet presAssocID="{CBEC29F1-DF03-4CE5-ABCB-202227C2D96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şliler"/>
        </a:ext>
      </dgm:extLst>
    </dgm:pt>
    <dgm:pt modelId="{CDF1AA1D-3BA1-4279-98C4-CADEA9C73E38}" type="pres">
      <dgm:prSet presAssocID="{CBEC29F1-DF03-4CE5-ABCB-202227C2D960}" presName="spaceRect" presStyleCnt="0"/>
      <dgm:spPr/>
    </dgm:pt>
    <dgm:pt modelId="{933745E4-A287-4FB9-A6B9-0540A3B0151D}" type="pres">
      <dgm:prSet presAssocID="{CBEC29F1-DF03-4CE5-ABCB-202227C2D960}" presName="textRect" presStyleLbl="revTx" presStyleIdx="4" presStyleCnt="6">
        <dgm:presLayoutVars>
          <dgm:chMax val="1"/>
          <dgm:chPref val="1"/>
        </dgm:presLayoutVars>
      </dgm:prSet>
      <dgm:spPr/>
    </dgm:pt>
    <dgm:pt modelId="{21BDAB03-10BD-4AC5-9429-81283CB7F788}" type="pres">
      <dgm:prSet presAssocID="{40928DE8-F4DC-4E83-959B-FB286B2FAD27}" presName="sibTrans" presStyleLbl="sibTrans2D1" presStyleIdx="0" presStyleCnt="0"/>
      <dgm:spPr/>
    </dgm:pt>
    <dgm:pt modelId="{06F00E38-9D41-47EA-813C-8864179D653E}" type="pres">
      <dgm:prSet presAssocID="{4D0B6028-1AAE-4C5F-99A6-83B8531B5B3B}" presName="compNode" presStyleCnt="0"/>
      <dgm:spPr/>
    </dgm:pt>
    <dgm:pt modelId="{7A81DDC4-2E59-4BCC-B4C1-6F923B9D418E}" type="pres">
      <dgm:prSet presAssocID="{4D0B6028-1AAE-4C5F-99A6-83B8531B5B3B}" presName="iconBgRect" presStyleLbl="bgShp" presStyleIdx="5" presStyleCnt="6" custLinFactNeighborX="1626" custLinFactNeighborY="-14629"/>
      <dgm:spPr/>
    </dgm:pt>
    <dgm:pt modelId="{0D08C38A-E29C-4552-BDF3-313869A0500E}" type="pres">
      <dgm:prSet presAssocID="{4D0B6028-1AAE-4C5F-99A6-83B8531B5B3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pul"/>
        </a:ext>
      </dgm:extLst>
    </dgm:pt>
    <dgm:pt modelId="{CACEB016-5A47-4AD4-B201-4271E77CC2DE}" type="pres">
      <dgm:prSet presAssocID="{4D0B6028-1AAE-4C5F-99A6-83B8531B5B3B}" presName="spaceRect" presStyleCnt="0"/>
      <dgm:spPr/>
    </dgm:pt>
    <dgm:pt modelId="{A31C4847-A47E-4EE4-B5BC-A98DC60E3558}" type="pres">
      <dgm:prSet presAssocID="{4D0B6028-1AAE-4C5F-99A6-83B8531B5B3B}" presName="textRect" presStyleLbl="revTx" presStyleIdx="5" presStyleCnt="6" custLinFactNeighborY="22971">
        <dgm:presLayoutVars>
          <dgm:chMax val="1"/>
          <dgm:chPref val="1"/>
        </dgm:presLayoutVars>
      </dgm:prSet>
      <dgm:spPr/>
    </dgm:pt>
  </dgm:ptLst>
  <dgm:cxnLst>
    <dgm:cxn modelId="{0118E304-2C2F-EA4F-8DAB-4A3AB6FC737B}" type="presOf" srcId="{E9BFA81E-D94A-4FA2-B075-5C2447324F82}" destId="{C8586595-6E0C-4D5C-B4CC-8DAADF942872}" srcOrd="0" destOrd="0" presId="urn:microsoft.com/office/officeart/2018/2/layout/IconCircleList"/>
    <dgm:cxn modelId="{4B3EAD0E-210D-4C4B-896A-FB08639CFA71}" type="presOf" srcId="{E8830A4E-38FA-4E51-9BA5-17BE8F0D9383}" destId="{895AD467-F6B7-4AF4-AD76-C46D21A16C94}" srcOrd="0" destOrd="0" presId="urn:microsoft.com/office/officeart/2018/2/layout/IconCircleList"/>
    <dgm:cxn modelId="{60A8691C-2570-C14F-B611-3DAB53DFF053}" type="presOf" srcId="{AD7F78E0-F285-44C9-8F79-C7DB40703031}" destId="{E9F27C45-5259-4052-B60D-2398F11DD9FC}" srcOrd="0" destOrd="0" presId="urn:microsoft.com/office/officeart/2018/2/layout/IconCircleList"/>
    <dgm:cxn modelId="{A0B9013A-1DCD-2D4B-9471-A7AD21FF7C4F}" type="presOf" srcId="{0F09C818-8E2B-4777-B0BA-2884F8A3BE82}" destId="{95CCEAFF-B52F-47A9-912D-ABAF0EAE6F88}" srcOrd="0" destOrd="0" presId="urn:microsoft.com/office/officeart/2018/2/layout/IconCircleList"/>
    <dgm:cxn modelId="{00B5A03B-2BE7-F940-86DC-37BD84A123E1}" type="presOf" srcId="{40928DE8-F4DC-4E83-959B-FB286B2FAD27}" destId="{21BDAB03-10BD-4AC5-9429-81283CB7F788}" srcOrd="0" destOrd="0" presId="urn:microsoft.com/office/officeart/2018/2/layout/IconCircleList"/>
    <dgm:cxn modelId="{49CEEC41-4B13-914B-8B0B-F36893CF7C75}" type="presOf" srcId="{67A35D83-EA52-4F40-AC30-10ED3DC6833A}" destId="{CED7F344-0B6D-4582-B2AA-744B332262DD}" srcOrd="0" destOrd="0" presId="urn:microsoft.com/office/officeart/2018/2/layout/IconCircleList"/>
    <dgm:cxn modelId="{C6AE9059-5CD7-4175-879B-3E7657CA3FE0}" srcId="{E8830A4E-38FA-4E51-9BA5-17BE8F0D9383}" destId="{1AC9AA8D-85C9-4662-8575-0A23D439E4E2}" srcOrd="2" destOrd="0" parTransId="{6E70AC12-3AB0-4F46-BED3-F71CB40CBEE2}" sibTransId="{67A35D83-EA52-4F40-AC30-10ED3DC6833A}"/>
    <dgm:cxn modelId="{6A36C65C-F3DF-4CD7-A0C5-61EE90482043}" srcId="{E8830A4E-38FA-4E51-9BA5-17BE8F0D9383}" destId="{AD7F78E0-F285-44C9-8F79-C7DB40703031}" srcOrd="1" destOrd="0" parTransId="{A9BBEA77-DC8C-42A4-A4D7-27C26FC1BF7D}" sibTransId="{747B739B-2414-4ABF-8234-EE0A335B0527}"/>
    <dgm:cxn modelId="{F7F2D565-66E1-9343-B822-A9D2DD6849AA}" type="presOf" srcId="{1AC9AA8D-85C9-4662-8575-0A23D439E4E2}" destId="{774D9BF2-CD1C-4E08-AA9E-54B8783EB2EA}" srcOrd="0" destOrd="0" presId="urn:microsoft.com/office/officeart/2018/2/layout/IconCircleList"/>
    <dgm:cxn modelId="{88A7186A-8D48-40AF-9A5B-7AD0266BEEA6}" srcId="{E8830A4E-38FA-4E51-9BA5-17BE8F0D9383}" destId="{3C1DD5F2-C71D-4AC0-A724-29FD38C09524}" srcOrd="0" destOrd="0" parTransId="{0274AEB8-74AC-464A-9AE1-899EF708A92B}" sibTransId="{E9BFA81E-D94A-4FA2-B075-5C2447324F82}"/>
    <dgm:cxn modelId="{2E08A376-3678-4423-BE4E-6606DBAF253F}" srcId="{E8830A4E-38FA-4E51-9BA5-17BE8F0D9383}" destId="{0F09C818-8E2B-4777-B0BA-2884F8A3BE82}" srcOrd="3" destOrd="0" parTransId="{4DFC6618-36D8-49BA-991D-1D592B95080C}" sibTransId="{479C4492-C2CE-4520-A75D-8F88D4DB88AE}"/>
    <dgm:cxn modelId="{F627968A-6690-2545-92FD-FA35256F9B91}" type="presOf" srcId="{3C1DD5F2-C71D-4AC0-A724-29FD38C09524}" destId="{98EAA8FE-EEA5-4C26-8C8F-5031B2B2E33F}" srcOrd="0" destOrd="0" presId="urn:microsoft.com/office/officeart/2018/2/layout/IconCircleList"/>
    <dgm:cxn modelId="{1589929D-4EB3-7E4D-BACD-566ACD5FC8D0}" type="presOf" srcId="{CBEC29F1-DF03-4CE5-ABCB-202227C2D960}" destId="{933745E4-A287-4FB9-A6B9-0540A3B0151D}" srcOrd="0" destOrd="0" presId="urn:microsoft.com/office/officeart/2018/2/layout/IconCircleList"/>
    <dgm:cxn modelId="{600093AC-92D8-4C8C-8150-4826EDFAE5A7}" srcId="{E8830A4E-38FA-4E51-9BA5-17BE8F0D9383}" destId="{4D0B6028-1AAE-4C5F-99A6-83B8531B5B3B}" srcOrd="5" destOrd="0" parTransId="{6E085431-65BC-4AA0-AA80-08C5EF8ADFB0}" sibTransId="{3E5D1010-5708-4D84-B81C-FCF2763A66FF}"/>
    <dgm:cxn modelId="{F6194EAE-0218-1D47-B514-2BC5AF0D6630}" type="presOf" srcId="{747B739B-2414-4ABF-8234-EE0A335B0527}" destId="{940D0F0A-23E4-4DF9-A261-F60F584EE513}" srcOrd="0" destOrd="0" presId="urn:microsoft.com/office/officeart/2018/2/layout/IconCircleList"/>
    <dgm:cxn modelId="{BFD1D2B3-68CF-F849-A306-22B4EFA5FD2C}" type="presOf" srcId="{479C4492-C2CE-4520-A75D-8F88D4DB88AE}" destId="{DCFACDF2-59D5-4BBA-BC15-7CB6FFF9C1A1}" srcOrd="0" destOrd="0" presId="urn:microsoft.com/office/officeart/2018/2/layout/IconCircleList"/>
    <dgm:cxn modelId="{70375DDF-EF7F-4C81-B3B4-7FE61013C126}" srcId="{E8830A4E-38FA-4E51-9BA5-17BE8F0D9383}" destId="{CBEC29F1-DF03-4CE5-ABCB-202227C2D960}" srcOrd="4" destOrd="0" parTransId="{527AFAFB-1FB1-4EFB-B055-B820CDFF259A}" sibTransId="{40928DE8-F4DC-4E83-959B-FB286B2FAD27}"/>
    <dgm:cxn modelId="{83F0C0F6-B9FF-7741-A038-D6FD7B618EF4}" type="presOf" srcId="{4D0B6028-1AAE-4C5F-99A6-83B8531B5B3B}" destId="{A31C4847-A47E-4EE4-B5BC-A98DC60E3558}" srcOrd="0" destOrd="0" presId="urn:microsoft.com/office/officeart/2018/2/layout/IconCircleList"/>
    <dgm:cxn modelId="{7A06409C-5B91-8D47-ACE2-3FACF1E49D4B}" type="presParOf" srcId="{895AD467-F6B7-4AF4-AD76-C46D21A16C94}" destId="{F64B1BA1-8108-49DE-B22D-3F63184316EF}" srcOrd="0" destOrd="0" presId="urn:microsoft.com/office/officeart/2018/2/layout/IconCircleList"/>
    <dgm:cxn modelId="{FAEB8F60-BB03-814F-98EF-DD05907EE828}" type="presParOf" srcId="{F64B1BA1-8108-49DE-B22D-3F63184316EF}" destId="{C17EC326-7A5B-4DF4-8FBE-04D4E94340E8}" srcOrd="0" destOrd="0" presId="urn:microsoft.com/office/officeart/2018/2/layout/IconCircleList"/>
    <dgm:cxn modelId="{4FCE13EA-1E54-4D4F-8D90-E38CE3D63930}" type="presParOf" srcId="{C17EC326-7A5B-4DF4-8FBE-04D4E94340E8}" destId="{D2EF6715-2EFF-45D7-8788-A99C2BDF6CC5}" srcOrd="0" destOrd="0" presId="urn:microsoft.com/office/officeart/2018/2/layout/IconCircleList"/>
    <dgm:cxn modelId="{4285143F-2546-D64D-A72B-F65C80B182B4}" type="presParOf" srcId="{C17EC326-7A5B-4DF4-8FBE-04D4E94340E8}" destId="{F250A006-DBB4-406A-8CD4-FB254B88739F}" srcOrd="1" destOrd="0" presId="urn:microsoft.com/office/officeart/2018/2/layout/IconCircleList"/>
    <dgm:cxn modelId="{D2B2C222-6E06-B64F-AE41-76461D415B7B}" type="presParOf" srcId="{C17EC326-7A5B-4DF4-8FBE-04D4E94340E8}" destId="{B498304D-C4C8-4F56-B82F-732D88632C64}" srcOrd="2" destOrd="0" presId="urn:microsoft.com/office/officeart/2018/2/layout/IconCircleList"/>
    <dgm:cxn modelId="{75E08FDC-A838-DA4C-A1D4-2F20C2C898B6}" type="presParOf" srcId="{C17EC326-7A5B-4DF4-8FBE-04D4E94340E8}" destId="{98EAA8FE-EEA5-4C26-8C8F-5031B2B2E33F}" srcOrd="3" destOrd="0" presId="urn:microsoft.com/office/officeart/2018/2/layout/IconCircleList"/>
    <dgm:cxn modelId="{2DD6BFDC-63EE-1845-A68E-44D42BF91BA1}" type="presParOf" srcId="{F64B1BA1-8108-49DE-B22D-3F63184316EF}" destId="{C8586595-6E0C-4D5C-B4CC-8DAADF942872}" srcOrd="1" destOrd="0" presId="urn:microsoft.com/office/officeart/2018/2/layout/IconCircleList"/>
    <dgm:cxn modelId="{B99FA6BD-5E0F-C140-AF0C-C4A9B2A5E543}" type="presParOf" srcId="{F64B1BA1-8108-49DE-B22D-3F63184316EF}" destId="{B4C7CC65-1779-4AE5-95F0-456D79981164}" srcOrd="2" destOrd="0" presId="urn:microsoft.com/office/officeart/2018/2/layout/IconCircleList"/>
    <dgm:cxn modelId="{3FD4AF46-B8AD-E748-8831-57E99329C00F}" type="presParOf" srcId="{B4C7CC65-1779-4AE5-95F0-456D79981164}" destId="{4F05EFCE-EA9B-4FF5-BAE6-1634BC22A795}" srcOrd="0" destOrd="0" presId="urn:microsoft.com/office/officeart/2018/2/layout/IconCircleList"/>
    <dgm:cxn modelId="{FF7D6A73-9FB2-BA4D-B723-FA6FAF697D9A}" type="presParOf" srcId="{B4C7CC65-1779-4AE5-95F0-456D79981164}" destId="{D98B5B4D-B799-4E94-B4FE-65F9E93E19B5}" srcOrd="1" destOrd="0" presId="urn:microsoft.com/office/officeart/2018/2/layout/IconCircleList"/>
    <dgm:cxn modelId="{3C7EBD70-C275-B744-8B1A-171B8A2494D2}" type="presParOf" srcId="{B4C7CC65-1779-4AE5-95F0-456D79981164}" destId="{EA002AC8-B764-49E2-97BB-837F3D34751A}" srcOrd="2" destOrd="0" presId="urn:microsoft.com/office/officeart/2018/2/layout/IconCircleList"/>
    <dgm:cxn modelId="{7A3C6A6D-6B30-9045-BB6B-F1639A72508E}" type="presParOf" srcId="{B4C7CC65-1779-4AE5-95F0-456D79981164}" destId="{E9F27C45-5259-4052-B60D-2398F11DD9FC}" srcOrd="3" destOrd="0" presId="urn:microsoft.com/office/officeart/2018/2/layout/IconCircleList"/>
    <dgm:cxn modelId="{15CEA9CB-B0B4-054A-9A3C-63E997A6C6A9}" type="presParOf" srcId="{F64B1BA1-8108-49DE-B22D-3F63184316EF}" destId="{940D0F0A-23E4-4DF9-A261-F60F584EE513}" srcOrd="3" destOrd="0" presId="urn:microsoft.com/office/officeart/2018/2/layout/IconCircleList"/>
    <dgm:cxn modelId="{C71D1259-4BF1-5A4E-A87E-2E75AAB59637}" type="presParOf" srcId="{F64B1BA1-8108-49DE-B22D-3F63184316EF}" destId="{1CD3381A-EE8D-4A9D-ADDF-D1DA95C0B263}" srcOrd="4" destOrd="0" presId="urn:microsoft.com/office/officeart/2018/2/layout/IconCircleList"/>
    <dgm:cxn modelId="{739EE072-CF8B-754A-B7C7-4942863A4CEE}" type="presParOf" srcId="{1CD3381A-EE8D-4A9D-ADDF-D1DA95C0B263}" destId="{8C1D8F09-72EC-4B3A-BB8D-780E963F7D1C}" srcOrd="0" destOrd="0" presId="urn:microsoft.com/office/officeart/2018/2/layout/IconCircleList"/>
    <dgm:cxn modelId="{119A24FA-E941-E843-84BA-F52D96BC0979}" type="presParOf" srcId="{1CD3381A-EE8D-4A9D-ADDF-D1DA95C0B263}" destId="{E297A3C9-EC82-4173-B351-E2379E8ACBBF}" srcOrd="1" destOrd="0" presId="urn:microsoft.com/office/officeart/2018/2/layout/IconCircleList"/>
    <dgm:cxn modelId="{659ACB7D-E7A6-3548-88F8-47871F43A84E}" type="presParOf" srcId="{1CD3381A-EE8D-4A9D-ADDF-D1DA95C0B263}" destId="{03229E74-396D-4D0C-BC4D-BA0083808B29}" srcOrd="2" destOrd="0" presId="urn:microsoft.com/office/officeart/2018/2/layout/IconCircleList"/>
    <dgm:cxn modelId="{58C80932-B4E8-BB40-B95F-45373EF66EBC}" type="presParOf" srcId="{1CD3381A-EE8D-4A9D-ADDF-D1DA95C0B263}" destId="{774D9BF2-CD1C-4E08-AA9E-54B8783EB2EA}" srcOrd="3" destOrd="0" presId="urn:microsoft.com/office/officeart/2018/2/layout/IconCircleList"/>
    <dgm:cxn modelId="{6E8C4EBA-6D17-EA49-8EE2-B65B23B53CCF}" type="presParOf" srcId="{F64B1BA1-8108-49DE-B22D-3F63184316EF}" destId="{CED7F344-0B6D-4582-B2AA-744B332262DD}" srcOrd="5" destOrd="0" presId="urn:microsoft.com/office/officeart/2018/2/layout/IconCircleList"/>
    <dgm:cxn modelId="{6EACFC59-C5DC-9548-B4CB-0576899BAD9C}" type="presParOf" srcId="{F64B1BA1-8108-49DE-B22D-3F63184316EF}" destId="{C6D1EEC3-E582-4DB1-B565-F73C3295C0CE}" srcOrd="6" destOrd="0" presId="urn:microsoft.com/office/officeart/2018/2/layout/IconCircleList"/>
    <dgm:cxn modelId="{3009F6DB-B8BB-534E-9E1B-EAF370568F17}" type="presParOf" srcId="{C6D1EEC3-E582-4DB1-B565-F73C3295C0CE}" destId="{A9235625-EC9F-45A3-81AB-636541251287}" srcOrd="0" destOrd="0" presId="urn:microsoft.com/office/officeart/2018/2/layout/IconCircleList"/>
    <dgm:cxn modelId="{0C82C18F-B40F-304A-8ACF-AEF585982D7E}" type="presParOf" srcId="{C6D1EEC3-E582-4DB1-B565-F73C3295C0CE}" destId="{02A8F2AC-1BE1-4F48-BD03-B2CA89AD3922}" srcOrd="1" destOrd="0" presId="urn:microsoft.com/office/officeart/2018/2/layout/IconCircleList"/>
    <dgm:cxn modelId="{9F1E9A49-4300-1844-82E5-9945E62FC4F5}" type="presParOf" srcId="{C6D1EEC3-E582-4DB1-B565-F73C3295C0CE}" destId="{B38226FE-95B0-47DE-AA9B-69CFB2790E7C}" srcOrd="2" destOrd="0" presId="urn:microsoft.com/office/officeart/2018/2/layout/IconCircleList"/>
    <dgm:cxn modelId="{A1972664-E23A-694C-B509-213DEE653325}" type="presParOf" srcId="{C6D1EEC3-E582-4DB1-B565-F73C3295C0CE}" destId="{95CCEAFF-B52F-47A9-912D-ABAF0EAE6F88}" srcOrd="3" destOrd="0" presId="urn:microsoft.com/office/officeart/2018/2/layout/IconCircleList"/>
    <dgm:cxn modelId="{BD654EF0-1FAB-3744-9B41-C84EB22093AD}" type="presParOf" srcId="{F64B1BA1-8108-49DE-B22D-3F63184316EF}" destId="{DCFACDF2-59D5-4BBA-BC15-7CB6FFF9C1A1}" srcOrd="7" destOrd="0" presId="urn:microsoft.com/office/officeart/2018/2/layout/IconCircleList"/>
    <dgm:cxn modelId="{8A2B3356-E9BA-5D43-BE2B-5A876C11DAF2}" type="presParOf" srcId="{F64B1BA1-8108-49DE-B22D-3F63184316EF}" destId="{9AC3236F-7617-49F0-B3C9-451DEA41DC5C}" srcOrd="8" destOrd="0" presId="urn:microsoft.com/office/officeart/2018/2/layout/IconCircleList"/>
    <dgm:cxn modelId="{7179312A-079F-C746-B7A3-6DD767FEE2AD}" type="presParOf" srcId="{9AC3236F-7617-49F0-B3C9-451DEA41DC5C}" destId="{A359E261-89AF-4B7D-AC7E-A3D791938199}" srcOrd="0" destOrd="0" presId="urn:microsoft.com/office/officeart/2018/2/layout/IconCircleList"/>
    <dgm:cxn modelId="{D15305CF-7881-AD46-9732-24B125248D2E}" type="presParOf" srcId="{9AC3236F-7617-49F0-B3C9-451DEA41DC5C}" destId="{A614E413-9EE2-440D-B760-465E86B6121E}" srcOrd="1" destOrd="0" presId="urn:microsoft.com/office/officeart/2018/2/layout/IconCircleList"/>
    <dgm:cxn modelId="{6A1CC422-C719-7040-A408-054844F4331F}" type="presParOf" srcId="{9AC3236F-7617-49F0-B3C9-451DEA41DC5C}" destId="{CDF1AA1D-3BA1-4279-98C4-CADEA9C73E38}" srcOrd="2" destOrd="0" presId="urn:microsoft.com/office/officeart/2018/2/layout/IconCircleList"/>
    <dgm:cxn modelId="{F46C1CA8-2D92-AF4F-94B6-FBDEAB622DF7}" type="presParOf" srcId="{9AC3236F-7617-49F0-B3C9-451DEA41DC5C}" destId="{933745E4-A287-4FB9-A6B9-0540A3B0151D}" srcOrd="3" destOrd="0" presId="urn:microsoft.com/office/officeart/2018/2/layout/IconCircleList"/>
    <dgm:cxn modelId="{B1F62AA9-509A-A54E-B81A-01692E7001CE}" type="presParOf" srcId="{F64B1BA1-8108-49DE-B22D-3F63184316EF}" destId="{21BDAB03-10BD-4AC5-9429-81283CB7F788}" srcOrd="9" destOrd="0" presId="urn:microsoft.com/office/officeart/2018/2/layout/IconCircleList"/>
    <dgm:cxn modelId="{464A67C3-4FE6-3E4D-BD6F-81D9394CBF61}" type="presParOf" srcId="{F64B1BA1-8108-49DE-B22D-3F63184316EF}" destId="{06F00E38-9D41-47EA-813C-8864179D653E}" srcOrd="10" destOrd="0" presId="urn:microsoft.com/office/officeart/2018/2/layout/IconCircleList"/>
    <dgm:cxn modelId="{E9E9F15A-CBE1-2348-85AB-16AC64012C70}" type="presParOf" srcId="{06F00E38-9D41-47EA-813C-8864179D653E}" destId="{7A81DDC4-2E59-4BCC-B4C1-6F923B9D418E}" srcOrd="0" destOrd="0" presId="urn:microsoft.com/office/officeart/2018/2/layout/IconCircleList"/>
    <dgm:cxn modelId="{4E6C4761-1613-244A-82E8-F636CEC4475D}" type="presParOf" srcId="{06F00E38-9D41-47EA-813C-8864179D653E}" destId="{0D08C38A-E29C-4552-BDF3-313869A0500E}" srcOrd="1" destOrd="0" presId="urn:microsoft.com/office/officeart/2018/2/layout/IconCircleList"/>
    <dgm:cxn modelId="{B3053680-DCED-3E47-8272-7566013A7845}" type="presParOf" srcId="{06F00E38-9D41-47EA-813C-8864179D653E}" destId="{CACEB016-5A47-4AD4-B201-4271E77CC2DE}" srcOrd="2" destOrd="0" presId="urn:microsoft.com/office/officeart/2018/2/layout/IconCircleList"/>
    <dgm:cxn modelId="{0D423E5A-A843-3A40-8634-8BAD42F1EAC1}" type="presParOf" srcId="{06F00E38-9D41-47EA-813C-8864179D653E}" destId="{A31C4847-A47E-4EE4-B5BC-A98DC60E355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B0C272-CA02-4093-AE9E-5B93CC91E1BE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77CB6C-F7D2-42F9-8929-1DB446F08B7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tr-TR" b="1" dirty="0"/>
            <a:t>Caloric Intake (kcal)</a:t>
          </a:r>
          <a:endParaRPr lang="en-US" dirty="0"/>
        </a:p>
      </dgm:t>
    </dgm:pt>
    <dgm:pt modelId="{8396863B-E17B-422B-AF4D-83403179FFB8}" type="parTrans" cxnId="{4D185094-5E2B-4270-B777-DE9B1EBC145A}">
      <dgm:prSet/>
      <dgm:spPr/>
      <dgm:t>
        <a:bodyPr/>
        <a:lstStyle/>
        <a:p>
          <a:endParaRPr lang="en-US"/>
        </a:p>
      </dgm:t>
    </dgm:pt>
    <dgm:pt modelId="{18C9B0D4-97E3-4E14-8A8C-021ABA5C78C5}" type="sibTrans" cxnId="{4D185094-5E2B-4270-B777-DE9B1EBC145A}">
      <dgm:prSet/>
      <dgm:spPr/>
      <dgm:t>
        <a:bodyPr/>
        <a:lstStyle/>
        <a:p>
          <a:endParaRPr lang="en-US"/>
        </a:p>
      </dgm:t>
    </dgm:pt>
    <dgm:pt modelId="{5011280D-BF77-4309-BF5C-790D7F60184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tr-TR" b="1" dirty="0"/>
            <a:t>Macronutrients (g)</a:t>
          </a:r>
          <a:r>
            <a:rPr lang="tr-TR" dirty="0"/>
            <a:t>:</a:t>
          </a:r>
          <a:endParaRPr lang="en-US" dirty="0"/>
        </a:p>
      </dgm:t>
    </dgm:pt>
    <dgm:pt modelId="{1B54954C-1372-44BE-814B-C62C5D658DCB}" type="parTrans" cxnId="{CD0D35FF-9CCD-4523-80F5-0D9ECB9D55F7}">
      <dgm:prSet/>
      <dgm:spPr/>
      <dgm:t>
        <a:bodyPr/>
        <a:lstStyle/>
        <a:p>
          <a:endParaRPr lang="en-US"/>
        </a:p>
      </dgm:t>
    </dgm:pt>
    <dgm:pt modelId="{FB7A2781-FE43-45B3-A334-A524575B3305}" type="sibTrans" cxnId="{CD0D35FF-9CCD-4523-80F5-0D9ECB9D55F7}">
      <dgm:prSet/>
      <dgm:spPr/>
      <dgm:t>
        <a:bodyPr/>
        <a:lstStyle/>
        <a:p>
          <a:endParaRPr lang="en-US"/>
        </a:p>
      </dgm:t>
    </dgm:pt>
    <dgm:pt modelId="{5AC95255-7E12-44F2-A265-1B31D232C765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Protein</a:t>
          </a:r>
          <a:endParaRPr lang="en-US" dirty="0"/>
        </a:p>
      </dgm:t>
    </dgm:pt>
    <dgm:pt modelId="{722D0CBE-06F5-4C6F-B2B8-C3F22C60709B}" type="parTrans" cxnId="{D381B10C-7341-4314-BF42-F15F307DE5ED}">
      <dgm:prSet/>
      <dgm:spPr/>
      <dgm:t>
        <a:bodyPr/>
        <a:lstStyle/>
        <a:p>
          <a:endParaRPr lang="en-US"/>
        </a:p>
      </dgm:t>
    </dgm:pt>
    <dgm:pt modelId="{2DA2C20C-A4E4-4BB4-B2AF-9ED9A68A183B}" type="sibTrans" cxnId="{D381B10C-7341-4314-BF42-F15F307DE5ED}">
      <dgm:prSet/>
      <dgm:spPr/>
      <dgm:t>
        <a:bodyPr/>
        <a:lstStyle/>
        <a:p>
          <a:endParaRPr lang="en-US"/>
        </a:p>
      </dgm:t>
    </dgm:pt>
    <dgm:pt modelId="{829DA55F-75CD-48B0-B1F7-8AC69B2DF37C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Carbohydrates</a:t>
          </a:r>
          <a:endParaRPr lang="en-US" dirty="0"/>
        </a:p>
      </dgm:t>
    </dgm:pt>
    <dgm:pt modelId="{E0EAA521-3AB6-4FA9-8ED5-FBDE07B3D035}" type="parTrans" cxnId="{82CBA064-FBA2-4583-BFD4-B1D68A5C4FF6}">
      <dgm:prSet/>
      <dgm:spPr/>
      <dgm:t>
        <a:bodyPr/>
        <a:lstStyle/>
        <a:p>
          <a:endParaRPr lang="en-US"/>
        </a:p>
      </dgm:t>
    </dgm:pt>
    <dgm:pt modelId="{2A699E7F-A794-49B8-BEA9-F8D21E31B415}" type="sibTrans" cxnId="{82CBA064-FBA2-4583-BFD4-B1D68A5C4FF6}">
      <dgm:prSet/>
      <dgm:spPr/>
      <dgm:t>
        <a:bodyPr/>
        <a:lstStyle/>
        <a:p>
          <a:endParaRPr lang="en-US"/>
        </a:p>
      </dgm:t>
    </dgm:pt>
    <dgm:pt modelId="{9C986483-1148-48EC-8DAB-0F2EB1B6184B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Fats</a:t>
          </a:r>
          <a:endParaRPr lang="en-US" dirty="0"/>
        </a:p>
      </dgm:t>
    </dgm:pt>
    <dgm:pt modelId="{3CA10FF8-979F-4CA5-AD31-E17FCB4AAD2B}" type="parTrans" cxnId="{631E99FE-0D74-4442-8A02-623F3BBAE77E}">
      <dgm:prSet/>
      <dgm:spPr/>
      <dgm:t>
        <a:bodyPr/>
        <a:lstStyle/>
        <a:p>
          <a:endParaRPr lang="en-US"/>
        </a:p>
      </dgm:t>
    </dgm:pt>
    <dgm:pt modelId="{B020E448-A098-4FD9-AC73-7290DB6ED807}" type="sibTrans" cxnId="{631E99FE-0D74-4442-8A02-623F3BBAE77E}">
      <dgm:prSet/>
      <dgm:spPr/>
      <dgm:t>
        <a:bodyPr/>
        <a:lstStyle/>
        <a:p>
          <a:endParaRPr lang="en-US"/>
        </a:p>
      </dgm:t>
    </dgm:pt>
    <dgm:pt modelId="{F4068473-1B2A-47CC-8B4B-21CB0F674F9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tr-TR" b="1" dirty="0"/>
            <a:t>Body Composition Metrics</a:t>
          </a:r>
          <a:r>
            <a:rPr lang="tr-TR" dirty="0"/>
            <a:t>:</a:t>
          </a:r>
          <a:endParaRPr lang="en-US" dirty="0"/>
        </a:p>
      </dgm:t>
    </dgm:pt>
    <dgm:pt modelId="{D819C92C-7874-4ECD-BD9B-DE36B0F99052}" type="parTrans" cxnId="{12CFB5B7-F5F8-4C46-B9C2-ED1A8A1E83FA}">
      <dgm:prSet/>
      <dgm:spPr/>
      <dgm:t>
        <a:bodyPr/>
        <a:lstStyle/>
        <a:p>
          <a:endParaRPr lang="en-US"/>
        </a:p>
      </dgm:t>
    </dgm:pt>
    <dgm:pt modelId="{E3C39555-2767-41D4-A0D0-FDBD241DF5B1}" type="sibTrans" cxnId="{12CFB5B7-F5F8-4C46-B9C2-ED1A8A1E83FA}">
      <dgm:prSet/>
      <dgm:spPr/>
      <dgm:t>
        <a:bodyPr/>
        <a:lstStyle/>
        <a:p>
          <a:endParaRPr lang="en-US"/>
        </a:p>
      </dgm:t>
    </dgm:pt>
    <dgm:pt modelId="{EE13EF14-0008-4774-B787-6962CFA0A988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Body Fat Percentage (%)</a:t>
          </a:r>
          <a:endParaRPr lang="en-US" dirty="0"/>
        </a:p>
      </dgm:t>
    </dgm:pt>
    <dgm:pt modelId="{7249041C-F85C-4ADB-B0DB-F69A0D8C74E2}" type="parTrans" cxnId="{BC95916B-155E-4C1B-AA02-CFA1868323D4}">
      <dgm:prSet/>
      <dgm:spPr/>
      <dgm:t>
        <a:bodyPr/>
        <a:lstStyle/>
        <a:p>
          <a:endParaRPr lang="en-US"/>
        </a:p>
      </dgm:t>
    </dgm:pt>
    <dgm:pt modelId="{7223FB81-97D6-42D1-9EF1-CEC16CA0EA68}" type="sibTrans" cxnId="{BC95916B-155E-4C1B-AA02-CFA1868323D4}">
      <dgm:prSet/>
      <dgm:spPr/>
      <dgm:t>
        <a:bodyPr/>
        <a:lstStyle/>
        <a:p>
          <a:endParaRPr lang="en-US"/>
        </a:p>
      </dgm:t>
    </dgm:pt>
    <dgm:pt modelId="{7383DC2B-2A3B-4362-B2DA-7FAB24A51316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Body Weight (kg)</a:t>
          </a:r>
          <a:endParaRPr lang="en-US" dirty="0"/>
        </a:p>
      </dgm:t>
    </dgm:pt>
    <dgm:pt modelId="{6F6635A6-688C-44B7-8717-DC3270B8A834}" type="parTrans" cxnId="{426A430A-2CC9-474D-A7AB-021B4E6E2D05}">
      <dgm:prSet/>
      <dgm:spPr/>
      <dgm:t>
        <a:bodyPr/>
        <a:lstStyle/>
        <a:p>
          <a:endParaRPr lang="en-US"/>
        </a:p>
      </dgm:t>
    </dgm:pt>
    <dgm:pt modelId="{8A087EAB-BFFF-4156-B9AF-6010B36C6BED}" type="sibTrans" cxnId="{426A430A-2CC9-474D-A7AB-021B4E6E2D05}">
      <dgm:prSet/>
      <dgm:spPr/>
      <dgm:t>
        <a:bodyPr/>
        <a:lstStyle/>
        <a:p>
          <a:endParaRPr lang="en-US"/>
        </a:p>
      </dgm:t>
    </dgm:pt>
    <dgm:pt modelId="{A2A30DED-401A-456C-8D22-ABCBAEE4FB3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tr-TR" b="1" dirty="0"/>
            <a:t>Lifestyle Indicators</a:t>
          </a:r>
          <a:r>
            <a:rPr lang="tr-TR" dirty="0"/>
            <a:t>:</a:t>
          </a:r>
          <a:endParaRPr lang="en-US" dirty="0"/>
        </a:p>
      </dgm:t>
    </dgm:pt>
    <dgm:pt modelId="{B188724B-DB28-453D-95D3-79A25DB552F2}" type="parTrans" cxnId="{BE741217-216D-46F9-B62E-E0F6FB46A43B}">
      <dgm:prSet/>
      <dgm:spPr/>
      <dgm:t>
        <a:bodyPr/>
        <a:lstStyle/>
        <a:p>
          <a:endParaRPr lang="en-US"/>
        </a:p>
      </dgm:t>
    </dgm:pt>
    <dgm:pt modelId="{9AF0A48F-8874-4FED-872C-A5E7FB61B332}" type="sibTrans" cxnId="{BE741217-216D-46F9-B62E-E0F6FB46A43B}">
      <dgm:prSet/>
      <dgm:spPr/>
      <dgm:t>
        <a:bodyPr/>
        <a:lstStyle/>
        <a:p>
          <a:endParaRPr lang="en-US"/>
        </a:p>
      </dgm:t>
    </dgm:pt>
    <dgm:pt modelId="{660CF9ED-0FF6-4C86-A2DA-722A4E565DB9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Sleep Duration (hours)</a:t>
          </a:r>
          <a:endParaRPr lang="en-US" dirty="0"/>
        </a:p>
      </dgm:t>
    </dgm:pt>
    <dgm:pt modelId="{CF55CCC0-370A-4844-9C54-CEEBD1809573}" type="parTrans" cxnId="{63322353-2996-4CDE-83F1-B354A99222C4}">
      <dgm:prSet/>
      <dgm:spPr/>
      <dgm:t>
        <a:bodyPr/>
        <a:lstStyle/>
        <a:p>
          <a:endParaRPr lang="en-US"/>
        </a:p>
      </dgm:t>
    </dgm:pt>
    <dgm:pt modelId="{8BF4D91F-4099-406A-89AF-C89510FA47FF}" type="sibTrans" cxnId="{63322353-2996-4CDE-83F1-B354A99222C4}">
      <dgm:prSet/>
      <dgm:spPr/>
      <dgm:t>
        <a:bodyPr/>
        <a:lstStyle/>
        <a:p>
          <a:endParaRPr lang="en-US"/>
        </a:p>
      </dgm:t>
    </dgm:pt>
    <dgm:pt modelId="{2F87AADC-ABDE-47E9-AFAF-544A32617B99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Sleep Quality (1–5)</a:t>
          </a:r>
          <a:endParaRPr lang="en-US" dirty="0"/>
        </a:p>
      </dgm:t>
    </dgm:pt>
    <dgm:pt modelId="{7D55B1E3-7CA1-46D4-9D64-36A043AF5BFF}" type="parTrans" cxnId="{B8038265-1626-4E09-A387-0B93585BC91F}">
      <dgm:prSet/>
      <dgm:spPr/>
      <dgm:t>
        <a:bodyPr/>
        <a:lstStyle/>
        <a:p>
          <a:endParaRPr lang="en-US"/>
        </a:p>
      </dgm:t>
    </dgm:pt>
    <dgm:pt modelId="{DD65A549-9593-4939-B7E9-C56B960D3D20}" type="sibTrans" cxnId="{B8038265-1626-4E09-A387-0B93585BC91F}">
      <dgm:prSet/>
      <dgm:spPr/>
      <dgm:t>
        <a:bodyPr/>
        <a:lstStyle/>
        <a:p>
          <a:endParaRPr lang="en-US"/>
        </a:p>
      </dgm:t>
    </dgm:pt>
    <dgm:pt modelId="{C6A6E508-762D-4170-8EF7-3D3B66108712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Exercise Time (minutes)</a:t>
          </a:r>
          <a:endParaRPr lang="en-US" dirty="0"/>
        </a:p>
      </dgm:t>
    </dgm:pt>
    <dgm:pt modelId="{30EF30EB-801A-43D2-9C85-9E88E4CA8BBE}" type="parTrans" cxnId="{CF7CF8B0-0524-4FE8-9A67-A0A2AAF28C25}">
      <dgm:prSet/>
      <dgm:spPr/>
      <dgm:t>
        <a:bodyPr/>
        <a:lstStyle/>
        <a:p>
          <a:endParaRPr lang="en-US"/>
        </a:p>
      </dgm:t>
    </dgm:pt>
    <dgm:pt modelId="{5CA460A8-CC8A-4E84-893C-3826DA9D7624}" type="sibTrans" cxnId="{CF7CF8B0-0524-4FE8-9A67-A0A2AAF28C25}">
      <dgm:prSet/>
      <dgm:spPr/>
      <dgm:t>
        <a:bodyPr/>
        <a:lstStyle/>
        <a:p>
          <a:endParaRPr lang="en-US"/>
        </a:p>
      </dgm:t>
    </dgm:pt>
    <dgm:pt modelId="{CCFED580-C328-4FB3-B3BF-BD57A4A0B20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tr-TR" b="1" dirty="0"/>
            <a:t>Derived Metrics</a:t>
          </a:r>
          <a:r>
            <a:rPr lang="tr-TR" dirty="0"/>
            <a:t>:</a:t>
          </a:r>
          <a:endParaRPr lang="en-US" dirty="0"/>
        </a:p>
      </dgm:t>
    </dgm:pt>
    <dgm:pt modelId="{4830C055-AED9-4CAA-AFC5-90FDA02B601F}" type="parTrans" cxnId="{72445A14-B4DC-4DCA-AEBB-AF982AA6C917}">
      <dgm:prSet/>
      <dgm:spPr/>
      <dgm:t>
        <a:bodyPr/>
        <a:lstStyle/>
        <a:p>
          <a:endParaRPr lang="en-US"/>
        </a:p>
      </dgm:t>
    </dgm:pt>
    <dgm:pt modelId="{229C7F89-202B-46DA-8500-842D0D00AD4E}" type="sibTrans" cxnId="{72445A14-B4DC-4DCA-AEBB-AF982AA6C917}">
      <dgm:prSet/>
      <dgm:spPr/>
      <dgm:t>
        <a:bodyPr/>
        <a:lstStyle/>
        <a:p>
          <a:endParaRPr lang="en-US"/>
        </a:p>
      </dgm:t>
    </dgm:pt>
    <dgm:pt modelId="{45105E75-DCDE-435C-BBF6-B33D3B75A4F4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Calorie Deficit</a:t>
          </a:r>
          <a:endParaRPr lang="en-US" dirty="0"/>
        </a:p>
      </dgm:t>
    </dgm:pt>
    <dgm:pt modelId="{04118361-99D9-4616-92D6-7ED14E23D379}" type="parTrans" cxnId="{B3C91EAA-0120-4933-AA68-F36BE5A867E6}">
      <dgm:prSet/>
      <dgm:spPr/>
      <dgm:t>
        <a:bodyPr/>
        <a:lstStyle/>
        <a:p>
          <a:endParaRPr lang="en-US"/>
        </a:p>
      </dgm:t>
    </dgm:pt>
    <dgm:pt modelId="{2EB95C60-C5CF-4A4C-B167-196771C82DD9}" type="sibTrans" cxnId="{B3C91EAA-0120-4933-AA68-F36BE5A867E6}">
      <dgm:prSet/>
      <dgm:spPr/>
      <dgm:t>
        <a:bodyPr/>
        <a:lstStyle/>
        <a:p>
          <a:endParaRPr lang="en-US"/>
        </a:p>
      </dgm:t>
    </dgm:pt>
    <dgm:pt modelId="{A2214D5E-F8E5-452B-9CE7-B386FAC311A8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Fat % Change</a:t>
          </a:r>
          <a:endParaRPr lang="en-US" dirty="0"/>
        </a:p>
      </dgm:t>
    </dgm:pt>
    <dgm:pt modelId="{5B6E66CD-C030-4E5D-B5E8-1B73BD9168D7}" type="parTrans" cxnId="{A010D550-8FC2-4BEC-81E6-A2C38621ABDA}">
      <dgm:prSet/>
      <dgm:spPr/>
      <dgm:t>
        <a:bodyPr/>
        <a:lstStyle/>
        <a:p>
          <a:endParaRPr lang="en-US"/>
        </a:p>
      </dgm:t>
    </dgm:pt>
    <dgm:pt modelId="{35633E53-9ECC-44CC-A525-3C03AADD869C}" type="sibTrans" cxnId="{A010D550-8FC2-4BEC-81E6-A2C38621ABDA}">
      <dgm:prSet/>
      <dgm:spPr/>
      <dgm:t>
        <a:bodyPr/>
        <a:lstStyle/>
        <a:p>
          <a:endParaRPr lang="en-US"/>
        </a:p>
      </dgm:t>
    </dgm:pt>
    <dgm:pt modelId="{4CA2A18A-7688-4925-B767-765DA22099D3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Weight Change</a:t>
          </a:r>
          <a:endParaRPr lang="en-US" dirty="0"/>
        </a:p>
      </dgm:t>
    </dgm:pt>
    <dgm:pt modelId="{9AA0B7B1-2583-4377-9451-ADCBDF1A9D10}" type="parTrans" cxnId="{A08E1D7B-8B31-447B-8F1D-47A1EFDB869D}">
      <dgm:prSet/>
      <dgm:spPr/>
      <dgm:t>
        <a:bodyPr/>
        <a:lstStyle/>
        <a:p>
          <a:endParaRPr lang="en-US"/>
        </a:p>
      </dgm:t>
    </dgm:pt>
    <dgm:pt modelId="{CCD13E89-5DA8-4375-BCAC-D710B4991DC9}" type="sibTrans" cxnId="{A08E1D7B-8B31-447B-8F1D-47A1EFDB869D}">
      <dgm:prSet/>
      <dgm:spPr/>
      <dgm:t>
        <a:bodyPr/>
        <a:lstStyle/>
        <a:p>
          <a:endParaRPr lang="en-US"/>
        </a:p>
      </dgm:t>
    </dgm:pt>
    <dgm:pt modelId="{C6044659-066B-4F2A-A61E-C2E2B0E7EBA6}" type="pres">
      <dgm:prSet presAssocID="{E3B0C272-CA02-4093-AE9E-5B93CC91E1BE}" presName="root" presStyleCnt="0">
        <dgm:presLayoutVars>
          <dgm:dir/>
          <dgm:resizeHandles val="exact"/>
        </dgm:presLayoutVars>
      </dgm:prSet>
      <dgm:spPr/>
    </dgm:pt>
    <dgm:pt modelId="{9C0AFACD-6EDA-4C61-B9C9-358ABDF209F2}" type="pres">
      <dgm:prSet presAssocID="{A077CB6C-F7D2-42F9-8929-1DB446F08B72}" presName="compNode" presStyleCnt="0"/>
      <dgm:spPr/>
    </dgm:pt>
    <dgm:pt modelId="{F8C0D211-04DD-4AF1-A4BE-48923F708759}" type="pres">
      <dgm:prSet presAssocID="{A077CB6C-F7D2-42F9-8929-1DB446F08B7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vokado"/>
        </a:ext>
      </dgm:extLst>
    </dgm:pt>
    <dgm:pt modelId="{CEEB2898-6E54-42B6-A60F-08814552DC32}" type="pres">
      <dgm:prSet presAssocID="{A077CB6C-F7D2-42F9-8929-1DB446F08B72}" presName="iconSpace" presStyleCnt="0"/>
      <dgm:spPr/>
    </dgm:pt>
    <dgm:pt modelId="{50419A97-781F-4D03-9BAC-784354A86C59}" type="pres">
      <dgm:prSet presAssocID="{A077CB6C-F7D2-42F9-8929-1DB446F08B72}" presName="parTx" presStyleLbl="revTx" presStyleIdx="0" presStyleCnt="10">
        <dgm:presLayoutVars>
          <dgm:chMax val="0"/>
          <dgm:chPref val="0"/>
        </dgm:presLayoutVars>
      </dgm:prSet>
      <dgm:spPr/>
    </dgm:pt>
    <dgm:pt modelId="{59C03756-6468-46C4-90DA-8F7437170D16}" type="pres">
      <dgm:prSet presAssocID="{A077CB6C-F7D2-42F9-8929-1DB446F08B72}" presName="txSpace" presStyleCnt="0"/>
      <dgm:spPr/>
    </dgm:pt>
    <dgm:pt modelId="{950E713C-5B8D-44ED-9F78-45A1CCC9FD6C}" type="pres">
      <dgm:prSet presAssocID="{A077CB6C-F7D2-42F9-8929-1DB446F08B72}" presName="desTx" presStyleLbl="revTx" presStyleIdx="1" presStyleCnt="10">
        <dgm:presLayoutVars/>
      </dgm:prSet>
      <dgm:spPr/>
    </dgm:pt>
    <dgm:pt modelId="{DCF35E6A-F950-4E01-A36E-0AC9616F263A}" type="pres">
      <dgm:prSet presAssocID="{18C9B0D4-97E3-4E14-8A8C-021ABA5C78C5}" presName="sibTrans" presStyleCnt="0"/>
      <dgm:spPr/>
    </dgm:pt>
    <dgm:pt modelId="{3FA9FA0E-2287-4812-8925-3C1AEC5F1419}" type="pres">
      <dgm:prSet presAssocID="{5011280D-BF77-4309-BF5C-790D7F601844}" presName="compNode" presStyleCnt="0"/>
      <dgm:spPr/>
    </dgm:pt>
    <dgm:pt modelId="{F30A3AD9-8725-4518-A0AD-17A5790EC3D1}" type="pres">
      <dgm:prSet presAssocID="{5011280D-BF77-4309-BF5C-790D7F60184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arpuz"/>
        </a:ext>
      </dgm:extLst>
    </dgm:pt>
    <dgm:pt modelId="{A0142351-9A97-4534-BB68-2109B3348A7D}" type="pres">
      <dgm:prSet presAssocID="{5011280D-BF77-4309-BF5C-790D7F601844}" presName="iconSpace" presStyleCnt="0"/>
      <dgm:spPr/>
    </dgm:pt>
    <dgm:pt modelId="{13E6159C-FD42-4775-AC63-BA4BAAEC6634}" type="pres">
      <dgm:prSet presAssocID="{5011280D-BF77-4309-BF5C-790D7F601844}" presName="parTx" presStyleLbl="revTx" presStyleIdx="2" presStyleCnt="10">
        <dgm:presLayoutVars>
          <dgm:chMax val="0"/>
          <dgm:chPref val="0"/>
        </dgm:presLayoutVars>
      </dgm:prSet>
      <dgm:spPr/>
    </dgm:pt>
    <dgm:pt modelId="{D6F411F9-98CC-49E5-8A3B-F5E7616BC1E6}" type="pres">
      <dgm:prSet presAssocID="{5011280D-BF77-4309-BF5C-790D7F601844}" presName="txSpace" presStyleCnt="0"/>
      <dgm:spPr/>
    </dgm:pt>
    <dgm:pt modelId="{BA7DCF9E-0F2A-4542-BC8C-3877088CD3EF}" type="pres">
      <dgm:prSet presAssocID="{5011280D-BF77-4309-BF5C-790D7F601844}" presName="desTx" presStyleLbl="revTx" presStyleIdx="3" presStyleCnt="10">
        <dgm:presLayoutVars/>
      </dgm:prSet>
      <dgm:spPr/>
    </dgm:pt>
    <dgm:pt modelId="{3C26DC3B-5E78-4836-8EF4-0BBADB1852D2}" type="pres">
      <dgm:prSet presAssocID="{FB7A2781-FE43-45B3-A334-A524575B3305}" presName="sibTrans" presStyleCnt="0"/>
      <dgm:spPr/>
    </dgm:pt>
    <dgm:pt modelId="{BA75D0D2-CC47-442C-A591-3F33F94E5034}" type="pres">
      <dgm:prSet presAssocID="{F4068473-1B2A-47CC-8B4B-21CB0F674F91}" presName="compNode" presStyleCnt="0"/>
      <dgm:spPr/>
    </dgm:pt>
    <dgm:pt modelId="{574BE912-16FB-446D-B153-054021CFE4D9}" type="pres">
      <dgm:prSet presAssocID="{F4068473-1B2A-47CC-8B4B-21CB0F674F9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dy Builder"/>
        </a:ext>
      </dgm:extLst>
    </dgm:pt>
    <dgm:pt modelId="{33CD173A-2577-4659-AC9A-BED88D67898C}" type="pres">
      <dgm:prSet presAssocID="{F4068473-1B2A-47CC-8B4B-21CB0F674F91}" presName="iconSpace" presStyleCnt="0"/>
      <dgm:spPr/>
    </dgm:pt>
    <dgm:pt modelId="{259BB3BA-FB1C-431E-B1B8-58E965395E49}" type="pres">
      <dgm:prSet presAssocID="{F4068473-1B2A-47CC-8B4B-21CB0F674F91}" presName="parTx" presStyleLbl="revTx" presStyleIdx="4" presStyleCnt="10">
        <dgm:presLayoutVars>
          <dgm:chMax val="0"/>
          <dgm:chPref val="0"/>
        </dgm:presLayoutVars>
      </dgm:prSet>
      <dgm:spPr/>
    </dgm:pt>
    <dgm:pt modelId="{77241DD7-8652-43DA-AC8B-2B8E1E2281AC}" type="pres">
      <dgm:prSet presAssocID="{F4068473-1B2A-47CC-8B4B-21CB0F674F91}" presName="txSpace" presStyleCnt="0"/>
      <dgm:spPr/>
    </dgm:pt>
    <dgm:pt modelId="{865D8735-2B73-45FE-B6B1-970C12530433}" type="pres">
      <dgm:prSet presAssocID="{F4068473-1B2A-47CC-8B4B-21CB0F674F91}" presName="desTx" presStyleLbl="revTx" presStyleIdx="5" presStyleCnt="10">
        <dgm:presLayoutVars/>
      </dgm:prSet>
      <dgm:spPr/>
    </dgm:pt>
    <dgm:pt modelId="{1EA1B5A1-6335-43E6-828C-9C6949EF10D9}" type="pres">
      <dgm:prSet presAssocID="{E3C39555-2767-41D4-A0D0-FDBD241DF5B1}" presName="sibTrans" presStyleCnt="0"/>
      <dgm:spPr/>
    </dgm:pt>
    <dgm:pt modelId="{0AB90934-F580-426E-B597-CC42CCB70EF0}" type="pres">
      <dgm:prSet presAssocID="{A2A30DED-401A-456C-8D22-ABCBAEE4FB3F}" presName="compNode" presStyleCnt="0"/>
      <dgm:spPr/>
    </dgm:pt>
    <dgm:pt modelId="{D9CAB3E8-E735-468C-BA2A-06E1190CD04C}" type="pres">
      <dgm:prSet presAssocID="{A2A30DED-401A-456C-8D22-ABCBAEE4FB3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at"/>
        </a:ext>
      </dgm:extLst>
    </dgm:pt>
    <dgm:pt modelId="{5DBBDD3F-911D-4FE1-8B3A-58DCF7FA284F}" type="pres">
      <dgm:prSet presAssocID="{A2A30DED-401A-456C-8D22-ABCBAEE4FB3F}" presName="iconSpace" presStyleCnt="0"/>
      <dgm:spPr/>
    </dgm:pt>
    <dgm:pt modelId="{5169E52F-5AA1-491F-9F15-BDAE2DCC2682}" type="pres">
      <dgm:prSet presAssocID="{A2A30DED-401A-456C-8D22-ABCBAEE4FB3F}" presName="parTx" presStyleLbl="revTx" presStyleIdx="6" presStyleCnt="10">
        <dgm:presLayoutVars>
          <dgm:chMax val="0"/>
          <dgm:chPref val="0"/>
        </dgm:presLayoutVars>
      </dgm:prSet>
      <dgm:spPr/>
    </dgm:pt>
    <dgm:pt modelId="{ECD62720-0B5D-4ADE-ADA6-AAC03D40D715}" type="pres">
      <dgm:prSet presAssocID="{A2A30DED-401A-456C-8D22-ABCBAEE4FB3F}" presName="txSpace" presStyleCnt="0"/>
      <dgm:spPr/>
    </dgm:pt>
    <dgm:pt modelId="{2EB58B81-8DAD-4AA0-9A1C-CC9E12B338AD}" type="pres">
      <dgm:prSet presAssocID="{A2A30DED-401A-456C-8D22-ABCBAEE4FB3F}" presName="desTx" presStyleLbl="revTx" presStyleIdx="7" presStyleCnt="10">
        <dgm:presLayoutVars/>
      </dgm:prSet>
      <dgm:spPr/>
    </dgm:pt>
    <dgm:pt modelId="{EB12046E-AB6B-434F-9F32-7CFDE8FE9C0F}" type="pres">
      <dgm:prSet presAssocID="{9AF0A48F-8874-4FED-872C-A5E7FB61B332}" presName="sibTrans" presStyleCnt="0"/>
      <dgm:spPr/>
    </dgm:pt>
    <dgm:pt modelId="{40EB93B5-13C1-491A-BFC1-447B1E768D36}" type="pres">
      <dgm:prSet presAssocID="{CCFED580-C328-4FB3-B3BF-BD57A4A0B20C}" presName="compNode" presStyleCnt="0"/>
      <dgm:spPr/>
    </dgm:pt>
    <dgm:pt modelId="{91DAFA1F-01FD-4E8D-845D-EDF360457BFE}" type="pres">
      <dgm:prSet presAssocID="{CCFED580-C328-4FB3-B3BF-BD57A4A0B20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Ölçek"/>
        </a:ext>
      </dgm:extLst>
    </dgm:pt>
    <dgm:pt modelId="{E4497AA4-2375-4CE6-9725-330B15EDB6EF}" type="pres">
      <dgm:prSet presAssocID="{CCFED580-C328-4FB3-B3BF-BD57A4A0B20C}" presName="iconSpace" presStyleCnt="0"/>
      <dgm:spPr/>
    </dgm:pt>
    <dgm:pt modelId="{EC4B77A0-334D-43F0-8E6C-60A55034ECDA}" type="pres">
      <dgm:prSet presAssocID="{CCFED580-C328-4FB3-B3BF-BD57A4A0B20C}" presName="parTx" presStyleLbl="revTx" presStyleIdx="8" presStyleCnt="10">
        <dgm:presLayoutVars>
          <dgm:chMax val="0"/>
          <dgm:chPref val="0"/>
        </dgm:presLayoutVars>
      </dgm:prSet>
      <dgm:spPr/>
    </dgm:pt>
    <dgm:pt modelId="{4A3617A9-17A5-428A-88A4-4B17A86EF073}" type="pres">
      <dgm:prSet presAssocID="{CCFED580-C328-4FB3-B3BF-BD57A4A0B20C}" presName="txSpace" presStyleCnt="0"/>
      <dgm:spPr/>
    </dgm:pt>
    <dgm:pt modelId="{296E0119-ACE6-471A-8B6B-0B82CBE82643}" type="pres">
      <dgm:prSet presAssocID="{CCFED580-C328-4FB3-B3BF-BD57A4A0B20C}" presName="desTx" presStyleLbl="revTx" presStyleIdx="9" presStyleCnt="10">
        <dgm:presLayoutVars/>
      </dgm:prSet>
      <dgm:spPr/>
    </dgm:pt>
  </dgm:ptLst>
  <dgm:cxnLst>
    <dgm:cxn modelId="{C295DE00-A5D9-471F-B040-907C208A7C96}" type="presOf" srcId="{A077CB6C-F7D2-42F9-8929-1DB446F08B72}" destId="{50419A97-781F-4D03-9BAC-784354A86C59}" srcOrd="0" destOrd="0" presId="urn:microsoft.com/office/officeart/2018/5/layout/CenteredIconLabelDescriptionList"/>
    <dgm:cxn modelId="{CCB61F02-ED5C-4A85-BB52-203E46677635}" type="presOf" srcId="{CCFED580-C328-4FB3-B3BF-BD57A4A0B20C}" destId="{EC4B77A0-334D-43F0-8E6C-60A55034ECDA}" srcOrd="0" destOrd="0" presId="urn:microsoft.com/office/officeart/2018/5/layout/CenteredIconLabelDescriptionList"/>
    <dgm:cxn modelId="{426A430A-2CC9-474D-A7AB-021B4E6E2D05}" srcId="{F4068473-1B2A-47CC-8B4B-21CB0F674F91}" destId="{7383DC2B-2A3B-4362-B2DA-7FAB24A51316}" srcOrd="1" destOrd="0" parTransId="{6F6635A6-688C-44B7-8717-DC3270B8A834}" sibTransId="{8A087EAB-BFFF-4156-B9AF-6010B36C6BED}"/>
    <dgm:cxn modelId="{D381B10C-7341-4314-BF42-F15F307DE5ED}" srcId="{5011280D-BF77-4309-BF5C-790D7F601844}" destId="{5AC95255-7E12-44F2-A265-1B31D232C765}" srcOrd="0" destOrd="0" parTransId="{722D0CBE-06F5-4C6F-B2B8-C3F22C60709B}" sibTransId="{2DA2C20C-A4E4-4BB4-B2AF-9ED9A68A183B}"/>
    <dgm:cxn modelId="{72445A14-B4DC-4DCA-AEBB-AF982AA6C917}" srcId="{E3B0C272-CA02-4093-AE9E-5B93CC91E1BE}" destId="{CCFED580-C328-4FB3-B3BF-BD57A4A0B20C}" srcOrd="4" destOrd="0" parTransId="{4830C055-AED9-4CAA-AFC5-90FDA02B601F}" sibTransId="{229C7F89-202B-46DA-8500-842D0D00AD4E}"/>
    <dgm:cxn modelId="{BE741217-216D-46F9-B62E-E0F6FB46A43B}" srcId="{E3B0C272-CA02-4093-AE9E-5B93CC91E1BE}" destId="{A2A30DED-401A-456C-8D22-ABCBAEE4FB3F}" srcOrd="3" destOrd="0" parTransId="{B188724B-DB28-453D-95D3-79A25DB552F2}" sibTransId="{9AF0A48F-8874-4FED-872C-A5E7FB61B332}"/>
    <dgm:cxn modelId="{C5C55118-141D-4EA4-BB32-EEAFC5A64D6D}" type="presOf" srcId="{7383DC2B-2A3B-4362-B2DA-7FAB24A51316}" destId="{865D8735-2B73-45FE-B6B1-970C12530433}" srcOrd="0" destOrd="1" presId="urn:microsoft.com/office/officeart/2018/5/layout/CenteredIconLabelDescriptionList"/>
    <dgm:cxn modelId="{4D56AF25-56C3-449C-8BD5-C4D96EFE12D4}" type="presOf" srcId="{660CF9ED-0FF6-4C86-A2DA-722A4E565DB9}" destId="{2EB58B81-8DAD-4AA0-9A1C-CC9E12B338AD}" srcOrd="0" destOrd="0" presId="urn:microsoft.com/office/officeart/2018/5/layout/CenteredIconLabelDescriptionList"/>
    <dgm:cxn modelId="{54E60C38-7731-414A-BB62-0AA770F7D7B0}" type="presOf" srcId="{A2A30DED-401A-456C-8D22-ABCBAEE4FB3F}" destId="{5169E52F-5AA1-491F-9F15-BDAE2DCC2682}" srcOrd="0" destOrd="0" presId="urn:microsoft.com/office/officeart/2018/5/layout/CenteredIconLabelDescriptionList"/>
    <dgm:cxn modelId="{C38C1840-9495-40E1-B623-F2EF7B679BAA}" type="presOf" srcId="{5011280D-BF77-4309-BF5C-790D7F601844}" destId="{13E6159C-FD42-4775-AC63-BA4BAAEC6634}" srcOrd="0" destOrd="0" presId="urn:microsoft.com/office/officeart/2018/5/layout/CenteredIconLabelDescriptionList"/>
    <dgm:cxn modelId="{078DEB43-01F4-483E-B44A-D0A3D608C7B8}" type="presOf" srcId="{F4068473-1B2A-47CC-8B4B-21CB0F674F91}" destId="{259BB3BA-FB1C-431E-B1B8-58E965395E49}" srcOrd="0" destOrd="0" presId="urn:microsoft.com/office/officeart/2018/5/layout/CenteredIconLabelDescriptionList"/>
    <dgm:cxn modelId="{A010D550-8FC2-4BEC-81E6-A2C38621ABDA}" srcId="{CCFED580-C328-4FB3-B3BF-BD57A4A0B20C}" destId="{A2214D5E-F8E5-452B-9CE7-B386FAC311A8}" srcOrd="1" destOrd="0" parTransId="{5B6E66CD-C030-4E5D-B5E8-1B73BD9168D7}" sibTransId="{35633E53-9ECC-44CC-A525-3C03AADD869C}"/>
    <dgm:cxn modelId="{63322353-2996-4CDE-83F1-B354A99222C4}" srcId="{A2A30DED-401A-456C-8D22-ABCBAEE4FB3F}" destId="{660CF9ED-0FF6-4C86-A2DA-722A4E565DB9}" srcOrd="0" destOrd="0" parTransId="{CF55CCC0-370A-4844-9C54-CEEBD1809573}" sibTransId="{8BF4D91F-4099-406A-89AF-C89510FA47FF}"/>
    <dgm:cxn modelId="{82CBA064-FBA2-4583-BFD4-B1D68A5C4FF6}" srcId="{5011280D-BF77-4309-BF5C-790D7F601844}" destId="{829DA55F-75CD-48B0-B1F7-8AC69B2DF37C}" srcOrd="1" destOrd="0" parTransId="{E0EAA521-3AB6-4FA9-8ED5-FBDE07B3D035}" sibTransId="{2A699E7F-A794-49B8-BEA9-F8D21E31B415}"/>
    <dgm:cxn modelId="{B8038265-1626-4E09-A387-0B93585BC91F}" srcId="{A2A30DED-401A-456C-8D22-ABCBAEE4FB3F}" destId="{2F87AADC-ABDE-47E9-AFAF-544A32617B99}" srcOrd="1" destOrd="0" parTransId="{7D55B1E3-7CA1-46D4-9D64-36A043AF5BFF}" sibTransId="{DD65A549-9593-4939-B7E9-C56B960D3D20}"/>
    <dgm:cxn modelId="{BC95916B-155E-4C1B-AA02-CFA1868323D4}" srcId="{F4068473-1B2A-47CC-8B4B-21CB0F674F91}" destId="{EE13EF14-0008-4774-B787-6962CFA0A988}" srcOrd="0" destOrd="0" parTransId="{7249041C-F85C-4ADB-B0DB-F69A0D8C74E2}" sibTransId="{7223FB81-97D6-42D1-9EF1-CEC16CA0EA68}"/>
    <dgm:cxn modelId="{1F630374-8032-40DD-A7B9-30A5EBCAA8F7}" type="presOf" srcId="{829DA55F-75CD-48B0-B1F7-8AC69B2DF37C}" destId="{BA7DCF9E-0F2A-4542-BC8C-3877088CD3EF}" srcOrd="0" destOrd="1" presId="urn:microsoft.com/office/officeart/2018/5/layout/CenteredIconLabelDescriptionList"/>
    <dgm:cxn modelId="{630F2474-85F9-4281-9DC1-07DB69B32F27}" type="presOf" srcId="{45105E75-DCDE-435C-BBF6-B33D3B75A4F4}" destId="{296E0119-ACE6-471A-8B6B-0B82CBE82643}" srcOrd="0" destOrd="0" presId="urn:microsoft.com/office/officeart/2018/5/layout/CenteredIconLabelDescriptionList"/>
    <dgm:cxn modelId="{A08E1D7B-8B31-447B-8F1D-47A1EFDB869D}" srcId="{CCFED580-C328-4FB3-B3BF-BD57A4A0B20C}" destId="{4CA2A18A-7688-4925-B767-765DA22099D3}" srcOrd="2" destOrd="0" parTransId="{9AA0B7B1-2583-4377-9451-ADCBDF1A9D10}" sibTransId="{CCD13E89-5DA8-4375-BCAC-D710B4991DC9}"/>
    <dgm:cxn modelId="{4BAACE89-2B08-45F3-BB24-EA912E315D43}" type="presOf" srcId="{E3B0C272-CA02-4093-AE9E-5B93CC91E1BE}" destId="{C6044659-066B-4F2A-A61E-C2E2B0E7EBA6}" srcOrd="0" destOrd="0" presId="urn:microsoft.com/office/officeart/2018/5/layout/CenteredIconLabelDescriptionList"/>
    <dgm:cxn modelId="{4D185094-5E2B-4270-B777-DE9B1EBC145A}" srcId="{E3B0C272-CA02-4093-AE9E-5B93CC91E1BE}" destId="{A077CB6C-F7D2-42F9-8929-1DB446F08B72}" srcOrd="0" destOrd="0" parTransId="{8396863B-E17B-422B-AF4D-83403179FFB8}" sibTransId="{18C9B0D4-97E3-4E14-8A8C-021ABA5C78C5}"/>
    <dgm:cxn modelId="{F87BECA3-E7F8-46FE-BCF8-D75D4F43598A}" type="presOf" srcId="{4CA2A18A-7688-4925-B767-765DA22099D3}" destId="{296E0119-ACE6-471A-8B6B-0B82CBE82643}" srcOrd="0" destOrd="2" presId="urn:microsoft.com/office/officeart/2018/5/layout/CenteredIconLabelDescriptionList"/>
    <dgm:cxn modelId="{7D253CA6-77D2-4639-9AAC-2C62309AF6C0}" type="presOf" srcId="{5AC95255-7E12-44F2-A265-1B31D232C765}" destId="{BA7DCF9E-0F2A-4542-BC8C-3877088CD3EF}" srcOrd="0" destOrd="0" presId="urn:microsoft.com/office/officeart/2018/5/layout/CenteredIconLabelDescriptionList"/>
    <dgm:cxn modelId="{9E645EA7-6D8F-42AD-9B1F-5F60EB6E62C2}" type="presOf" srcId="{A2214D5E-F8E5-452B-9CE7-B386FAC311A8}" destId="{296E0119-ACE6-471A-8B6B-0B82CBE82643}" srcOrd="0" destOrd="1" presId="urn:microsoft.com/office/officeart/2018/5/layout/CenteredIconLabelDescriptionList"/>
    <dgm:cxn modelId="{B3C91EAA-0120-4933-AA68-F36BE5A867E6}" srcId="{CCFED580-C328-4FB3-B3BF-BD57A4A0B20C}" destId="{45105E75-DCDE-435C-BBF6-B33D3B75A4F4}" srcOrd="0" destOrd="0" parTransId="{04118361-99D9-4616-92D6-7ED14E23D379}" sibTransId="{2EB95C60-C5CF-4A4C-B167-196771C82DD9}"/>
    <dgm:cxn modelId="{CF7CF8B0-0524-4FE8-9A67-A0A2AAF28C25}" srcId="{A2A30DED-401A-456C-8D22-ABCBAEE4FB3F}" destId="{C6A6E508-762D-4170-8EF7-3D3B66108712}" srcOrd="2" destOrd="0" parTransId="{30EF30EB-801A-43D2-9C85-9E88E4CA8BBE}" sibTransId="{5CA460A8-CC8A-4E84-893C-3826DA9D7624}"/>
    <dgm:cxn modelId="{12CFB5B7-F5F8-4C46-B9C2-ED1A8A1E83FA}" srcId="{E3B0C272-CA02-4093-AE9E-5B93CC91E1BE}" destId="{F4068473-1B2A-47CC-8B4B-21CB0F674F91}" srcOrd="2" destOrd="0" parTransId="{D819C92C-7874-4ECD-BD9B-DE36B0F99052}" sibTransId="{E3C39555-2767-41D4-A0D0-FDBD241DF5B1}"/>
    <dgm:cxn modelId="{8F294ABC-9A29-4076-B405-508328E66EAD}" type="presOf" srcId="{2F87AADC-ABDE-47E9-AFAF-544A32617B99}" destId="{2EB58B81-8DAD-4AA0-9A1C-CC9E12B338AD}" srcOrd="0" destOrd="1" presId="urn:microsoft.com/office/officeart/2018/5/layout/CenteredIconLabelDescriptionList"/>
    <dgm:cxn modelId="{DBD1F5C3-247D-4157-B007-DA86B4D07FA6}" type="presOf" srcId="{9C986483-1148-48EC-8DAB-0F2EB1B6184B}" destId="{BA7DCF9E-0F2A-4542-BC8C-3877088CD3EF}" srcOrd="0" destOrd="2" presId="urn:microsoft.com/office/officeart/2018/5/layout/CenteredIconLabelDescriptionList"/>
    <dgm:cxn modelId="{8FECA2EE-0511-4EAA-8BD3-567F94ED3CA8}" type="presOf" srcId="{C6A6E508-762D-4170-8EF7-3D3B66108712}" destId="{2EB58B81-8DAD-4AA0-9A1C-CC9E12B338AD}" srcOrd="0" destOrd="2" presId="urn:microsoft.com/office/officeart/2018/5/layout/CenteredIconLabelDescriptionList"/>
    <dgm:cxn modelId="{7AC49CFD-226F-4A60-AAD3-B75050F601BA}" type="presOf" srcId="{EE13EF14-0008-4774-B787-6962CFA0A988}" destId="{865D8735-2B73-45FE-B6B1-970C12530433}" srcOrd="0" destOrd="0" presId="urn:microsoft.com/office/officeart/2018/5/layout/CenteredIconLabelDescriptionList"/>
    <dgm:cxn modelId="{631E99FE-0D74-4442-8A02-623F3BBAE77E}" srcId="{5011280D-BF77-4309-BF5C-790D7F601844}" destId="{9C986483-1148-48EC-8DAB-0F2EB1B6184B}" srcOrd="2" destOrd="0" parTransId="{3CA10FF8-979F-4CA5-AD31-E17FCB4AAD2B}" sibTransId="{B020E448-A098-4FD9-AC73-7290DB6ED807}"/>
    <dgm:cxn modelId="{CD0D35FF-9CCD-4523-80F5-0D9ECB9D55F7}" srcId="{E3B0C272-CA02-4093-AE9E-5B93CC91E1BE}" destId="{5011280D-BF77-4309-BF5C-790D7F601844}" srcOrd="1" destOrd="0" parTransId="{1B54954C-1372-44BE-814B-C62C5D658DCB}" sibTransId="{FB7A2781-FE43-45B3-A334-A524575B3305}"/>
    <dgm:cxn modelId="{7D51BB3B-7DE7-422A-8B59-5221F33EB9D9}" type="presParOf" srcId="{C6044659-066B-4F2A-A61E-C2E2B0E7EBA6}" destId="{9C0AFACD-6EDA-4C61-B9C9-358ABDF209F2}" srcOrd="0" destOrd="0" presId="urn:microsoft.com/office/officeart/2018/5/layout/CenteredIconLabelDescriptionList"/>
    <dgm:cxn modelId="{105C00B9-080E-4D74-80B1-33BA98D3552B}" type="presParOf" srcId="{9C0AFACD-6EDA-4C61-B9C9-358ABDF209F2}" destId="{F8C0D211-04DD-4AF1-A4BE-48923F708759}" srcOrd="0" destOrd="0" presId="urn:microsoft.com/office/officeart/2018/5/layout/CenteredIconLabelDescriptionList"/>
    <dgm:cxn modelId="{BF3DBDB3-7099-4F39-8506-2DDAEA570737}" type="presParOf" srcId="{9C0AFACD-6EDA-4C61-B9C9-358ABDF209F2}" destId="{CEEB2898-6E54-42B6-A60F-08814552DC32}" srcOrd="1" destOrd="0" presId="urn:microsoft.com/office/officeart/2018/5/layout/CenteredIconLabelDescriptionList"/>
    <dgm:cxn modelId="{23DCB81A-C6E9-4019-AF0D-78E9A10B1D55}" type="presParOf" srcId="{9C0AFACD-6EDA-4C61-B9C9-358ABDF209F2}" destId="{50419A97-781F-4D03-9BAC-784354A86C59}" srcOrd="2" destOrd="0" presId="urn:microsoft.com/office/officeart/2018/5/layout/CenteredIconLabelDescriptionList"/>
    <dgm:cxn modelId="{D446E30D-0B95-4086-A81F-B721BB3FE7E9}" type="presParOf" srcId="{9C0AFACD-6EDA-4C61-B9C9-358ABDF209F2}" destId="{59C03756-6468-46C4-90DA-8F7437170D16}" srcOrd="3" destOrd="0" presId="urn:microsoft.com/office/officeart/2018/5/layout/CenteredIconLabelDescriptionList"/>
    <dgm:cxn modelId="{EBA0B3F7-3DB4-499F-9E8A-7095BF0C0780}" type="presParOf" srcId="{9C0AFACD-6EDA-4C61-B9C9-358ABDF209F2}" destId="{950E713C-5B8D-44ED-9F78-45A1CCC9FD6C}" srcOrd="4" destOrd="0" presId="urn:microsoft.com/office/officeart/2018/5/layout/CenteredIconLabelDescriptionList"/>
    <dgm:cxn modelId="{133776AC-A491-4E37-9106-DF10256D7F61}" type="presParOf" srcId="{C6044659-066B-4F2A-A61E-C2E2B0E7EBA6}" destId="{DCF35E6A-F950-4E01-A36E-0AC9616F263A}" srcOrd="1" destOrd="0" presId="urn:microsoft.com/office/officeart/2018/5/layout/CenteredIconLabelDescriptionList"/>
    <dgm:cxn modelId="{6FD80159-DC31-4613-9FB5-F1598BA44C81}" type="presParOf" srcId="{C6044659-066B-4F2A-A61E-C2E2B0E7EBA6}" destId="{3FA9FA0E-2287-4812-8925-3C1AEC5F1419}" srcOrd="2" destOrd="0" presId="urn:microsoft.com/office/officeart/2018/5/layout/CenteredIconLabelDescriptionList"/>
    <dgm:cxn modelId="{57EE82BE-4610-4A7C-B56F-C8C24F3F0476}" type="presParOf" srcId="{3FA9FA0E-2287-4812-8925-3C1AEC5F1419}" destId="{F30A3AD9-8725-4518-A0AD-17A5790EC3D1}" srcOrd="0" destOrd="0" presId="urn:microsoft.com/office/officeart/2018/5/layout/CenteredIconLabelDescriptionList"/>
    <dgm:cxn modelId="{A4BCD197-1C28-48F4-A668-695272B13D95}" type="presParOf" srcId="{3FA9FA0E-2287-4812-8925-3C1AEC5F1419}" destId="{A0142351-9A97-4534-BB68-2109B3348A7D}" srcOrd="1" destOrd="0" presId="urn:microsoft.com/office/officeart/2018/5/layout/CenteredIconLabelDescriptionList"/>
    <dgm:cxn modelId="{AE731B7D-44E6-48A9-8F3E-829E27380FCB}" type="presParOf" srcId="{3FA9FA0E-2287-4812-8925-3C1AEC5F1419}" destId="{13E6159C-FD42-4775-AC63-BA4BAAEC6634}" srcOrd="2" destOrd="0" presId="urn:microsoft.com/office/officeart/2018/5/layout/CenteredIconLabelDescriptionList"/>
    <dgm:cxn modelId="{E6CD1F71-C634-4D8F-A7CD-D8531BA8B463}" type="presParOf" srcId="{3FA9FA0E-2287-4812-8925-3C1AEC5F1419}" destId="{D6F411F9-98CC-49E5-8A3B-F5E7616BC1E6}" srcOrd="3" destOrd="0" presId="urn:microsoft.com/office/officeart/2018/5/layout/CenteredIconLabelDescriptionList"/>
    <dgm:cxn modelId="{9671EFFA-A03E-4230-953E-7DCD4E4E915B}" type="presParOf" srcId="{3FA9FA0E-2287-4812-8925-3C1AEC5F1419}" destId="{BA7DCF9E-0F2A-4542-BC8C-3877088CD3EF}" srcOrd="4" destOrd="0" presId="urn:microsoft.com/office/officeart/2018/5/layout/CenteredIconLabelDescriptionList"/>
    <dgm:cxn modelId="{695F996A-F071-4157-9701-2B3038A4CA54}" type="presParOf" srcId="{C6044659-066B-4F2A-A61E-C2E2B0E7EBA6}" destId="{3C26DC3B-5E78-4836-8EF4-0BBADB1852D2}" srcOrd="3" destOrd="0" presId="urn:microsoft.com/office/officeart/2018/5/layout/CenteredIconLabelDescriptionList"/>
    <dgm:cxn modelId="{BC147A44-02DE-4822-9ED0-1A0F76BFF6BD}" type="presParOf" srcId="{C6044659-066B-4F2A-A61E-C2E2B0E7EBA6}" destId="{BA75D0D2-CC47-442C-A591-3F33F94E5034}" srcOrd="4" destOrd="0" presId="urn:microsoft.com/office/officeart/2018/5/layout/CenteredIconLabelDescriptionList"/>
    <dgm:cxn modelId="{B855B612-00EF-4EFB-BA67-FCFEB93AE09B}" type="presParOf" srcId="{BA75D0D2-CC47-442C-A591-3F33F94E5034}" destId="{574BE912-16FB-446D-B153-054021CFE4D9}" srcOrd="0" destOrd="0" presId="urn:microsoft.com/office/officeart/2018/5/layout/CenteredIconLabelDescriptionList"/>
    <dgm:cxn modelId="{F0610054-2EBF-4EE5-9463-59EB6D583973}" type="presParOf" srcId="{BA75D0D2-CC47-442C-A591-3F33F94E5034}" destId="{33CD173A-2577-4659-AC9A-BED88D67898C}" srcOrd="1" destOrd="0" presId="urn:microsoft.com/office/officeart/2018/5/layout/CenteredIconLabelDescriptionList"/>
    <dgm:cxn modelId="{EADD186C-2E0B-46AF-A24B-A653E8FC8BA4}" type="presParOf" srcId="{BA75D0D2-CC47-442C-A591-3F33F94E5034}" destId="{259BB3BA-FB1C-431E-B1B8-58E965395E49}" srcOrd="2" destOrd="0" presId="urn:microsoft.com/office/officeart/2018/5/layout/CenteredIconLabelDescriptionList"/>
    <dgm:cxn modelId="{BA37A3D9-AF9B-4CA5-8D53-AC1ED7BD9477}" type="presParOf" srcId="{BA75D0D2-CC47-442C-A591-3F33F94E5034}" destId="{77241DD7-8652-43DA-AC8B-2B8E1E2281AC}" srcOrd="3" destOrd="0" presId="urn:microsoft.com/office/officeart/2018/5/layout/CenteredIconLabelDescriptionList"/>
    <dgm:cxn modelId="{2C92CE67-28CF-4651-A678-B90715726BA8}" type="presParOf" srcId="{BA75D0D2-CC47-442C-A591-3F33F94E5034}" destId="{865D8735-2B73-45FE-B6B1-970C12530433}" srcOrd="4" destOrd="0" presId="urn:microsoft.com/office/officeart/2018/5/layout/CenteredIconLabelDescriptionList"/>
    <dgm:cxn modelId="{CB9D1532-9A70-4509-ADF2-256AE3A7FE43}" type="presParOf" srcId="{C6044659-066B-4F2A-A61E-C2E2B0E7EBA6}" destId="{1EA1B5A1-6335-43E6-828C-9C6949EF10D9}" srcOrd="5" destOrd="0" presId="urn:microsoft.com/office/officeart/2018/5/layout/CenteredIconLabelDescriptionList"/>
    <dgm:cxn modelId="{E10FDCC2-A75E-48B7-AC28-61D55267EDEC}" type="presParOf" srcId="{C6044659-066B-4F2A-A61E-C2E2B0E7EBA6}" destId="{0AB90934-F580-426E-B597-CC42CCB70EF0}" srcOrd="6" destOrd="0" presId="urn:microsoft.com/office/officeart/2018/5/layout/CenteredIconLabelDescriptionList"/>
    <dgm:cxn modelId="{379A6F1D-F308-408B-9031-F6825FE0EFFB}" type="presParOf" srcId="{0AB90934-F580-426E-B597-CC42CCB70EF0}" destId="{D9CAB3E8-E735-468C-BA2A-06E1190CD04C}" srcOrd="0" destOrd="0" presId="urn:microsoft.com/office/officeart/2018/5/layout/CenteredIconLabelDescriptionList"/>
    <dgm:cxn modelId="{716CAEFA-4D63-438F-BACD-500FEBBECE97}" type="presParOf" srcId="{0AB90934-F580-426E-B597-CC42CCB70EF0}" destId="{5DBBDD3F-911D-4FE1-8B3A-58DCF7FA284F}" srcOrd="1" destOrd="0" presId="urn:microsoft.com/office/officeart/2018/5/layout/CenteredIconLabelDescriptionList"/>
    <dgm:cxn modelId="{3948EB4C-50FB-49A4-8C30-B06A84090D59}" type="presParOf" srcId="{0AB90934-F580-426E-B597-CC42CCB70EF0}" destId="{5169E52F-5AA1-491F-9F15-BDAE2DCC2682}" srcOrd="2" destOrd="0" presId="urn:microsoft.com/office/officeart/2018/5/layout/CenteredIconLabelDescriptionList"/>
    <dgm:cxn modelId="{EF190D1F-82C8-4DC5-8C2A-6824C65A13A9}" type="presParOf" srcId="{0AB90934-F580-426E-B597-CC42CCB70EF0}" destId="{ECD62720-0B5D-4ADE-ADA6-AAC03D40D715}" srcOrd="3" destOrd="0" presId="urn:microsoft.com/office/officeart/2018/5/layout/CenteredIconLabelDescriptionList"/>
    <dgm:cxn modelId="{2F1E7668-C2C3-4E8D-A129-0173E097B3E0}" type="presParOf" srcId="{0AB90934-F580-426E-B597-CC42CCB70EF0}" destId="{2EB58B81-8DAD-4AA0-9A1C-CC9E12B338AD}" srcOrd="4" destOrd="0" presId="urn:microsoft.com/office/officeart/2018/5/layout/CenteredIconLabelDescriptionList"/>
    <dgm:cxn modelId="{24E9EFD6-1E3A-45F5-9F46-B786705F2860}" type="presParOf" srcId="{C6044659-066B-4F2A-A61E-C2E2B0E7EBA6}" destId="{EB12046E-AB6B-434F-9F32-7CFDE8FE9C0F}" srcOrd="7" destOrd="0" presId="urn:microsoft.com/office/officeart/2018/5/layout/CenteredIconLabelDescriptionList"/>
    <dgm:cxn modelId="{936FCF3A-991E-49E7-B3EB-B55185959C8E}" type="presParOf" srcId="{C6044659-066B-4F2A-A61E-C2E2B0E7EBA6}" destId="{40EB93B5-13C1-491A-BFC1-447B1E768D36}" srcOrd="8" destOrd="0" presId="urn:microsoft.com/office/officeart/2018/5/layout/CenteredIconLabelDescriptionList"/>
    <dgm:cxn modelId="{AD29D136-1DFB-4109-9A26-ACED1217C823}" type="presParOf" srcId="{40EB93B5-13C1-491A-BFC1-447B1E768D36}" destId="{91DAFA1F-01FD-4E8D-845D-EDF360457BFE}" srcOrd="0" destOrd="0" presId="urn:microsoft.com/office/officeart/2018/5/layout/CenteredIconLabelDescriptionList"/>
    <dgm:cxn modelId="{61F29542-5B75-48A5-982B-D75BD08D8485}" type="presParOf" srcId="{40EB93B5-13C1-491A-BFC1-447B1E768D36}" destId="{E4497AA4-2375-4CE6-9725-330B15EDB6EF}" srcOrd="1" destOrd="0" presId="urn:microsoft.com/office/officeart/2018/5/layout/CenteredIconLabelDescriptionList"/>
    <dgm:cxn modelId="{490A6098-97E5-44A4-B198-FD60461CCF18}" type="presParOf" srcId="{40EB93B5-13C1-491A-BFC1-447B1E768D36}" destId="{EC4B77A0-334D-43F0-8E6C-60A55034ECDA}" srcOrd="2" destOrd="0" presId="urn:microsoft.com/office/officeart/2018/5/layout/CenteredIconLabelDescriptionList"/>
    <dgm:cxn modelId="{BE76A403-A3A2-41FA-9891-098B949B89C6}" type="presParOf" srcId="{40EB93B5-13C1-491A-BFC1-447B1E768D36}" destId="{4A3617A9-17A5-428A-88A4-4B17A86EF073}" srcOrd="3" destOrd="0" presId="urn:microsoft.com/office/officeart/2018/5/layout/CenteredIconLabelDescriptionList"/>
    <dgm:cxn modelId="{72379D6F-0C6E-49DA-A54A-6EC3508B52D7}" type="presParOf" srcId="{40EB93B5-13C1-491A-BFC1-447B1E768D36}" destId="{296E0119-ACE6-471A-8B6B-0B82CBE8264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89D9A6-8CF6-4686-9B1E-0418ED9EFA0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FBDFCC-771B-439D-B97D-8A2C1A8B8F6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tr-TR" sz="1600" b="1" dirty="0"/>
            <a:t>Body Weight</a:t>
          </a:r>
          <a:r>
            <a:rPr lang="tr-TR" sz="1600" dirty="0"/>
            <a:t> and </a:t>
          </a:r>
          <a:r>
            <a:rPr lang="tr-TR" sz="1600" b="1" dirty="0"/>
            <a:t>Body Fat %</a:t>
          </a:r>
          <a:r>
            <a:rPr lang="tr-TR" sz="1600" dirty="0"/>
            <a:t> were highly correlated (r = 0.95), indicating that reductions in weight strongly aligned with reductions in fat mass.</a:t>
          </a:r>
          <a:endParaRPr lang="en-US" sz="1600" dirty="0"/>
        </a:p>
      </dgm:t>
    </dgm:pt>
    <dgm:pt modelId="{31FAA2DA-E972-43D9-B15C-B7C5ABC06924}" type="parTrans" cxnId="{FE67DB49-925B-48BB-BCCE-1F794A980B0D}">
      <dgm:prSet/>
      <dgm:spPr/>
      <dgm:t>
        <a:bodyPr/>
        <a:lstStyle/>
        <a:p>
          <a:endParaRPr lang="en-US"/>
        </a:p>
      </dgm:t>
    </dgm:pt>
    <dgm:pt modelId="{61BB4453-D7FA-4C1F-BEF8-1762D5535CD0}" type="sibTrans" cxnId="{FE67DB49-925B-48BB-BCCE-1F794A980B0D}">
      <dgm:prSet/>
      <dgm:spPr/>
      <dgm:t>
        <a:bodyPr/>
        <a:lstStyle/>
        <a:p>
          <a:endParaRPr lang="en-US"/>
        </a:p>
      </dgm:t>
    </dgm:pt>
    <dgm:pt modelId="{BE70473E-545E-405C-B07B-C3A192FD872C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1600" b="1" dirty="0"/>
        </a:p>
      </dgm:t>
    </dgm:pt>
    <dgm:pt modelId="{21F67FA0-4AF4-44A3-BD9C-37625C103707}" type="parTrans" cxnId="{237B9661-F96D-4E7C-B7AB-D26C1594FE2C}">
      <dgm:prSet/>
      <dgm:spPr/>
      <dgm:t>
        <a:bodyPr/>
        <a:lstStyle/>
        <a:p>
          <a:endParaRPr lang="en-US"/>
        </a:p>
      </dgm:t>
    </dgm:pt>
    <dgm:pt modelId="{060B3BFA-F837-47AA-9631-E9BA2AC399D4}" type="sibTrans" cxnId="{237B9661-F96D-4E7C-B7AB-D26C1594FE2C}">
      <dgm:prSet/>
      <dgm:spPr/>
      <dgm:t>
        <a:bodyPr/>
        <a:lstStyle/>
        <a:p>
          <a:endParaRPr lang="en-US"/>
        </a:p>
      </dgm:t>
    </dgm:pt>
    <dgm:pt modelId="{2100CBFD-C4CB-4B73-9598-B9D2ACB9B63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tr-TR" sz="1600" b="1" dirty="0"/>
            <a:t>Calorie intake and calorie deficit </a:t>
          </a:r>
          <a:r>
            <a:rPr lang="tr-TR" sz="1600" dirty="0"/>
            <a:t>show a </a:t>
          </a:r>
          <a:r>
            <a:rPr lang="tr-TR" sz="1600" b="1" dirty="0"/>
            <a:t>strong negative correlation </a:t>
          </a:r>
          <a:r>
            <a:rPr lang="tr-TR" sz="1600" dirty="0"/>
            <a:t>(-0.72), highlighting the direct impact of calorie intake on energy balance.</a:t>
          </a:r>
          <a:endParaRPr lang="en-US" sz="1600" dirty="0"/>
        </a:p>
      </dgm:t>
    </dgm:pt>
    <dgm:pt modelId="{A5E1E433-7995-4CC0-A415-D12E6A4E91EC}" type="parTrans" cxnId="{5F5D62F0-79B5-4EFA-908F-166C0F0616D8}">
      <dgm:prSet/>
      <dgm:spPr/>
      <dgm:t>
        <a:bodyPr/>
        <a:lstStyle/>
        <a:p>
          <a:endParaRPr lang="en-US"/>
        </a:p>
      </dgm:t>
    </dgm:pt>
    <dgm:pt modelId="{1042E9A7-2265-45B9-AB2C-ED2FF8AE4C03}" type="sibTrans" cxnId="{5F5D62F0-79B5-4EFA-908F-166C0F0616D8}">
      <dgm:prSet/>
      <dgm:spPr/>
      <dgm:t>
        <a:bodyPr/>
        <a:lstStyle/>
        <a:p>
          <a:endParaRPr lang="en-US"/>
        </a:p>
      </dgm:t>
    </dgm:pt>
    <dgm:pt modelId="{382E27E7-1D29-4704-8ADA-1FEBD1CD8415}" type="pres">
      <dgm:prSet presAssocID="{D389D9A6-8CF6-4686-9B1E-0418ED9EFA01}" presName="root" presStyleCnt="0">
        <dgm:presLayoutVars>
          <dgm:dir/>
          <dgm:resizeHandles val="exact"/>
        </dgm:presLayoutVars>
      </dgm:prSet>
      <dgm:spPr/>
    </dgm:pt>
    <dgm:pt modelId="{F70ED0E0-58A0-43EA-8A5C-4062D1CFE0B8}" type="pres">
      <dgm:prSet presAssocID="{8DFBDFCC-771B-439D-B97D-8A2C1A8B8F65}" presName="compNode" presStyleCnt="0"/>
      <dgm:spPr/>
    </dgm:pt>
    <dgm:pt modelId="{A0C23350-6EAE-4A28-A4C5-DBCC8390D63C}" type="pres">
      <dgm:prSet presAssocID="{8DFBDFCC-771B-439D-B97D-8A2C1A8B8F65}" presName="bgRect" presStyleLbl="bgShp" presStyleIdx="0" presStyleCnt="3"/>
      <dgm:spPr/>
    </dgm:pt>
    <dgm:pt modelId="{9E7C346B-E82F-4E30-AAA1-710D9BC77F14}" type="pres">
      <dgm:prSet presAssocID="{8DFBDFCC-771B-439D-B97D-8A2C1A8B8F6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Ölçek"/>
        </a:ext>
      </dgm:extLst>
    </dgm:pt>
    <dgm:pt modelId="{543E9863-01C2-426A-B6CD-06AE84FFA10C}" type="pres">
      <dgm:prSet presAssocID="{8DFBDFCC-771B-439D-B97D-8A2C1A8B8F65}" presName="spaceRect" presStyleCnt="0"/>
      <dgm:spPr/>
    </dgm:pt>
    <dgm:pt modelId="{2C874B99-B174-4D98-8782-2849906774EB}" type="pres">
      <dgm:prSet presAssocID="{8DFBDFCC-771B-439D-B97D-8A2C1A8B8F65}" presName="parTx" presStyleLbl="revTx" presStyleIdx="0" presStyleCnt="3">
        <dgm:presLayoutVars>
          <dgm:chMax val="0"/>
          <dgm:chPref val="0"/>
        </dgm:presLayoutVars>
      </dgm:prSet>
      <dgm:spPr/>
    </dgm:pt>
    <dgm:pt modelId="{A8CF291B-1A01-4DA9-A436-B20E5D50499D}" type="pres">
      <dgm:prSet presAssocID="{61BB4453-D7FA-4C1F-BEF8-1762D5535CD0}" presName="sibTrans" presStyleCnt="0"/>
      <dgm:spPr/>
    </dgm:pt>
    <dgm:pt modelId="{D6BC1873-DA26-4EDD-B8A6-DF6CEB78E7D6}" type="pres">
      <dgm:prSet presAssocID="{BE70473E-545E-405C-B07B-C3A192FD872C}" presName="compNode" presStyleCnt="0"/>
      <dgm:spPr/>
    </dgm:pt>
    <dgm:pt modelId="{8D48CF81-B9AA-4EC1-AEC0-644B3627E34E}" type="pres">
      <dgm:prSet presAssocID="{BE70473E-545E-405C-B07B-C3A192FD872C}" presName="bgRect" presStyleLbl="bgShp" presStyleIdx="1" presStyleCnt="3" custScaleY="90282" custLinFactY="1000000" custLinFactNeighborX="-2569" custLinFactNeighborY="1013453"/>
      <dgm:spPr/>
    </dgm:pt>
    <dgm:pt modelId="{16A9F723-28C9-4273-B9E8-2ADCA49BDE46}" type="pres">
      <dgm:prSet presAssocID="{BE70473E-545E-405C-B07B-C3A192FD872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de"/>
        </a:ext>
      </dgm:extLst>
    </dgm:pt>
    <dgm:pt modelId="{3B1B9BD8-2A36-41C9-8BB7-3F38DA0F9827}" type="pres">
      <dgm:prSet presAssocID="{BE70473E-545E-405C-B07B-C3A192FD872C}" presName="spaceRect" presStyleCnt="0"/>
      <dgm:spPr/>
    </dgm:pt>
    <dgm:pt modelId="{500636B8-FBAC-4843-938C-F91427EA3AC5}" type="pres">
      <dgm:prSet presAssocID="{BE70473E-545E-405C-B07B-C3A192FD872C}" presName="parTx" presStyleLbl="revTx" presStyleIdx="1" presStyleCnt="3">
        <dgm:presLayoutVars>
          <dgm:chMax val="0"/>
          <dgm:chPref val="0"/>
        </dgm:presLayoutVars>
      </dgm:prSet>
      <dgm:spPr/>
    </dgm:pt>
    <dgm:pt modelId="{E4326CA5-8ECA-4007-AEBC-38946C4DCDC3}" type="pres">
      <dgm:prSet presAssocID="{060B3BFA-F837-47AA-9631-E9BA2AC399D4}" presName="sibTrans" presStyleCnt="0"/>
      <dgm:spPr/>
    </dgm:pt>
    <dgm:pt modelId="{784DEDB7-C090-4D1E-BF69-A0336DF0896B}" type="pres">
      <dgm:prSet presAssocID="{2100CBFD-C4CB-4B73-9598-B9D2ACB9B636}" presName="compNode" presStyleCnt="0"/>
      <dgm:spPr/>
    </dgm:pt>
    <dgm:pt modelId="{BAC9A694-CFC7-4752-B710-28DA53564458}" type="pres">
      <dgm:prSet presAssocID="{2100CBFD-C4CB-4B73-9598-B9D2ACB9B636}" presName="bgRect" presStyleLbl="bgShp" presStyleIdx="2" presStyleCnt="3" custLinFactY="-1000000" custLinFactNeighborX="-2569" custLinFactNeighborY="-1091218"/>
      <dgm:spPr/>
    </dgm:pt>
    <dgm:pt modelId="{5ADD80C2-B21B-4589-B1DB-FFAEA399198D}" type="pres">
      <dgm:prSet presAssocID="{2100CBFD-C4CB-4B73-9598-B9D2ACB9B63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ş"/>
        </a:ext>
      </dgm:extLst>
    </dgm:pt>
    <dgm:pt modelId="{A5FF7D5E-0FCB-47E5-BF94-0936116C7F8C}" type="pres">
      <dgm:prSet presAssocID="{2100CBFD-C4CB-4B73-9598-B9D2ACB9B636}" presName="spaceRect" presStyleCnt="0"/>
      <dgm:spPr/>
    </dgm:pt>
    <dgm:pt modelId="{48001663-4286-4E49-BF3B-3D3DFFE3C252}" type="pres">
      <dgm:prSet presAssocID="{2100CBFD-C4CB-4B73-9598-B9D2ACB9B636}" presName="parTx" presStyleLbl="revTx" presStyleIdx="2" presStyleCnt="3" custLinFactY="-8540" custLinFactNeighborX="1108" custLinFactNeighborY="-100000">
        <dgm:presLayoutVars>
          <dgm:chMax val="0"/>
          <dgm:chPref val="0"/>
        </dgm:presLayoutVars>
      </dgm:prSet>
      <dgm:spPr/>
    </dgm:pt>
  </dgm:ptLst>
  <dgm:cxnLst>
    <dgm:cxn modelId="{C37E4C24-024A-4B6A-8CE0-4FC7E2E9DFDF}" type="presOf" srcId="{8DFBDFCC-771B-439D-B97D-8A2C1A8B8F65}" destId="{2C874B99-B174-4D98-8782-2849906774EB}" srcOrd="0" destOrd="0" presId="urn:microsoft.com/office/officeart/2018/2/layout/IconVerticalSolidList"/>
    <dgm:cxn modelId="{2B5B6832-11C6-49E6-9A14-F385C21BB687}" type="presOf" srcId="{BE70473E-545E-405C-B07B-C3A192FD872C}" destId="{500636B8-FBAC-4843-938C-F91427EA3AC5}" srcOrd="0" destOrd="0" presId="urn:microsoft.com/office/officeart/2018/2/layout/IconVerticalSolidList"/>
    <dgm:cxn modelId="{FE67DB49-925B-48BB-BCCE-1F794A980B0D}" srcId="{D389D9A6-8CF6-4686-9B1E-0418ED9EFA01}" destId="{8DFBDFCC-771B-439D-B97D-8A2C1A8B8F65}" srcOrd="0" destOrd="0" parTransId="{31FAA2DA-E972-43D9-B15C-B7C5ABC06924}" sibTransId="{61BB4453-D7FA-4C1F-BEF8-1762D5535CD0}"/>
    <dgm:cxn modelId="{237B9661-F96D-4E7C-B7AB-D26C1594FE2C}" srcId="{D389D9A6-8CF6-4686-9B1E-0418ED9EFA01}" destId="{BE70473E-545E-405C-B07B-C3A192FD872C}" srcOrd="1" destOrd="0" parTransId="{21F67FA0-4AF4-44A3-BD9C-37625C103707}" sibTransId="{060B3BFA-F837-47AA-9631-E9BA2AC399D4}"/>
    <dgm:cxn modelId="{45899B87-FA12-456F-970B-7BB6D8A0A335}" type="presOf" srcId="{2100CBFD-C4CB-4B73-9598-B9D2ACB9B636}" destId="{48001663-4286-4E49-BF3B-3D3DFFE3C252}" srcOrd="0" destOrd="0" presId="urn:microsoft.com/office/officeart/2018/2/layout/IconVerticalSolidList"/>
    <dgm:cxn modelId="{C3D64BD6-03F7-44D1-A864-DE3C0913BD2A}" type="presOf" srcId="{D389D9A6-8CF6-4686-9B1E-0418ED9EFA01}" destId="{382E27E7-1D29-4704-8ADA-1FEBD1CD8415}" srcOrd="0" destOrd="0" presId="urn:microsoft.com/office/officeart/2018/2/layout/IconVerticalSolidList"/>
    <dgm:cxn modelId="{5F5D62F0-79B5-4EFA-908F-166C0F0616D8}" srcId="{D389D9A6-8CF6-4686-9B1E-0418ED9EFA01}" destId="{2100CBFD-C4CB-4B73-9598-B9D2ACB9B636}" srcOrd="2" destOrd="0" parTransId="{A5E1E433-7995-4CC0-A415-D12E6A4E91EC}" sibTransId="{1042E9A7-2265-45B9-AB2C-ED2FF8AE4C03}"/>
    <dgm:cxn modelId="{C2EB1AAB-6D49-4115-9007-1ED0F617F97B}" type="presParOf" srcId="{382E27E7-1D29-4704-8ADA-1FEBD1CD8415}" destId="{F70ED0E0-58A0-43EA-8A5C-4062D1CFE0B8}" srcOrd="0" destOrd="0" presId="urn:microsoft.com/office/officeart/2018/2/layout/IconVerticalSolidList"/>
    <dgm:cxn modelId="{8F22DBF5-7E2A-46FA-8017-2DA790209963}" type="presParOf" srcId="{F70ED0E0-58A0-43EA-8A5C-4062D1CFE0B8}" destId="{A0C23350-6EAE-4A28-A4C5-DBCC8390D63C}" srcOrd="0" destOrd="0" presId="urn:microsoft.com/office/officeart/2018/2/layout/IconVerticalSolidList"/>
    <dgm:cxn modelId="{DABB6F4F-2095-4361-A79B-DD768D258C54}" type="presParOf" srcId="{F70ED0E0-58A0-43EA-8A5C-4062D1CFE0B8}" destId="{9E7C346B-E82F-4E30-AAA1-710D9BC77F14}" srcOrd="1" destOrd="0" presId="urn:microsoft.com/office/officeart/2018/2/layout/IconVerticalSolidList"/>
    <dgm:cxn modelId="{821FD94C-B16A-4644-9E78-1650CB9357EC}" type="presParOf" srcId="{F70ED0E0-58A0-43EA-8A5C-4062D1CFE0B8}" destId="{543E9863-01C2-426A-B6CD-06AE84FFA10C}" srcOrd="2" destOrd="0" presId="urn:microsoft.com/office/officeart/2018/2/layout/IconVerticalSolidList"/>
    <dgm:cxn modelId="{BC9E9EE5-B66F-4EC9-8976-3420F5C82735}" type="presParOf" srcId="{F70ED0E0-58A0-43EA-8A5C-4062D1CFE0B8}" destId="{2C874B99-B174-4D98-8782-2849906774EB}" srcOrd="3" destOrd="0" presId="urn:microsoft.com/office/officeart/2018/2/layout/IconVerticalSolidList"/>
    <dgm:cxn modelId="{6DB5B051-E634-43F6-916A-702CEDB3F017}" type="presParOf" srcId="{382E27E7-1D29-4704-8ADA-1FEBD1CD8415}" destId="{A8CF291B-1A01-4DA9-A436-B20E5D50499D}" srcOrd="1" destOrd="0" presId="urn:microsoft.com/office/officeart/2018/2/layout/IconVerticalSolidList"/>
    <dgm:cxn modelId="{E1ED0A7C-28CE-4518-AE1C-8780B5470DE8}" type="presParOf" srcId="{382E27E7-1D29-4704-8ADA-1FEBD1CD8415}" destId="{D6BC1873-DA26-4EDD-B8A6-DF6CEB78E7D6}" srcOrd="2" destOrd="0" presId="urn:microsoft.com/office/officeart/2018/2/layout/IconVerticalSolidList"/>
    <dgm:cxn modelId="{9290395C-C277-4A7B-B26D-4903843D4F08}" type="presParOf" srcId="{D6BC1873-DA26-4EDD-B8A6-DF6CEB78E7D6}" destId="{8D48CF81-B9AA-4EC1-AEC0-644B3627E34E}" srcOrd="0" destOrd="0" presId="urn:microsoft.com/office/officeart/2018/2/layout/IconVerticalSolidList"/>
    <dgm:cxn modelId="{706CEA4A-ACF8-4D15-A944-CA826D4590CB}" type="presParOf" srcId="{D6BC1873-DA26-4EDD-B8A6-DF6CEB78E7D6}" destId="{16A9F723-28C9-4273-B9E8-2ADCA49BDE46}" srcOrd="1" destOrd="0" presId="urn:microsoft.com/office/officeart/2018/2/layout/IconVerticalSolidList"/>
    <dgm:cxn modelId="{DE45CB96-0C0A-44A0-BA8F-1819DC4B41DC}" type="presParOf" srcId="{D6BC1873-DA26-4EDD-B8A6-DF6CEB78E7D6}" destId="{3B1B9BD8-2A36-41C9-8BB7-3F38DA0F9827}" srcOrd="2" destOrd="0" presId="urn:microsoft.com/office/officeart/2018/2/layout/IconVerticalSolidList"/>
    <dgm:cxn modelId="{D4A5D7FD-52E8-4861-917A-79D2820B112F}" type="presParOf" srcId="{D6BC1873-DA26-4EDD-B8A6-DF6CEB78E7D6}" destId="{500636B8-FBAC-4843-938C-F91427EA3AC5}" srcOrd="3" destOrd="0" presId="urn:microsoft.com/office/officeart/2018/2/layout/IconVerticalSolidList"/>
    <dgm:cxn modelId="{4C8420BA-C307-466D-BD00-4DB4ABBAB48F}" type="presParOf" srcId="{382E27E7-1D29-4704-8ADA-1FEBD1CD8415}" destId="{E4326CA5-8ECA-4007-AEBC-38946C4DCDC3}" srcOrd="3" destOrd="0" presId="urn:microsoft.com/office/officeart/2018/2/layout/IconVerticalSolidList"/>
    <dgm:cxn modelId="{F43273D3-8A4E-4032-A3A9-03B5081DCCBE}" type="presParOf" srcId="{382E27E7-1D29-4704-8ADA-1FEBD1CD8415}" destId="{784DEDB7-C090-4D1E-BF69-A0336DF0896B}" srcOrd="4" destOrd="0" presId="urn:microsoft.com/office/officeart/2018/2/layout/IconVerticalSolidList"/>
    <dgm:cxn modelId="{2317BC7D-CE88-4C57-9083-DD28F9B33DBE}" type="presParOf" srcId="{784DEDB7-C090-4D1E-BF69-A0336DF0896B}" destId="{BAC9A694-CFC7-4752-B710-28DA53564458}" srcOrd="0" destOrd="0" presId="urn:microsoft.com/office/officeart/2018/2/layout/IconVerticalSolidList"/>
    <dgm:cxn modelId="{70D913E2-AEA1-420E-A49B-25140AE2806C}" type="presParOf" srcId="{784DEDB7-C090-4D1E-BF69-A0336DF0896B}" destId="{5ADD80C2-B21B-4589-B1DB-FFAEA399198D}" srcOrd="1" destOrd="0" presId="urn:microsoft.com/office/officeart/2018/2/layout/IconVerticalSolidList"/>
    <dgm:cxn modelId="{C70B7013-51FF-4B8E-9771-85F330699676}" type="presParOf" srcId="{784DEDB7-C090-4D1E-BF69-A0336DF0896B}" destId="{A5FF7D5E-0FCB-47E5-BF94-0936116C7F8C}" srcOrd="2" destOrd="0" presId="urn:microsoft.com/office/officeart/2018/2/layout/IconVerticalSolidList"/>
    <dgm:cxn modelId="{7BA5AB0B-D1EB-4149-B1B2-E0DE3564033F}" type="presParOf" srcId="{784DEDB7-C090-4D1E-BF69-A0336DF0896B}" destId="{48001663-4286-4E49-BF3B-3D3DFFE3C25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C670B5-3299-BE49-8C2F-FFC49F918095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tr-TR"/>
        </a:p>
      </dgm:t>
    </dgm:pt>
    <dgm:pt modelId="{2DA21CBE-5E96-5249-8EB8-A5D70FCA706C}">
      <dgm:prSet/>
      <dgm:spPr/>
      <dgm:t>
        <a:bodyPr/>
        <a:lstStyle/>
        <a:p>
          <a:r>
            <a:rPr lang="tr-TR" b="1" dirty="0"/>
            <a:t>Hypothesis 1: Calories vs. Body Weight</a:t>
          </a:r>
          <a:endParaRPr lang="tr-TR" dirty="0"/>
        </a:p>
      </dgm:t>
    </dgm:pt>
    <dgm:pt modelId="{DDB75144-B48E-4A49-9934-1A96B20955C5}" type="parTrans" cxnId="{777FF19E-BBCD-BE42-A1E0-97C77EB67A89}">
      <dgm:prSet/>
      <dgm:spPr/>
      <dgm:t>
        <a:bodyPr/>
        <a:lstStyle/>
        <a:p>
          <a:endParaRPr lang="tr-TR"/>
        </a:p>
      </dgm:t>
    </dgm:pt>
    <dgm:pt modelId="{A10D568F-39C6-0142-B08A-53AE6B5CD57D}" type="sibTrans" cxnId="{777FF19E-BBCD-BE42-A1E0-97C77EB67A89}">
      <dgm:prSet/>
      <dgm:spPr/>
      <dgm:t>
        <a:bodyPr/>
        <a:lstStyle/>
        <a:p>
          <a:endParaRPr lang="tr-TR"/>
        </a:p>
      </dgm:t>
    </dgm:pt>
    <dgm:pt modelId="{11F69084-BEA8-D64C-9A2B-1E282396E7DA}">
      <dgm:prSet/>
      <dgm:spPr/>
      <dgm:t>
        <a:bodyPr/>
        <a:lstStyle/>
        <a:p>
          <a:r>
            <a:rPr lang="tr-TR" b="1" dirty="0"/>
            <a:t>H₀</a:t>
          </a:r>
          <a:r>
            <a:rPr lang="tr-TR" dirty="0"/>
            <a:t>: Daily calorie intake has no significant relationship with body weight.</a:t>
          </a:r>
        </a:p>
      </dgm:t>
    </dgm:pt>
    <dgm:pt modelId="{A51699B3-DED4-774F-A7DB-BF23EC6885A6}" type="parTrans" cxnId="{5F709CD8-7AF0-4540-8664-80E0F5252758}">
      <dgm:prSet/>
      <dgm:spPr/>
      <dgm:t>
        <a:bodyPr/>
        <a:lstStyle/>
        <a:p>
          <a:endParaRPr lang="tr-TR"/>
        </a:p>
      </dgm:t>
    </dgm:pt>
    <dgm:pt modelId="{C62AF079-6CFC-D546-B16D-C97CF1A85D58}" type="sibTrans" cxnId="{5F709CD8-7AF0-4540-8664-80E0F5252758}">
      <dgm:prSet/>
      <dgm:spPr/>
      <dgm:t>
        <a:bodyPr/>
        <a:lstStyle/>
        <a:p>
          <a:endParaRPr lang="tr-TR"/>
        </a:p>
      </dgm:t>
    </dgm:pt>
    <dgm:pt modelId="{E193911D-ED43-1346-BABB-1F02688E7F3D}">
      <dgm:prSet/>
      <dgm:spPr/>
      <dgm:t>
        <a:bodyPr/>
        <a:lstStyle/>
        <a:p>
          <a:r>
            <a:rPr lang="tr-TR" b="1" dirty="0"/>
            <a:t>H₁</a:t>
          </a:r>
          <a:r>
            <a:rPr lang="tr-TR" dirty="0"/>
            <a:t>: Higher calorie intake is significantly associated with increased body weight.</a:t>
          </a:r>
        </a:p>
      </dgm:t>
    </dgm:pt>
    <dgm:pt modelId="{A752E523-F07E-774A-BCD0-3C98299EFB17}" type="parTrans" cxnId="{C8EACE45-1D55-3648-A2FD-3EDAF700DFAF}">
      <dgm:prSet/>
      <dgm:spPr/>
      <dgm:t>
        <a:bodyPr/>
        <a:lstStyle/>
        <a:p>
          <a:endParaRPr lang="tr-TR"/>
        </a:p>
      </dgm:t>
    </dgm:pt>
    <dgm:pt modelId="{4C349ACC-2BA8-0F42-A233-8A3B48FCB0F2}" type="sibTrans" cxnId="{C8EACE45-1D55-3648-A2FD-3EDAF700DFAF}">
      <dgm:prSet/>
      <dgm:spPr/>
      <dgm:t>
        <a:bodyPr/>
        <a:lstStyle/>
        <a:p>
          <a:endParaRPr lang="tr-TR"/>
        </a:p>
      </dgm:t>
    </dgm:pt>
    <dgm:pt modelId="{4989D69A-2202-9043-AEF7-6B9A9A755750}">
      <dgm:prSet/>
      <dgm:spPr/>
      <dgm:t>
        <a:bodyPr/>
        <a:lstStyle/>
        <a:p>
          <a:r>
            <a:rPr lang="tr-TR" b="1" dirty="0"/>
            <a:t>Method</a:t>
          </a:r>
          <a:endParaRPr lang="tr-TR" dirty="0"/>
        </a:p>
      </dgm:t>
    </dgm:pt>
    <dgm:pt modelId="{71F3F334-2A96-7E43-91FF-4D9A22EC3CC1}" type="parTrans" cxnId="{E5DD3F28-576C-9440-812C-38FE10114B56}">
      <dgm:prSet/>
      <dgm:spPr/>
      <dgm:t>
        <a:bodyPr/>
        <a:lstStyle/>
        <a:p>
          <a:endParaRPr lang="tr-TR"/>
        </a:p>
      </dgm:t>
    </dgm:pt>
    <dgm:pt modelId="{29F223BE-DB2B-A040-8812-A2F497CF692F}" type="sibTrans" cxnId="{E5DD3F28-576C-9440-812C-38FE10114B56}">
      <dgm:prSet/>
      <dgm:spPr/>
      <dgm:t>
        <a:bodyPr/>
        <a:lstStyle/>
        <a:p>
          <a:endParaRPr lang="tr-TR"/>
        </a:p>
      </dgm:t>
    </dgm:pt>
    <dgm:pt modelId="{1C06574E-DC2A-144E-8EB1-92F3DB066C71}">
      <dgm:prSet/>
      <dgm:spPr/>
      <dgm:t>
        <a:bodyPr/>
        <a:lstStyle/>
        <a:p>
          <a:r>
            <a:rPr lang="tr-TR" dirty="0"/>
            <a:t>Two-sample t-test, 0.05 significance level.</a:t>
          </a:r>
        </a:p>
      </dgm:t>
    </dgm:pt>
    <dgm:pt modelId="{63FB0657-7940-F647-A934-33BA667CA5A0}" type="parTrans" cxnId="{96971BFF-C16E-AC41-BE91-634B0D64B94E}">
      <dgm:prSet/>
      <dgm:spPr/>
      <dgm:t>
        <a:bodyPr/>
        <a:lstStyle/>
        <a:p>
          <a:endParaRPr lang="tr-TR"/>
        </a:p>
      </dgm:t>
    </dgm:pt>
    <dgm:pt modelId="{EF550086-63FD-B546-9FE7-1305E3D64B46}" type="sibTrans" cxnId="{96971BFF-C16E-AC41-BE91-634B0D64B94E}">
      <dgm:prSet/>
      <dgm:spPr/>
      <dgm:t>
        <a:bodyPr/>
        <a:lstStyle/>
        <a:p>
          <a:endParaRPr lang="tr-TR"/>
        </a:p>
      </dgm:t>
    </dgm:pt>
    <dgm:pt modelId="{01DF96F6-0938-A048-A8B1-930037154231}">
      <dgm:prSet/>
      <dgm:spPr/>
      <dgm:t>
        <a:bodyPr/>
        <a:lstStyle/>
        <a:p>
          <a:r>
            <a:rPr lang="tr-TR" b="1" dirty="0"/>
            <a:t>Results</a:t>
          </a:r>
          <a:endParaRPr lang="tr-TR" dirty="0"/>
        </a:p>
      </dgm:t>
    </dgm:pt>
    <dgm:pt modelId="{2F8B26C8-630E-C84E-8021-465580D72DE3}" type="parTrans" cxnId="{0833F50C-C694-B349-8182-497BDEFBE39C}">
      <dgm:prSet/>
      <dgm:spPr/>
      <dgm:t>
        <a:bodyPr/>
        <a:lstStyle/>
        <a:p>
          <a:endParaRPr lang="tr-TR"/>
        </a:p>
      </dgm:t>
    </dgm:pt>
    <dgm:pt modelId="{5B05F863-24A1-3749-A72A-F213C86E157B}" type="sibTrans" cxnId="{0833F50C-C694-B349-8182-497BDEFBE39C}">
      <dgm:prSet/>
      <dgm:spPr/>
      <dgm:t>
        <a:bodyPr/>
        <a:lstStyle/>
        <a:p>
          <a:endParaRPr lang="tr-TR"/>
        </a:p>
      </dgm:t>
    </dgm:pt>
    <dgm:pt modelId="{6CC08DA4-3E32-0D4B-8A02-3E527B805082}">
      <dgm:prSet/>
      <dgm:spPr/>
      <dgm:t>
        <a:bodyPr/>
        <a:lstStyle/>
        <a:p>
          <a:r>
            <a:rPr lang="tr-TR" dirty="0"/>
            <a:t>t-test (Calories &gt;1700 vs &lt;1700, next-day weight)</a:t>
          </a:r>
        </a:p>
      </dgm:t>
    </dgm:pt>
    <dgm:pt modelId="{61DAD63A-2FB2-E44E-84BD-F42FCF36D7B1}" type="parTrans" cxnId="{40596595-5D5C-9E4B-A5E2-983A9E6050A9}">
      <dgm:prSet/>
      <dgm:spPr/>
      <dgm:t>
        <a:bodyPr/>
        <a:lstStyle/>
        <a:p>
          <a:endParaRPr lang="tr-TR"/>
        </a:p>
      </dgm:t>
    </dgm:pt>
    <dgm:pt modelId="{5658B073-FB39-3B45-9672-EE39911F112F}" type="sibTrans" cxnId="{40596595-5D5C-9E4B-A5E2-983A9E6050A9}">
      <dgm:prSet/>
      <dgm:spPr/>
      <dgm:t>
        <a:bodyPr/>
        <a:lstStyle/>
        <a:p>
          <a:endParaRPr lang="tr-TR"/>
        </a:p>
      </dgm:t>
    </dgm:pt>
    <dgm:pt modelId="{0E1A2994-1935-EF4C-8796-D8E46AB7C5E9}">
      <dgm:prSet/>
      <dgm:spPr/>
      <dgm:t>
        <a:bodyPr/>
        <a:lstStyle/>
        <a:p>
          <a:r>
            <a:rPr lang="tr-TR" dirty="0"/>
            <a:t>t = -1.32, p = 0.19</a:t>
          </a:r>
        </a:p>
      </dgm:t>
    </dgm:pt>
    <dgm:pt modelId="{498D757B-2063-AD46-BA16-1CC9C7EA67F3}" type="parTrans" cxnId="{6FF817D2-9106-7D43-B40D-7FF444B9468C}">
      <dgm:prSet/>
      <dgm:spPr/>
      <dgm:t>
        <a:bodyPr/>
        <a:lstStyle/>
        <a:p>
          <a:endParaRPr lang="tr-TR"/>
        </a:p>
      </dgm:t>
    </dgm:pt>
    <dgm:pt modelId="{CB38BFD5-4BE9-5B40-BA46-9926DDB3255A}" type="sibTrans" cxnId="{6FF817D2-9106-7D43-B40D-7FF444B9468C}">
      <dgm:prSet/>
      <dgm:spPr/>
      <dgm:t>
        <a:bodyPr/>
        <a:lstStyle/>
        <a:p>
          <a:endParaRPr lang="tr-TR"/>
        </a:p>
      </dgm:t>
    </dgm:pt>
    <dgm:pt modelId="{9C1DAA8E-CA19-5A47-8066-34A57BD84EFE}">
      <dgm:prSet/>
      <dgm:spPr/>
      <dgm:t>
        <a:bodyPr/>
        <a:lstStyle/>
        <a:p>
          <a:r>
            <a:rPr lang="tr-TR" dirty="0"/>
            <a:t>p ≥ 0.05 → Fail to reject null hypothesis</a:t>
          </a:r>
        </a:p>
      </dgm:t>
    </dgm:pt>
    <dgm:pt modelId="{F90C91DF-F294-7546-AD48-C211B88DC444}" type="parTrans" cxnId="{E005CCEF-97C7-3641-BBA8-93BA5076270A}">
      <dgm:prSet/>
      <dgm:spPr/>
      <dgm:t>
        <a:bodyPr/>
        <a:lstStyle/>
        <a:p>
          <a:endParaRPr lang="tr-TR"/>
        </a:p>
      </dgm:t>
    </dgm:pt>
    <dgm:pt modelId="{6E9545E7-C73E-D944-AEC9-4764EBB52837}" type="sibTrans" cxnId="{E005CCEF-97C7-3641-BBA8-93BA5076270A}">
      <dgm:prSet/>
      <dgm:spPr/>
      <dgm:t>
        <a:bodyPr/>
        <a:lstStyle/>
        <a:p>
          <a:endParaRPr lang="tr-TR"/>
        </a:p>
      </dgm:t>
    </dgm:pt>
    <dgm:pt modelId="{D27D6319-060F-704B-833B-F1E7F357E00E}">
      <dgm:prSet/>
      <dgm:spPr/>
      <dgm:t>
        <a:bodyPr/>
        <a:lstStyle/>
        <a:p>
          <a:r>
            <a:rPr lang="tr-TR" dirty="0"/>
            <a:t>No significant difference found between groups.</a:t>
          </a:r>
        </a:p>
      </dgm:t>
    </dgm:pt>
    <dgm:pt modelId="{3CC70755-8F3B-644B-831E-2D8C29303AB9}" type="parTrans" cxnId="{0BAA3D44-1216-774D-A7B9-B890522CD310}">
      <dgm:prSet/>
      <dgm:spPr/>
      <dgm:t>
        <a:bodyPr/>
        <a:lstStyle/>
        <a:p>
          <a:endParaRPr lang="tr-TR"/>
        </a:p>
      </dgm:t>
    </dgm:pt>
    <dgm:pt modelId="{9D963A23-12D3-6D41-9B68-97BB27537F30}" type="sibTrans" cxnId="{0BAA3D44-1216-774D-A7B9-B890522CD310}">
      <dgm:prSet/>
      <dgm:spPr/>
      <dgm:t>
        <a:bodyPr/>
        <a:lstStyle/>
        <a:p>
          <a:endParaRPr lang="tr-TR"/>
        </a:p>
      </dgm:t>
    </dgm:pt>
    <dgm:pt modelId="{58DF7C33-689D-8940-BBD5-1A2DDC5B7D43}" type="pres">
      <dgm:prSet presAssocID="{BAC670B5-3299-BE49-8C2F-FFC49F918095}" presName="Name0" presStyleCnt="0">
        <dgm:presLayoutVars>
          <dgm:dir/>
          <dgm:animLvl val="lvl"/>
          <dgm:resizeHandles val="exact"/>
        </dgm:presLayoutVars>
      </dgm:prSet>
      <dgm:spPr/>
    </dgm:pt>
    <dgm:pt modelId="{BDA939F2-C8B3-E740-B97A-FE341CB6421F}" type="pres">
      <dgm:prSet presAssocID="{2DA21CBE-5E96-5249-8EB8-A5D70FCA706C}" presName="composite" presStyleCnt="0"/>
      <dgm:spPr/>
    </dgm:pt>
    <dgm:pt modelId="{AA482EB4-3D6B-0642-9D4D-AD5A8AB3A77D}" type="pres">
      <dgm:prSet presAssocID="{2DA21CBE-5E96-5249-8EB8-A5D70FCA706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5994AD1-5696-AE4D-8B64-94E02C3DEBA2}" type="pres">
      <dgm:prSet presAssocID="{2DA21CBE-5E96-5249-8EB8-A5D70FCA706C}" presName="desTx" presStyleLbl="alignAccFollowNode1" presStyleIdx="0" presStyleCnt="3">
        <dgm:presLayoutVars>
          <dgm:bulletEnabled val="1"/>
        </dgm:presLayoutVars>
      </dgm:prSet>
      <dgm:spPr/>
    </dgm:pt>
    <dgm:pt modelId="{0BEE7F1B-B19C-A64A-918C-AD588E0F09FD}" type="pres">
      <dgm:prSet presAssocID="{A10D568F-39C6-0142-B08A-53AE6B5CD57D}" presName="space" presStyleCnt="0"/>
      <dgm:spPr/>
    </dgm:pt>
    <dgm:pt modelId="{95F5DE43-F46A-A64B-ABD1-9D44353D0916}" type="pres">
      <dgm:prSet presAssocID="{4989D69A-2202-9043-AEF7-6B9A9A755750}" presName="composite" presStyleCnt="0"/>
      <dgm:spPr/>
    </dgm:pt>
    <dgm:pt modelId="{34951BBE-445E-7543-8773-143298A759DD}" type="pres">
      <dgm:prSet presAssocID="{4989D69A-2202-9043-AEF7-6B9A9A75575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5C10B20-E897-ED4B-81E3-95F0484DED3F}" type="pres">
      <dgm:prSet presAssocID="{4989D69A-2202-9043-AEF7-6B9A9A755750}" presName="desTx" presStyleLbl="alignAccFollowNode1" presStyleIdx="1" presStyleCnt="3">
        <dgm:presLayoutVars>
          <dgm:bulletEnabled val="1"/>
        </dgm:presLayoutVars>
      </dgm:prSet>
      <dgm:spPr/>
    </dgm:pt>
    <dgm:pt modelId="{33AC9B98-7F41-7E45-9DF9-910923FE7259}" type="pres">
      <dgm:prSet presAssocID="{29F223BE-DB2B-A040-8812-A2F497CF692F}" presName="space" presStyleCnt="0"/>
      <dgm:spPr/>
    </dgm:pt>
    <dgm:pt modelId="{F9B0D3C8-9A5F-7C4E-9F85-8AFD80F997A5}" type="pres">
      <dgm:prSet presAssocID="{01DF96F6-0938-A048-A8B1-930037154231}" presName="composite" presStyleCnt="0"/>
      <dgm:spPr/>
    </dgm:pt>
    <dgm:pt modelId="{D49113A5-6DB0-D94E-84A9-4139B99CB0A2}" type="pres">
      <dgm:prSet presAssocID="{01DF96F6-0938-A048-A8B1-93003715423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6C388AF-840B-6842-9658-4E4CA9AED7AC}" type="pres">
      <dgm:prSet presAssocID="{01DF96F6-0938-A048-A8B1-93003715423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833F50C-C694-B349-8182-497BDEFBE39C}" srcId="{BAC670B5-3299-BE49-8C2F-FFC49F918095}" destId="{01DF96F6-0938-A048-A8B1-930037154231}" srcOrd="2" destOrd="0" parTransId="{2F8B26C8-630E-C84E-8021-465580D72DE3}" sibTransId="{5B05F863-24A1-3749-A72A-F213C86E157B}"/>
    <dgm:cxn modelId="{0E663218-A0F3-7E4B-A06C-B3784B6092D7}" type="presOf" srcId="{E193911D-ED43-1346-BABB-1F02688E7F3D}" destId="{A5994AD1-5696-AE4D-8B64-94E02C3DEBA2}" srcOrd="0" destOrd="1" presId="urn:microsoft.com/office/officeart/2005/8/layout/hList1"/>
    <dgm:cxn modelId="{85E91320-C881-9B45-B122-149AFF56E047}" type="presOf" srcId="{4989D69A-2202-9043-AEF7-6B9A9A755750}" destId="{34951BBE-445E-7543-8773-143298A759DD}" srcOrd="0" destOrd="0" presId="urn:microsoft.com/office/officeart/2005/8/layout/hList1"/>
    <dgm:cxn modelId="{E5DD3F28-576C-9440-812C-38FE10114B56}" srcId="{BAC670B5-3299-BE49-8C2F-FFC49F918095}" destId="{4989D69A-2202-9043-AEF7-6B9A9A755750}" srcOrd="1" destOrd="0" parTransId="{71F3F334-2A96-7E43-91FF-4D9A22EC3CC1}" sibTransId="{29F223BE-DB2B-A040-8812-A2F497CF692F}"/>
    <dgm:cxn modelId="{DB38BA30-4924-424B-B06B-9A204C054BC6}" type="presOf" srcId="{1C06574E-DC2A-144E-8EB1-92F3DB066C71}" destId="{D5C10B20-E897-ED4B-81E3-95F0484DED3F}" srcOrd="0" destOrd="0" presId="urn:microsoft.com/office/officeart/2005/8/layout/hList1"/>
    <dgm:cxn modelId="{0BAA3D44-1216-774D-A7B9-B890522CD310}" srcId="{01DF96F6-0938-A048-A8B1-930037154231}" destId="{D27D6319-060F-704B-833B-F1E7F357E00E}" srcOrd="3" destOrd="0" parTransId="{3CC70755-8F3B-644B-831E-2D8C29303AB9}" sibTransId="{9D963A23-12D3-6D41-9B68-97BB27537F30}"/>
    <dgm:cxn modelId="{C8EACE45-1D55-3648-A2FD-3EDAF700DFAF}" srcId="{2DA21CBE-5E96-5249-8EB8-A5D70FCA706C}" destId="{E193911D-ED43-1346-BABB-1F02688E7F3D}" srcOrd="1" destOrd="0" parTransId="{A752E523-F07E-774A-BCD0-3C98299EFB17}" sibTransId="{4C349ACC-2BA8-0F42-A233-8A3B48FCB0F2}"/>
    <dgm:cxn modelId="{957EE253-535E-6046-AD4B-970D37350489}" type="presOf" srcId="{0E1A2994-1935-EF4C-8796-D8E46AB7C5E9}" destId="{46C388AF-840B-6842-9658-4E4CA9AED7AC}" srcOrd="0" destOrd="1" presId="urn:microsoft.com/office/officeart/2005/8/layout/hList1"/>
    <dgm:cxn modelId="{0E111C6E-3666-BC4A-9B4F-56FE361B4C18}" type="presOf" srcId="{01DF96F6-0938-A048-A8B1-930037154231}" destId="{D49113A5-6DB0-D94E-84A9-4139B99CB0A2}" srcOrd="0" destOrd="0" presId="urn:microsoft.com/office/officeart/2005/8/layout/hList1"/>
    <dgm:cxn modelId="{EC886277-F246-4C45-9871-993998068208}" type="presOf" srcId="{9C1DAA8E-CA19-5A47-8066-34A57BD84EFE}" destId="{46C388AF-840B-6842-9658-4E4CA9AED7AC}" srcOrd="0" destOrd="2" presId="urn:microsoft.com/office/officeart/2005/8/layout/hList1"/>
    <dgm:cxn modelId="{40596595-5D5C-9E4B-A5E2-983A9E6050A9}" srcId="{01DF96F6-0938-A048-A8B1-930037154231}" destId="{6CC08DA4-3E32-0D4B-8A02-3E527B805082}" srcOrd="0" destOrd="0" parTransId="{61DAD63A-2FB2-E44E-84BD-F42FCF36D7B1}" sibTransId="{5658B073-FB39-3B45-9672-EE39911F112F}"/>
    <dgm:cxn modelId="{510FE49D-4CDD-CC40-AD14-563E0330FE66}" type="presOf" srcId="{2DA21CBE-5E96-5249-8EB8-A5D70FCA706C}" destId="{AA482EB4-3D6B-0642-9D4D-AD5A8AB3A77D}" srcOrd="0" destOrd="0" presId="urn:microsoft.com/office/officeart/2005/8/layout/hList1"/>
    <dgm:cxn modelId="{777FF19E-BBCD-BE42-A1E0-97C77EB67A89}" srcId="{BAC670B5-3299-BE49-8C2F-FFC49F918095}" destId="{2DA21CBE-5E96-5249-8EB8-A5D70FCA706C}" srcOrd="0" destOrd="0" parTransId="{DDB75144-B48E-4A49-9934-1A96B20955C5}" sibTransId="{A10D568F-39C6-0142-B08A-53AE6B5CD57D}"/>
    <dgm:cxn modelId="{97C73BAB-C0BD-5D49-BB9C-459D5536EFEC}" type="presOf" srcId="{11F69084-BEA8-D64C-9A2B-1E282396E7DA}" destId="{A5994AD1-5696-AE4D-8B64-94E02C3DEBA2}" srcOrd="0" destOrd="0" presId="urn:microsoft.com/office/officeart/2005/8/layout/hList1"/>
    <dgm:cxn modelId="{1D3062BE-B068-1C4B-A4F3-FA1110D51382}" type="presOf" srcId="{6CC08DA4-3E32-0D4B-8A02-3E527B805082}" destId="{46C388AF-840B-6842-9658-4E4CA9AED7AC}" srcOrd="0" destOrd="0" presId="urn:microsoft.com/office/officeart/2005/8/layout/hList1"/>
    <dgm:cxn modelId="{162BE7C7-849C-4347-97CC-4E577A4191B5}" type="presOf" srcId="{BAC670B5-3299-BE49-8C2F-FFC49F918095}" destId="{58DF7C33-689D-8940-BBD5-1A2DDC5B7D43}" srcOrd="0" destOrd="0" presId="urn:microsoft.com/office/officeart/2005/8/layout/hList1"/>
    <dgm:cxn modelId="{D3B775C8-31C6-F047-BC81-CED26076AE0D}" type="presOf" srcId="{D27D6319-060F-704B-833B-F1E7F357E00E}" destId="{46C388AF-840B-6842-9658-4E4CA9AED7AC}" srcOrd="0" destOrd="3" presId="urn:microsoft.com/office/officeart/2005/8/layout/hList1"/>
    <dgm:cxn modelId="{6FF817D2-9106-7D43-B40D-7FF444B9468C}" srcId="{01DF96F6-0938-A048-A8B1-930037154231}" destId="{0E1A2994-1935-EF4C-8796-D8E46AB7C5E9}" srcOrd="1" destOrd="0" parTransId="{498D757B-2063-AD46-BA16-1CC9C7EA67F3}" sibTransId="{CB38BFD5-4BE9-5B40-BA46-9926DDB3255A}"/>
    <dgm:cxn modelId="{5F709CD8-7AF0-4540-8664-80E0F5252758}" srcId="{2DA21CBE-5E96-5249-8EB8-A5D70FCA706C}" destId="{11F69084-BEA8-D64C-9A2B-1E282396E7DA}" srcOrd="0" destOrd="0" parTransId="{A51699B3-DED4-774F-A7DB-BF23EC6885A6}" sibTransId="{C62AF079-6CFC-D546-B16D-C97CF1A85D58}"/>
    <dgm:cxn modelId="{E005CCEF-97C7-3641-BBA8-93BA5076270A}" srcId="{01DF96F6-0938-A048-A8B1-930037154231}" destId="{9C1DAA8E-CA19-5A47-8066-34A57BD84EFE}" srcOrd="2" destOrd="0" parTransId="{F90C91DF-F294-7546-AD48-C211B88DC444}" sibTransId="{6E9545E7-C73E-D944-AEC9-4764EBB52837}"/>
    <dgm:cxn modelId="{96971BFF-C16E-AC41-BE91-634B0D64B94E}" srcId="{4989D69A-2202-9043-AEF7-6B9A9A755750}" destId="{1C06574E-DC2A-144E-8EB1-92F3DB066C71}" srcOrd="0" destOrd="0" parTransId="{63FB0657-7940-F647-A934-33BA667CA5A0}" sibTransId="{EF550086-63FD-B546-9FE7-1305E3D64B46}"/>
    <dgm:cxn modelId="{ABB67E59-D1AF-6E41-9F7D-ECA9E8510E49}" type="presParOf" srcId="{58DF7C33-689D-8940-BBD5-1A2DDC5B7D43}" destId="{BDA939F2-C8B3-E740-B97A-FE341CB6421F}" srcOrd="0" destOrd="0" presId="urn:microsoft.com/office/officeart/2005/8/layout/hList1"/>
    <dgm:cxn modelId="{0F2E81F5-4399-EE4B-98F6-72E4C290FC02}" type="presParOf" srcId="{BDA939F2-C8B3-E740-B97A-FE341CB6421F}" destId="{AA482EB4-3D6B-0642-9D4D-AD5A8AB3A77D}" srcOrd="0" destOrd="0" presId="urn:microsoft.com/office/officeart/2005/8/layout/hList1"/>
    <dgm:cxn modelId="{23491D92-34C6-B349-8EF0-B5CDD35B3456}" type="presParOf" srcId="{BDA939F2-C8B3-E740-B97A-FE341CB6421F}" destId="{A5994AD1-5696-AE4D-8B64-94E02C3DEBA2}" srcOrd="1" destOrd="0" presId="urn:microsoft.com/office/officeart/2005/8/layout/hList1"/>
    <dgm:cxn modelId="{FA33E77D-DC4E-0F4A-954D-1DE693DA6B0D}" type="presParOf" srcId="{58DF7C33-689D-8940-BBD5-1A2DDC5B7D43}" destId="{0BEE7F1B-B19C-A64A-918C-AD588E0F09FD}" srcOrd="1" destOrd="0" presId="urn:microsoft.com/office/officeart/2005/8/layout/hList1"/>
    <dgm:cxn modelId="{DA24EBFA-B2F2-4D43-A811-0B2C34EE2D7E}" type="presParOf" srcId="{58DF7C33-689D-8940-BBD5-1A2DDC5B7D43}" destId="{95F5DE43-F46A-A64B-ABD1-9D44353D0916}" srcOrd="2" destOrd="0" presId="urn:microsoft.com/office/officeart/2005/8/layout/hList1"/>
    <dgm:cxn modelId="{8F5D1039-FCE8-3F40-9A66-2659B8B95C16}" type="presParOf" srcId="{95F5DE43-F46A-A64B-ABD1-9D44353D0916}" destId="{34951BBE-445E-7543-8773-143298A759DD}" srcOrd="0" destOrd="0" presId="urn:microsoft.com/office/officeart/2005/8/layout/hList1"/>
    <dgm:cxn modelId="{6B9A3063-586A-5249-BF39-20734C1C5960}" type="presParOf" srcId="{95F5DE43-F46A-A64B-ABD1-9D44353D0916}" destId="{D5C10B20-E897-ED4B-81E3-95F0484DED3F}" srcOrd="1" destOrd="0" presId="urn:microsoft.com/office/officeart/2005/8/layout/hList1"/>
    <dgm:cxn modelId="{CA57DA8F-121D-8444-96FE-168A7B5EAFB4}" type="presParOf" srcId="{58DF7C33-689D-8940-BBD5-1A2DDC5B7D43}" destId="{33AC9B98-7F41-7E45-9DF9-910923FE7259}" srcOrd="3" destOrd="0" presId="urn:microsoft.com/office/officeart/2005/8/layout/hList1"/>
    <dgm:cxn modelId="{FAE24ED4-09FB-204F-B17D-22D9FEF4BD58}" type="presParOf" srcId="{58DF7C33-689D-8940-BBD5-1A2DDC5B7D43}" destId="{F9B0D3C8-9A5F-7C4E-9F85-8AFD80F997A5}" srcOrd="4" destOrd="0" presId="urn:microsoft.com/office/officeart/2005/8/layout/hList1"/>
    <dgm:cxn modelId="{0CA8E154-0EAC-904E-886E-783739FF5C0B}" type="presParOf" srcId="{F9B0D3C8-9A5F-7C4E-9F85-8AFD80F997A5}" destId="{D49113A5-6DB0-D94E-84A9-4139B99CB0A2}" srcOrd="0" destOrd="0" presId="urn:microsoft.com/office/officeart/2005/8/layout/hList1"/>
    <dgm:cxn modelId="{8C02A559-FC59-9D4D-95D0-3CAB9E2A21D4}" type="presParOf" srcId="{F9B0D3C8-9A5F-7C4E-9F85-8AFD80F997A5}" destId="{46C388AF-840B-6842-9658-4E4CA9AED7A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48114A-0FD4-9E44-9321-9567AD27C9C0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tr-TR"/>
        </a:p>
      </dgm:t>
    </dgm:pt>
    <dgm:pt modelId="{163170A1-7471-B942-B062-5C7960DC162D}">
      <dgm:prSet/>
      <dgm:spPr/>
      <dgm:t>
        <a:bodyPr/>
        <a:lstStyle/>
        <a:p>
          <a:r>
            <a:rPr lang="tr-TR" b="1" i="0" dirty="0"/>
            <a:t>Hypothesis 2: Calorie Deficit vs. Fat % Change</a:t>
          </a:r>
          <a:endParaRPr lang="tr-TR" dirty="0"/>
        </a:p>
      </dgm:t>
    </dgm:pt>
    <dgm:pt modelId="{01BB2B36-9B3F-E04E-82C1-B7C301B466C8}" type="parTrans" cxnId="{1FABD2B2-DC86-6C41-9369-F45B5CB7E91F}">
      <dgm:prSet/>
      <dgm:spPr/>
      <dgm:t>
        <a:bodyPr/>
        <a:lstStyle/>
        <a:p>
          <a:endParaRPr lang="tr-TR"/>
        </a:p>
      </dgm:t>
    </dgm:pt>
    <dgm:pt modelId="{4E4E3E29-1E71-A548-8079-0DE51F2BB8FE}" type="sibTrans" cxnId="{1FABD2B2-DC86-6C41-9369-F45B5CB7E91F}">
      <dgm:prSet/>
      <dgm:spPr/>
      <dgm:t>
        <a:bodyPr/>
        <a:lstStyle/>
        <a:p>
          <a:endParaRPr lang="tr-TR"/>
        </a:p>
      </dgm:t>
    </dgm:pt>
    <dgm:pt modelId="{1DA424CB-1533-9549-AFB6-B64DAE3D7F71}">
      <dgm:prSet/>
      <dgm:spPr/>
      <dgm:t>
        <a:bodyPr/>
        <a:lstStyle/>
        <a:p>
          <a:r>
            <a:rPr lang="tr-TR" b="1" i="0" dirty="0"/>
            <a:t>Method</a:t>
          </a:r>
          <a:r>
            <a:rPr lang="tr-TR" b="0" i="0" dirty="0"/>
            <a:t> </a:t>
          </a:r>
          <a:endParaRPr lang="tr-TR" dirty="0"/>
        </a:p>
      </dgm:t>
    </dgm:pt>
    <dgm:pt modelId="{148060CA-8EA7-E240-9810-C5BC7916D10F}" type="parTrans" cxnId="{190467B6-9789-1643-A7BA-49056B771A58}">
      <dgm:prSet/>
      <dgm:spPr/>
      <dgm:t>
        <a:bodyPr/>
        <a:lstStyle/>
        <a:p>
          <a:endParaRPr lang="tr-TR"/>
        </a:p>
      </dgm:t>
    </dgm:pt>
    <dgm:pt modelId="{997D1207-B5C8-514D-8E7C-3340A93EECA0}" type="sibTrans" cxnId="{190467B6-9789-1643-A7BA-49056B771A58}">
      <dgm:prSet/>
      <dgm:spPr/>
      <dgm:t>
        <a:bodyPr/>
        <a:lstStyle/>
        <a:p>
          <a:endParaRPr lang="tr-TR"/>
        </a:p>
      </dgm:t>
    </dgm:pt>
    <dgm:pt modelId="{C9D50261-56DC-544A-86E5-98577276B324}">
      <dgm:prSet/>
      <dgm:spPr/>
      <dgm:t>
        <a:bodyPr/>
        <a:lstStyle/>
        <a:p>
          <a:r>
            <a:rPr lang="tr-TR" b="1" dirty="0"/>
            <a:t>Results</a:t>
          </a:r>
          <a:endParaRPr lang="tr-TR" dirty="0"/>
        </a:p>
      </dgm:t>
    </dgm:pt>
    <dgm:pt modelId="{B61B6DB2-46EA-7A40-9238-BBE169F33AE2}" type="parTrans" cxnId="{C9C8E5DE-5F7D-E544-9E0E-B4DA16AA5324}">
      <dgm:prSet/>
      <dgm:spPr/>
      <dgm:t>
        <a:bodyPr/>
        <a:lstStyle/>
        <a:p>
          <a:endParaRPr lang="tr-TR"/>
        </a:p>
      </dgm:t>
    </dgm:pt>
    <dgm:pt modelId="{27B629F3-4549-3446-8E9E-047BA54148CE}" type="sibTrans" cxnId="{C9C8E5DE-5F7D-E544-9E0E-B4DA16AA5324}">
      <dgm:prSet/>
      <dgm:spPr/>
      <dgm:t>
        <a:bodyPr/>
        <a:lstStyle/>
        <a:p>
          <a:endParaRPr lang="tr-TR"/>
        </a:p>
      </dgm:t>
    </dgm:pt>
    <dgm:pt modelId="{54C7E3DA-7AA7-D34B-90A9-37146D64B044}">
      <dgm:prSet/>
      <dgm:spPr/>
      <dgm:t>
        <a:bodyPr/>
        <a:lstStyle/>
        <a:p>
          <a:r>
            <a:rPr lang="tr-TR" dirty="0"/>
            <a:t>Pearson r = -0.240, p = 0.0143</a:t>
          </a:r>
        </a:p>
      </dgm:t>
    </dgm:pt>
    <dgm:pt modelId="{AD4BC33A-4C0B-0F4C-A256-110F62312020}" type="parTrans" cxnId="{85BF6E60-E619-C44D-8667-08DC667EFBFF}">
      <dgm:prSet/>
      <dgm:spPr/>
      <dgm:t>
        <a:bodyPr/>
        <a:lstStyle/>
        <a:p>
          <a:endParaRPr lang="tr-TR"/>
        </a:p>
      </dgm:t>
    </dgm:pt>
    <dgm:pt modelId="{D2C61091-A014-0A4A-BEDC-6C222D399EF4}" type="sibTrans" cxnId="{85BF6E60-E619-C44D-8667-08DC667EFBFF}">
      <dgm:prSet/>
      <dgm:spPr/>
      <dgm:t>
        <a:bodyPr/>
        <a:lstStyle/>
        <a:p>
          <a:endParaRPr lang="tr-TR"/>
        </a:p>
      </dgm:t>
    </dgm:pt>
    <dgm:pt modelId="{B97B4564-5A11-3F40-B660-6E960A918283}">
      <dgm:prSet/>
      <dgm:spPr/>
      <dgm:t>
        <a:bodyPr/>
        <a:lstStyle/>
        <a:p>
          <a:r>
            <a:rPr lang="tr-TR" dirty="0"/>
            <a:t>p &lt; 0.05 → Reject null hypothesis</a:t>
          </a:r>
        </a:p>
      </dgm:t>
    </dgm:pt>
    <dgm:pt modelId="{87D5D016-6B42-1641-8CD2-9878915647DA}" type="parTrans" cxnId="{8BEF7FF6-D872-D748-957D-CBFEBF038E94}">
      <dgm:prSet/>
      <dgm:spPr/>
      <dgm:t>
        <a:bodyPr/>
        <a:lstStyle/>
        <a:p>
          <a:endParaRPr lang="tr-TR"/>
        </a:p>
      </dgm:t>
    </dgm:pt>
    <dgm:pt modelId="{F9D73A33-42B1-3A47-B4A8-01DB790504F0}" type="sibTrans" cxnId="{8BEF7FF6-D872-D748-957D-CBFEBF038E94}">
      <dgm:prSet/>
      <dgm:spPr/>
      <dgm:t>
        <a:bodyPr/>
        <a:lstStyle/>
        <a:p>
          <a:endParaRPr lang="tr-TR"/>
        </a:p>
      </dgm:t>
    </dgm:pt>
    <dgm:pt modelId="{88AEFAA7-472D-F24C-9FC9-DEE2920AE544}">
      <dgm:prSet/>
      <dgm:spPr/>
      <dgm:t>
        <a:bodyPr/>
        <a:lstStyle/>
        <a:p>
          <a:r>
            <a:rPr lang="tr-TR" dirty="0"/>
            <a:t>Consistent calorie deficits significantly influence fat % change.</a:t>
          </a:r>
        </a:p>
      </dgm:t>
    </dgm:pt>
    <dgm:pt modelId="{9C7BCEB9-51AB-0944-910E-8163F98BAB59}" type="parTrans" cxnId="{8AE30EFD-4BF2-6B46-80FB-7DC1FD774E1D}">
      <dgm:prSet/>
      <dgm:spPr/>
      <dgm:t>
        <a:bodyPr/>
        <a:lstStyle/>
        <a:p>
          <a:endParaRPr lang="tr-TR"/>
        </a:p>
      </dgm:t>
    </dgm:pt>
    <dgm:pt modelId="{24C302E7-43A6-A641-87D0-A507B1E94D4F}" type="sibTrans" cxnId="{8AE30EFD-4BF2-6B46-80FB-7DC1FD774E1D}">
      <dgm:prSet/>
      <dgm:spPr/>
      <dgm:t>
        <a:bodyPr/>
        <a:lstStyle/>
        <a:p>
          <a:endParaRPr lang="tr-TR"/>
        </a:p>
      </dgm:t>
    </dgm:pt>
    <dgm:pt modelId="{632BA101-81C1-4649-9565-9563D4542D39}">
      <dgm:prSet/>
      <dgm:spPr/>
      <dgm:t>
        <a:bodyPr/>
        <a:lstStyle/>
        <a:p>
          <a:r>
            <a:rPr lang="tr-TR" b="1" i="0" dirty="0"/>
            <a:t>H₀</a:t>
          </a:r>
          <a:r>
            <a:rPr lang="tr-TR" b="0" i="0" dirty="0"/>
            <a:t>: Daily calorie deficit does not significantly influence fat % change.</a:t>
          </a:r>
          <a:endParaRPr lang="tr-TR" dirty="0"/>
        </a:p>
      </dgm:t>
    </dgm:pt>
    <dgm:pt modelId="{F27E2B35-834E-6349-8DD2-F10774D4C2AC}" type="parTrans" cxnId="{9D671CAB-A59A-5846-A981-9D6956C027C5}">
      <dgm:prSet/>
      <dgm:spPr/>
      <dgm:t>
        <a:bodyPr/>
        <a:lstStyle/>
        <a:p>
          <a:endParaRPr lang="tr-TR"/>
        </a:p>
      </dgm:t>
    </dgm:pt>
    <dgm:pt modelId="{278E0502-714B-1A4C-A8BC-AF93AAB3779C}" type="sibTrans" cxnId="{9D671CAB-A59A-5846-A981-9D6956C027C5}">
      <dgm:prSet/>
      <dgm:spPr/>
      <dgm:t>
        <a:bodyPr/>
        <a:lstStyle/>
        <a:p>
          <a:endParaRPr lang="tr-TR"/>
        </a:p>
      </dgm:t>
    </dgm:pt>
    <dgm:pt modelId="{12EB2ABE-57D3-6C45-BA35-E47A4370F4E7}">
      <dgm:prSet/>
      <dgm:spPr/>
      <dgm:t>
        <a:bodyPr/>
        <a:lstStyle/>
        <a:p>
          <a:r>
            <a:rPr lang="tr-TR" b="1" i="0" dirty="0"/>
            <a:t>H₁</a:t>
          </a:r>
          <a:r>
            <a:rPr lang="tr-TR" b="0" i="0" dirty="0"/>
            <a:t>: Consistent calorie deficits are significantly associated </a:t>
          </a:r>
          <a:r>
            <a:rPr lang="tr-TR" b="0" i="0" dirty="0">
              <a:latin typeface="+mn-lt"/>
            </a:rPr>
            <a:t>with reductions in fat %.</a:t>
          </a:r>
          <a:endParaRPr lang="tr-TR" dirty="0">
            <a:latin typeface="+mn-lt"/>
          </a:endParaRPr>
        </a:p>
      </dgm:t>
    </dgm:pt>
    <dgm:pt modelId="{A9623336-ED67-054C-99B4-A0A98170532D}" type="parTrans" cxnId="{F06AE07F-86F0-3048-B84A-09320E47AEF7}">
      <dgm:prSet/>
      <dgm:spPr/>
      <dgm:t>
        <a:bodyPr/>
        <a:lstStyle/>
        <a:p>
          <a:endParaRPr lang="tr-TR"/>
        </a:p>
      </dgm:t>
    </dgm:pt>
    <dgm:pt modelId="{4B0B297A-EAB2-DA41-BACB-B4FB7630D53C}" type="sibTrans" cxnId="{F06AE07F-86F0-3048-B84A-09320E47AEF7}">
      <dgm:prSet/>
      <dgm:spPr/>
      <dgm:t>
        <a:bodyPr/>
        <a:lstStyle/>
        <a:p>
          <a:endParaRPr lang="tr-TR"/>
        </a:p>
      </dgm:t>
    </dgm:pt>
    <dgm:pt modelId="{CBD03670-D357-C64A-B4E3-EB85A183DB3B}">
      <dgm:prSet/>
      <dgm:spPr/>
      <dgm:t>
        <a:bodyPr/>
        <a:lstStyle/>
        <a:p>
          <a:r>
            <a:rPr lang="tr-TR" b="0" i="0" dirty="0"/>
            <a:t>Pearson correlation, 0.05 significance level.</a:t>
          </a:r>
          <a:endParaRPr lang="tr-TR" dirty="0"/>
        </a:p>
      </dgm:t>
    </dgm:pt>
    <dgm:pt modelId="{4CD68D6A-C8C3-6E48-96AF-3F74CDD2E069}" type="parTrans" cxnId="{B7240017-A637-8E45-AEE0-AE18821B9351}">
      <dgm:prSet/>
      <dgm:spPr/>
      <dgm:t>
        <a:bodyPr/>
        <a:lstStyle/>
        <a:p>
          <a:endParaRPr lang="tr-TR"/>
        </a:p>
      </dgm:t>
    </dgm:pt>
    <dgm:pt modelId="{9F06C101-9C7E-8546-9757-0566EC0247AB}" type="sibTrans" cxnId="{B7240017-A637-8E45-AEE0-AE18821B9351}">
      <dgm:prSet/>
      <dgm:spPr/>
      <dgm:t>
        <a:bodyPr/>
        <a:lstStyle/>
        <a:p>
          <a:endParaRPr lang="tr-TR"/>
        </a:p>
      </dgm:t>
    </dgm:pt>
    <dgm:pt modelId="{18AC6CAD-F81F-A142-B89E-5AD5C1E5C573}" type="pres">
      <dgm:prSet presAssocID="{7348114A-0FD4-9E44-9321-9567AD27C9C0}" presName="Name0" presStyleCnt="0">
        <dgm:presLayoutVars>
          <dgm:dir/>
          <dgm:animLvl val="lvl"/>
          <dgm:resizeHandles val="exact"/>
        </dgm:presLayoutVars>
      </dgm:prSet>
      <dgm:spPr/>
    </dgm:pt>
    <dgm:pt modelId="{E5C6ADC5-A84A-D64B-B04E-4D14CFA0356C}" type="pres">
      <dgm:prSet presAssocID="{163170A1-7471-B942-B062-5C7960DC162D}" presName="composite" presStyleCnt="0"/>
      <dgm:spPr/>
    </dgm:pt>
    <dgm:pt modelId="{5869C4B1-6169-1241-B20C-901F2EF2C6A3}" type="pres">
      <dgm:prSet presAssocID="{163170A1-7471-B942-B062-5C7960DC162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B6A2BBC-271A-0743-9B97-374BB9A4365E}" type="pres">
      <dgm:prSet presAssocID="{163170A1-7471-B942-B062-5C7960DC162D}" presName="desTx" presStyleLbl="alignAccFollowNode1" presStyleIdx="0" presStyleCnt="3">
        <dgm:presLayoutVars>
          <dgm:bulletEnabled val="1"/>
        </dgm:presLayoutVars>
      </dgm:prSet>
      <dgm:spPr/>
    </dgm:pt>
    <dgm:pt modelId="{C40D3C99-D978-E748-A370-045FCBD21886}" type="pres">
      <dgm:prSet presAssocID="{4E4E3E29-1E71-A548-8079-0DE51F2BB8FE}" presName="space" presStyleCnt="0"/>
      <dgm:spPr/>
    </dgm:pt>
    <dgm:pt modelId="{E8FE9F5E-D45B-824C-9AF1-D262491043F6}" type="pres">
      <dgm:prSet presAssocID="{1DA424CB-1533-9549-AFB6-B64DAE3D7F71}" presName="composite" presStyleCnt="0"/>
      <dgm:spPr/>
    </dgm:pt>
    <dgm:pt modelId="{E3A55EF3-D67E-7745-809B-18980501882B}" type="pres">
      <dgm:prSet presAssocID="{1DA424CB-1533-9549-AFB6-B64DAE3D7F7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54B9443-1D5F-8C46-9F37-0ED319DF0C56}" type="pres">
      <dgm:prSet presAssocID="{1DA424CB-1533-9549-AFB6-B64DAE3D7F71}" presName="desTx" presStyleLbl="alignAccFollowNode1" presStyleIdx="1" presStyleCnt="3">
        <dgm:presLayoutVars>
          <dgm:bulletEnabled val="1"/>
        </dgm:presLayoutVars>
      </dgm:prSet>
      <dgm:spPr/>
    </dgm:pt>
    <dgm:pt modelId="{FE31F81F-2707-8749-97DB-A1E3BFECC109}" type="pres">
      <dgm:prSet presAssocID="{997D1207-B5C8-514D-8E7C-3340A93EECA0}" presName="space" presStyleCnt="0"/>
      <dgm:spPr/>
    </dgm:pt>
    <dgm:pt modelId="{553AEEAD-894A-BF4A-BD88-0475B6E7072C}" type="pres">
      <dgm:prSet presAssocID="{C9D50261-56DC-544A-86E5-98577276B324}" presName="composite" presStyleCnt="0"/>
      <dgm:spPr/>
    </dgm:pt>
    <dgm:pt modelId="{052D0CF5-29F9-B544-84A9-BD091FFFCF6C}" type="pres">
      <dgm:prSet presAssocID="{C9D50261-56DC-544A-86E5-98577276B32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7F038C8-74B9-5943-B70F-4DB3EFAC5E56}" type="pres">
      <dgm:prSet presAssocID="{C9D50261-56DC-544A-86E5-98577276B32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6288503-4964-EC42-BEA6-77456B404000}" type="presOf" srcId="{B97B4564-5A11-3F40-B660-6E960A918283}" destId="{A7F038C8-74B9-5943-B70F-4DB3EFAC5E56}" srcOrd="0" destOrd="1" presId="urn:microsoft.com/office/officeart/2005/8/layout/hList1"/>
    <dgm:cxn modelId="{B7240017-A637-8E45-AEE0-AE18821B9351}" srcId="{1DA424CB-1533-9549-AFB6-B64DAE3D7F71}" destId="{CBD03670-D357-C64A-B4E3-EB85A183DB3B}" srcOrd="0" destOrd="0" parTransId="{4CD68D6A-C8C3-6E48-96AF-3F74CDD2E069}" sibTransId="{9F06C101-9C7E-8546-9757-0566EC0247AB}"/>
    <dgm:cxn modelId="{1B971E1A-257A-BF4C-9D09-CCBC24A15DCB}" type="presOf" srcId="{163170A1-7471-B942-B062-5C7960DC162D}" destId="{5869C4B1-6169-1241-B20C-901F2EF2C6A3}" srcOrd="0" destOrd="0" presId="urn:microsoft.com/office/officeart/2005/8/layout/hList1"/>
    <dgm:cxn modelId="{21A45936-2C66-7240-884C-DF24D8732DA0}" type="presOf" srcId="{C9D50261-56DC-544A-86E5-98577276B324}" destId="{052D0CF5-29F9-B544-84A9-BD091FFFCF6C}" srcOrd="0" destOrd="0" presId="urn:microsoft.com/office/officeart/2005/8/layout/hList1"/>
    <dgm:cxn modelId="{85BF6E60-E619-C44D-8667-08DC667EFBFF}" srcId="{C9D50261-56DC-544A-86E5-98577276B324}" destId="{54C7E3DA-7AA7-D34B-90A9-37146D64B044}" srcOrd="0" destOrd="0" parTransId="{AD4BC33A-4C0B-0F4C-A256-110F62312020}" sibTransId="{D2C61091-A014-0A4A-BEDC-6C222D399EF4}"/>
    <dgm:cxn modelId="{3A6FAD72-664C-FF47-B740-F6DB888F5A8F}" type="presOf" srcId="{54C7E3DA-7AA7-D34B-90A9-37146D64B044}" destId="{A7F038C8-74B9-5943-B70F-4DB3EFAC5E56}" srcOrd="0" destOrd="0" presId="urn:microsoft.com/office/officeart/2005/8/layout/hList1"/>
    <dgm:cxn modelId="{5045DA7D-FBDC-4C46-BAD7-12D624513EA9}" type="presOf" srcId="{7348114A-0FD4-9E44-9321-9567AD27C9C0}" destId="{18AC6CAD-F81F-A142-B89E-5AD5C1E5C573}" srcOrd="0" destOrd="0" presId="urn:microsoft.com/office/officeart/2005/8/layout/hList1"/>
    <dgm:cxn modelId="{F06AE07F-86F0-3048-B84A-09320E47AEF7}" srcId="{163170A1-7471-B942-B062-5C7960DC162D}" destId="{12EB2ABE-57D3-6C45-BA35-E47A4370F4E7}" srcOrd="1" destOrd="0" parTransId="{A9623336-ED67-054C-99B4-A0A98170532D}" sibTransId="{4B0B297A-EAB2-DA41-BACB-B4FB7630D53C}"/>
    <dgm:cxn modelId="{A228BFA4-9D3D-8C46-9094-5D26563346FA}" type="presOf" srcId="{CBD03670-D357-C64A-B4E3-EB85A183DB3B}" destId="{F54B9443-1D5F-8C46-9F37-0ED319DF0C56}" srcOrd="0" destOrd="0" presId="urn:microsoft.com/office/officeart/2005/8/layout/hList1"/>
    <dgm:cxn modelId="{9D671CAB-A59A-5846-A981-9D6956C027C5}" srcId="{163170A1-7471-B942-B062-5C7960DC162D}" destId="{632BA101-81C1-4649-9565-9563D4542D39}" srcOrd="0" destOrd="0" parTransId="{F27E2B35-834E-6349-8DD2-F10774D4C2AC}" sibTransId="{278E0502-714B-1A4C-A8BC-AF93AAB3779C}"/>
    <dgm:cxn modelId="{DFB8C6AE-05F1-B741-B509-FDA7861FE23F}" type="presOf" srcId="{12EB2ABE-57D3-6C45-BA35-E47A4370F4E7}" destId="{AB6A2BBC-271A-0743-9B97-374BB9A4365E}" srcOrd="0" destOrd="1" presId="urn:microsoft.com/office/officeart/2005/8/layout/hList1"/>
    <dgm:cxn modelId="{1FABD2B2-DC86-6C41-9369-F45B5CB7E91F}" srcId="{7348114A-0FD4-9E44-9321-9567AD27C9C0}" destId="{163170A1-7471-B942-B062-5C7960DC162D}" srcOrd="0" destOrd="0" parTransId="{01BB2B36-9B3F-E04E-82C1-B7C301B466C8}" sibTransId="{4E4E3E29-1E71-A548-8079-0DE51F2BB8FE}"/>
    <dgm:cxn modelId="{190467B6-9789-1643-A7BA-49056B771A58}" srcId="{7348114A-0FD4-9E44-9321-9567AD27C9C0}" destId="{1DA424CB-1533-9549-AFB6-B64DAE3D7F71}" srcOrd="1" destOrd="0" parTransId="{148060CA-8EA7-E240-9810-C5BC7916D10F}" sibTransId="{997D1207-B5C8-514D-8E7C-3340A93EECA0}"/>
    <dgm:cxn modelId="{4349B0D2-ADA5-9240-AAEE-9A67D00AB7D4}" type="presOf" srcId="{632BA101-81C1-4649-9565-9563D4542D39}" destId="{AB6A2BBC-271A-0743-9B97-374BB9A4365E}" srcOrd="0" destOrd="0" presId="urn:microsoft.com/office/officeart/2005/8/layout/hList1"/>
    <dgm:cxn modelId="{21EE91D6-E6EE-AE4C-9B59-2595FA08FAD5}" type="presOf" srcId="{1DA424CB-1533-9549-AFB6-B64DAE3D7F71}" destId="{E3A55EF3-D67E-7745-809B-18980501882B}" srcOrd="0" destOrd="0" presId="urn:microsoft.com/office/officeart/2005/8/layout/hList1"/>
    <dgm:cxn modelId="{C9C8E5DE-5F7D-E544-9E0E-B4DA16AA5324}" srcId="{7348114A-0FD4-9E44-9321-9567AD27C9C0}" destId="{C9D50261-56DC-544A-86E5-98577276B324}" srcOrd="2" destOrd="0" parTransId="{B61B6DB2-46EA-7A40-9238-BBE169F33AE2}" sibTransId="{27B629F3-4549-3446-8E9E-047BA54148CE}"/>
    <dgm:cxn modelId="{8BEF7FF6-D872-D748-957D-CBFEBF038E94}" srcId="{C9D50261-56DC-544A-86E5-98577276B324}" destId="{B97B4564-5A11-3F40-B660-6E960A918283}" srcOrd="1" destOrd="0" parTransId="{87D5D016-6B42-1641-8CD2-9878915647DA}" sibTransId="{F9D73A33-42B1-3A47-B4A8-01DB790504F0}"/>
    <dgm:cxn modelId="{3F54F5F7-90CB-2E4C-ADA6-29D25914AF3D}" type="presOf" srcId="{88AEFAA7-472D-F24C-9FC9-DEE2920AE544}" destId="{A7F038C8-74B9-5943-B70F-4DB3EFAC5E56}" srcOrd="0" destOrd="2" presId="urn:microsoft.com/office/officeart/2005/8/layout/hList1"/>
    <dgm:cxn modelId="{8AE30EFD-4BF2-6B46-80FB-7DC1FD774E1D}" srcId="{C9D50261-56DC-544A-86E5-98577276B324}" destId="{88AEFAA7-472D-F24C-9FC9-DEE2920AE544}" srcOrd="2" destOrd="0" parTransId="{9C7BCEB9-51AB-0944-910E-8163F98BAB59}" sibTransId="{24C302E7-43A6-A641-87D0-A507B1E94D4F}"/>
    <dgm:cxn modelId="{AB4D33F1-BC9B-984A-B896-AAB7A0CB10BD}" type="presParOf" srcId="{18AC6CAD-F81F-A142-B89E-5AD5C1E5C573}" destId="{E5C6ADC5-A84A-D64B-B04E-4D14CFA0356C}" srcOrd="0" destOrd="0" presId="urn:microsoft.com/office/officeart/2005/8/layout/hList1"/>
    <dgm:cxn modelId="{2A978356-F1C3-1E41-8B83-1B4CC61B3C3F}" type="presParOf" srcId="{E5C6ADC5-A84A-D64B-B04E-4D14CFA0356C}" destId="{5869C4B1-6169-1241-B20C-901F2EF2C6A3}" srcOrd="0" destOrd="0" presId="urn:microsoft.com/office/officeart/2005/8/layout/hList1"/>
    <dgm:cxn modelId="{467190E5-DE83-944D-A22B-5A6A177ACCA9}" type="presParOf" srcId="{E5C6ADC5-A84A-D64B-B04E-4D14CFA0356C}" destId="{AB6A2BBC-271A-0743-9B97-374BB9A4365E}" srcOrd="1" destOrd="0" presId="urn:microsoft.com/office/officeart/2005/8/layout/hList1"/>
    <dgm:cxn modelId="{88DF4BFD-E313-B442-A726-0D5D61BE3CD6}" type="presParOf" srcId="{18AC6CAD-F81F-A142-B89E-5AD5C1E5C573}" destId="{C40D3C99-D978-E748-A370-045FCBD21886}" srcOrd="1" destOrd="0" presId="urn:microsoft.com/office/officeart/2005/8/layout/hList1"/>
    <dgm:cxn modelId="{F48FA51B-7BD2-4F46-8C48-6A4DA4607F9C}" type="presParOf" srcId="{18AC6CAD-F81F-A142-B89E-5AD5C1E5C573}" destId="{E8FE9F5E-D45B-824C-9AF1-D262491043F6}" srcOrd="2" destOrd="0" presId="urn:microsoft.com/office/officeart/2005/8/layout/hList1"/>
    <dgm:cxn modelId="{4E6C7712-36C9-4242-8F5A-C5A9095A5083}" type="presParOf" srcId="{E8FE9F5E-D45B-824C-9AF1-D262491043F6}" destId="{E3A55EF3-D67E-7745-809B-18980501882B}" srcOrd="0" destOrd="0" presId="urn:microsoft.com/office/officeart/2005/8/layout/hList1"/>
    <dgm:cxn modelId="{0D8001EB-FABC-7C44-B265-E79E9A64C16A}" type="presParOf" srcId="{E8FE9F5E-D45B-824C-9AF1-D262491043F6}" destId="{F54B9443-1D5F-8C46-9F37-0ED319DF0C56}" srcOrd="1" destOrd="0" presId="urn:microsoft.com/office/officeart/2005/8/layout/hList1"/>
    <dgm:cxn modelId="{38959265-9EC1-BC4A-8008-4792AB7C1116}" type="presParOf" srcId="{18AC6CAD-F81F-A142-B89E-5AD5C1E5C573}" destId="{FE31F81F-2707-8749-97DB-A1E3BFECC109}" srcOrd="3" destOrd="0" presId="urn:microsoft.com/office/officeart/2005/8/layout/hList1"/>
    <dgm:cxn modelId="{7791BEDE-C760-144B-AC3A-E14B98CC5413}" type="presParOf" srcId="{18AC6CAD-F81F-A142-B89E-5AD5C1E5C573}" destId="{553AEEAD-894A-BF4A-BD88-0475B6E7072C}" srcOrd="4" destOrd="0" presId="urn:microsoft.com/office/officeart/2005/8/layout/hList1"/>
    <dgm:cxn modelId="{6B112257-CE9B-6048-9F38-472995D229CE}" type="presParOf" srcId="{553AEEAD-894A-BF4A-BD88-0475B6E7072C}" destId="{052D0CF5-29F9-B544-84A9-BD091FFFCF6C}" srcOrd="0" destOrd="0" presId="urn:microsoft.com/office/officeart/2005/8/layout/hList1"/>
    <dgm:cxn modelId="{8F861F43-E7EA-CE4B-8158-EDDF34017FDA}" type="presParOf" srcId="{553AEEAD-894A-BF4A-BD88-0475B6E7072C}" destId="{A7F038C8-74B9-5943-B70F-4DB3EFAC5E5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48114A-0FD4-9E44-9321-9567AD27C9C0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tr-TR"/>
        </a:p>
      </dgm:t>
    </dgm:pt>
    <dgm:pt modelId="{163170A1-7471-B942-B062-5C7960DC162D}">
      <dgm:prSet/>
      <dgm:spPr/>
      <dgm:t>
        <a:bodyPr/>
        <a:lstStyle/>
        <a:p>
          <a:r>
            <a:rPr lang="tr-TR" b="1" i="0" dirty="0"/>
            <a:t>Hypothesis 3: </a:t>
          </a:r>
          <a:r>
            <a:rPr lang="tr-TR" b="1" dirty="0"/>
            <a:t>Protein Ratio vs. Body Fat %</a:t>
          </a:r>
          <a:endParaRPr lang="tr-TR" dirty="0"/>
        </a:p>
      </dgm:t>
    </dgm:pt>
    <dgm:pt modelId="{01BB2B36-9B3F-E04E-82C1-B7C301B466C8}" type="parTrans" cxnId="{1FABD2B2-DC86-6C41-9369-F45B5CB7E91F}">
      <dgm:prSet/>
      <dgm:spPr/>
      <dgm:t>
        <a:bodyPr/>
        <a:lstStyle/>
        <a:p>
          <a:endParaRPr lang="tr-TR"/>
        </a:p>
      </dgm:t>
    </dgm:pt>
    <dgm:pt modelId="{4E4E3E29-1E71-A548-8079-0DE51F2BB8FE}" type="sibTrans" cxnId="{1FABD2B2-DC86-6C41-9369-F45B5CB7E91F}">
      <dgm:prSet/>
      <dgm:spPr/>
      <dgm:t>
        <a:bodyPr/>
        <a:lstStyle/>
        <a:p>
          <a:endParaRPr lang="tr-TR"/>
        </a:p>
      </dgm:t>
    </dgm:pt>
    <dgm:pt modelId="{1DA424CB-1533-9549-AFB6-B64DAE3D7F71}">
      <dgm:prSet/>
      <dgm:spPr/>
      <dgm:t>
        <a:bodyPr/>
        <a:lstStyle/>
        <a:p>
          <a:r>
            <a:rPr lang="tr-TR" b="1" i="0" dirty="0"/>
            <a:t>Method</a:t>
          </a:r>
          <a:endParaRPr lang="tr-TR" dirty="0"/>
        </a:p>
      </dgm:t>
    </dgm:pt>
    <dgm:pt modelId="{148060CA-8EA7-E240-9810-C5BC7916D10F}" type="parTrans" cxnId="{190467B6-9789-1643-A7BA-49056B771A58}">
      <dgm:prSet/>
      <dgm:spPr/>
      <dgm:t>
        <a:bodyPr/>
        <a:lstStyle/>
        <a:p>
          <a:endParaRPr lang="tr-TR"/>
        </a:p>
      </dgm:t>
    </dgm:pt>
    <dgm:pt modelId="{997D1207-B5C8-514D-8E7C-3340A93EECA0}" type="sibTrans" cxnId="{190467B6-9789-1643-A7BA-49056B771A58}">
      <dgm:prSet/>
      <dgm:spPr/>
      <dgm:t>
        <a:bodyPr/>
        <a:lstStyle/>
        <a:p>
          <a:endParaRPr lang="tr-TR"/>
        </a:p>
      </dgm:t>
    </dgm:pt>
    <dgm:pt modelId="{C9D50261-56DC-544A-86E5-98577276B324}">
      <dgm:prSet/>
      <dgm:spPr/>
      <dgm:t>
        <a:bodyPr/>
        <a:lstStyle/>
        <a:p>
          <a:r>
            <a:rPr lang="tr-TR" b="1" dirty="0"/>
            <a:t>Results</a:t>
          </a:r>
          <a:endParaRPr lang="tr-TR" dirty="0"/>
        </a:p>
      </dgm:t>
    </dgm:pt>
    <dgm:pt modelId="{B61B6DB2-46EA-7A40-9238-BBE169F33AE2}" type="parTrans" cxnId="{C9C8E5DE-5F7D-E544-9E0E-B4DA16AA5324}">
      <dgm:prSet/>
      <dgm:spPr/>
      <dgm:t>
        <a:bodyPr/>
        <a:lstStyle/>
        <a:p>
          <a:endParaRPr lang="tr-TR"/>
        </a:p>
      </dgm:t>
    </dgm:pt>
    <dgm:pt modelId="{27B629F3-4549-3446-8E9E-047BA54148CE}" type="sibTrans" cxnId="{C9C8E5DE-5F7D-E544-9E0E-B4DA16AA5324}">
      <dgm:prSet/>
      <dgm:spPr/>
      <dgm:t>
        <a:bodyPr/>
        <a:lstStyle/>
        <a:p>
          <a:endParaRPr lang="tr-TR"/>
        </a:p>
      </dgm:t>
    </dgm:pt>
    <dgm:pt modelId="{54C7E3DA-7AA7-D34B-90A9-37146D64B044}">
      <dgm:prSet/>
      <dgm:spPr/>
      <dgm:t>
        <a:bodyPr/>
        <a:lstStyle/>
        <a:p>
          <a:r>
            <a:rPr lang="tr-TR" dirty="0"/>
            <a:t>t = -2.71, p = 0.0112</a:t>
          </a:r>
        </a:p>
      </dgm:t>
    </dgm:pt>
    <dgm:pt modelId="{AD4BC33A-4C0B-0F4C-A256-110F62312020}" type="parTrans" cxnId="{85BF6E60-E619-C44D-8667-08DC667EFBFF}">
      <dgm:prSet/>
      <dgm:spPr/>
      <dgm:t>
        <a:bodyPr/>
        <a:lstStyle/>
        <a:p>
          <a:endParaRPr lang="tr-TR"/>
        </a:p>
      </dgm:t>
    </dgm:pt>
    <dgm:pt modelId="{D2C61091-A014-0A4A-BEDC-6C222D399EF4}" type="sibTrans" cxnId="{85BF6E60-E619-C44D-8667-08DC667EFBFF}">
      <dgm:prSet/>
      <dgm:spPr/>
      <dgm:t>
        <a:bodyPr/>
        <a:lstStyle/>
        <a:p>
          <a:endParaRPr lang="tr-TR"/>
        </a:p>
      </dgm:t>
    </dgm:pt>
    <dgm:pt modelId="{632BA101-81C1-4649-9565-9563D4542D39}">
      <dgm:prSet/>
      <dgm:spPr/>
      <dgm:t>
        <a:bodyPr/>
        <a:lstStyle/>
        <a:p>
          <a:r>
            <a:rPr lang="tr-TR" b="1" dirty="0"/>
            <a:t>H₀</a:t>
          </a:r>
          <a:r>
            <a:rPr lang="tr-TR" dirty="0"/>
            <a:t>: The proportion of protein intake has no significant effect on body fat % reduction.</a:t>
          </a:r>
        </a:p>
      </dgm:t>
    </dgm:pt>
    <dgm:pt modelId="{F27E2B35-834E-6349-8DD2-F10774D4C2AC}" type="parTrans" cxnId="{9D671CAB-A59A-5846-A981-9D6956C027C5}">
      <dgm:prSet/>
      <dgm:spPr/>
      <dgm:t>
        <a:bodyPr/>
        <a:lstStyle/>
        <a:p>
          <a:endParaRPr lang="tr-TR"/>
        </a:p>
      </dgm:t>
    </dgm:pt>
    <dgm:pt modelId="{278E0502-714B-1A4C-A8BC-AF93AAB3779C}" type="sibTrans" cxnId="{9D671CAB-A59A-5846-A981-9D6956C027C5}">
      <dgm:prSet/>
      <dgm:spPr/>
      <dgm:t>
        <a:bodyPr/>
        <a:lstStyle/>
        <a:p>
          <a:endParaRPr lang="tr-TR"/>
        </a:p>
      </dgm:t>
    </dgm:pt>
    <dgm:pt modelId="{CBD03670-D357-C64A-B4E3-EB85A183DB3B}">
      <dgm:prSet/>
      <dgm:spPr/>
      <dgm:t>
        <a:bodyPr/>
        <a:lstStyle/>
        <a:p>
          <a:r>
            <a:rPr lang="tr-TR" dirty="0"/>
            <a:t>Two-sample t-test, 0.05 significance level.</a:t>
          </a:r>
        </a:p>
      </dgm:t>
    </dgm:pt>
    <dgm:pt modelId="{4CD68D6A-C8C3-6E48-96AF-3F74CDD2E069}" type="parTrans" cxnId="{B7240017-A637-8E45-AEE0-AE18821B9351}">
      <dgm:prSet/>
      <dgm:spPr/>
      <dgm:t>
        <a:bodyPr/>
        <a:lstStyle/>
        <a:p>
          <a:endParaRPr lang="tr-TR"/>
        </a:p>
      </dgm:t>
    </dgm:pt>
    <dgm:pt modelId="{9F06C101-9C7E-8546-9757-0566EC0247AB}" type="sibTrans" cxnId="{B7240017-A637-8E45-AEE0-AE18821B9351}">
      <dgm:prSet/>
      <dgm:spPr/>
      <dgm:t>
        <a:bodyPr/>
        <a:lstStyle/>
        <a:p>
          <a:endParaRPr lang="tr-TR"/>
        </a:p>
      </dgm:t>
    </dgm:pt>
    <dgm:pt modelId="{BABE6193-BE25-D84E-885E-3197EFFBBD37}">
      <dgm:prSet/>
      <dgm:spPr/>
      <dgm:t>
        <a:bodyPr/>
        <a:lstStyle/>
        <a:p>
          <a:r>
            <a:rPr lang="tr-TR" b="1" dirty="0"/>
            <a:t>H₁</a:t>
          </a:r>
          <a:r>
            <a:rPr lang="tr-TR" dirty="0"/>
            <a:t>: A higher proportion of protein intake is significantly associated with greater reductions in body fat %.</a:t>
          </a:r>
        </a:p>
      </dgm:t>
    </dgm:pt>
    <dgm:pt modelId="{8A84FACC-D33F-9847-92EF-8BE485E38FA4}" type="parTrans" cxnId="{CB70C4B1-A190-9142-AE18-6363AC62816E}">
      <dgm:prSet/>
      <dgm:spPr/>
      <dgm:t>
        <a:bodyPr/>
        <a:lstStyle/>
        <a:p>
          <a:endParaRPr lang="tr-TR"/>
        </a:p>
      </dgm:t>
    </dgm:pt>
    <dgm:pt modelId="{3ABE813F-7020-8346-96A4-7EAAEBDD7B99}" type="sibTrans" cxnId="{CB70C4B1-A190-9142-AE18-6363AC62816E}">
      <dgm:prSet/>
      <dgm:spPr/>
      <dgm:t>
        <a:bodyPr/>
        <a:lstStyle/>
        <a:p>
          <a:endParaRPr lang="tr-TR"/>
        </a:p>
      </dgm:t>
    </dgm:pt>
    <dgm:pt modelId="{B1273063-6E1E-4C4D-B60F-63428CD65536}">
      <dgm:prSet/>
      <dgm:spPr/>
      <dgm:t>
        <a:bodyPr/>
        <a:lstStyle/>
        <a:p>
          <a:r>
            <a:rPr lang="tr-TR" dirty="0"/>
            <a:t>p &lt; 0.05 → Reject null hypothesis</a:t>
          </a:r>
        </a:p>
      </dgm:t>
    </dgm:pt>
    <dgm:pt modelId="{8926088C-4E25-FE44-9BC0-E782CC263F39}" type="parTrans" cxnId="{AD705AF2-0D39-7547-A848-8BC64869E954}">
      <dgm:prSet/>
      <dgm:spPr/>
      <dgm:t>
        <a:bodyPr/>
        <a:lstStyle/>
        <a:p>
          <a:endParaRPr lang="tr-TR"/>
        </a:p>
      </dgm:t>
    </dgm:pt>
    <dgm:pt modelId="{8DA7FD1E-6C75-AE40-984E-94F528CCB729}" type="sibTrans" cxnId="{AD705AF2-0D39-7547-A848-8BC64869E954}">
      <dgm:prSet/>
      <dgm:spPr/>
      <dgm:t>
        <a:bodyPr/>
        <a:lstStyle/>
        <a:p>
          <a:endParaRPr lang="tr-TR"/>
        </a:p>
      </dgm:t>
    </dgm:pt>
    <dgm:pt modelId="{276D736B-2494-F341-8CEC-29BFC75C0095}">
      <dgm:prSet/>
      <dgm:spPr/>
      <dgm:t>
        <a:bodyPr/>
        <a:lstStyle/>
        <a:p>
          <a:r>
            <a:rPr lang="tr-TR" b="1" dirty="0"/>
            <a:t>Conclusion</a:t>
          </a:r>
          <a:r>
            <a:rPr lang="tr-TR" dirty="0"/>
            <a:t>: Protein ratio significantly affects body fat %.</a:t>
          </a:r>
        </a:p>
      </dgm:t>
    </dgm:pt>
    <dgm:pt modelId="{6D38EF39-C8FD-C146-A7C4-0864E2071198}" type="parTrans" cxnId="{EF383F2B-154E-6642-BB1D-095338DEBAEA}">
      <dgm:prSet/>
      <dgm:spPr/>
      <dgm:t>
        <a:bodyPr/>
        <a:lstStyle/>
        <a:p>
          <a:endParaRPr lang="tr-TR"/>
        </a:p>
      </dgm:t>
    </dgm:pt>
    <dgm:pt modelId="{FD2BA233-919A-964D-B9F6-316538EA7A2F}" type="sibTrans" cxnId="{EF383F2B-154E-6642-BB1D-095338DEBAEA}">
      <dgm:prSet/>
      <dgm:spPr/>
      <dgm:t>
        <a:bodyPr/>
        <a:lstStyle/>
        <a:p>
          <a:endParaRPr lang="tr-TR"/>
        </a:p>
      </dgm:t>
    </dgm:pt>
    <dgm:pt modelId="{18AC6CAD-F81F-A142-B89E-5AD5C1E5C573}" type="pres">
      <dgm:prSet presAssocID="{7348114A-0FD4-9E44-9321-9567AD27C9C0}" presName="Name0" presStyleCnt="0">
        <dgm:presLayoutVars>
          <dgm:dir/>
          <dgm:animLvl val="lvl"/>
          <dgm:resizeHandles val="exact"/>
        </dgm:presLayoutVars>
      </dgm:prSet>
      <dgm:spPr/>
    </dgm:pt>
    <dgm:pt modelId="{E5C6ADC5-A84A-D64B-B04E-4D14CFA0356C}" type="pres">
      <dgm:prSet presAssocID="{163170A1-7471-B942-B062-5C7960DC162D}" presName="composite" presStyleCnt="0"/>
      <dgm:spPr/>
    </dgm:pt>
    <dgm:pt modelId="{5869C4B1-6169-1241-B20C-901F2EF2C6A3}" type="pres">
      <dgm:prSet presAssocID="{163170A1-7471-B942-B062-5C7960DC162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B6A2BBC-271A-0743-9B97-374BB9A4365E}" type="pres">
      <dgm:prSet presAssocID="{163170A1-7471-B942-B062-5C7960DC162D}" presName="desTx" presStyleLbl="alignAccFollowNode1" presStyleIdx="0" presStyleCnt="3">
        <dgm:presLayoutVars>
          <dgm:bulletEnabled val="1"/>
        </dgm:presLayoutVars>
      </dgm:prSet>
      <dgm:spPr/>
    </dgm:pt>
    <dgm:pt modelId="{C40D3C99-D978-E748-A370-045FCBD21886}" type="pres">
      <dgm:prSet presAssocID="{4E4E3E29-1E71-A548-8079-0DE51F2BB8FE}" presName="space" presStyleCnt="0"/>
      <dgm:spPr/>
    </dgm:pt>
    <dgm:pt modelId="{E8FE9F5E-D45B-824C-9AF1-D262491043F6}" type="pres">
      <dgm:prSet presAssocID="{1DA424CB-1533-9549-AFB6-B64DAE3D7F71}" presName="composite" presStyleCnt="0"/>
      <dgm:spPr/>
    </dgm:pt>
    <dgm:pt modelId="{E3A55EF3-D67E-7745-809B-18980501882B}" type="pres">
      <dgm:prSet presAssocID="{1DA424CB-1533-9549-AFB6-B64DAE3D7F7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54B9443-1D5F-8C46-9F37-0ED319DF0C56}" type="pres">
      <dgm:prSet presAssocID="{1DA424CB-1533-9549-AFB6-B64DAE3D7F71}" presName="desTx" presStyleLbl="alignAccFollowNode1" presStyleIdx="1" presStyleCnt="3">
        <dgm:presLayoutVars>
          <dgm:bulletEnabled val="1"/>
        </dgm:presLayoutVars>
      </dgm:prSet>
      <dgm:spPr/>
    </dgm:pt>
    <dgm:pt modelId="{FE31F81F-2707-8749-97DB-A1E3BFECC109}" type="pres">
      <dgm:prSet presAssocID="{997D1207-B5C8-514D-8E7C-3340A93EECA0}" presName="space" presStyleCnt="0"/>
      <dgm:spPr/>
    </dgm:pt>
    <dgm:pt modelId="{553AEEAD-894A-BF4A-BD88-0475B6E7072C}" type="pres">
      <dgm:prSet presAssocID="{C9D50261-56DC-544A-86E5-98577276B324}" presName="composite" presStyleCnt="0"/>
      <dgm:spPr/>
    </dgm:pt>
    <dgm:pt modelId="{052D0CF5-29F9-B544-84A9-BD091FFFCF6C}" type="pres">
      <dgm:prSet presAssocID="{C9D50261-56DC-544A-86E5-98577276B32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7F038C8-74B9-5943-B70F-4DB3EFAC5E56}" type="pres">
      <dgm:prSet presAssocID="{C9D50261-56DC-544A-86E5-98577276B32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137B300-922E-8340-857D-1EC97ED88448}" type="presOf" srcId="{CBD03670-D357-C64A-B4E3-EB85A183DB3B}" destId="{F54B9443-1D5F-8C46-9F37-0ED319DF0C56}" srcOrd="0" destOrd="0" presId="urn:microsoft.com/office/officeart/2005/8/layout/hList1"/>
    <dgm:cxn modelId="{B7240017-A637-8E45-AEE0-AE18821B9351}" srcId="{1DA424CB-1533-9549-AFB6-B64DAE3D7F71}" destId="{CBD03670-D357-C64A-B4E3-EB85A183DB3B}" srcOrd="0" destOrd="0" parTransId="{4CD68D6A-C8C3-6E48-96AF-3F74CDD2E069}" sibTransId="{9F06C101-9C7E-8546-9757-0566EC0247AB}"/>
    <dgm:cxn modelId="{DCBA3227-2929-9F40-BF32-9FE8727EA11B}" type="presOf" srcId="{BABE6193-BE25-D84E-885E-3197EFFBBD37}" destId="{AB6A2BBC-271A-0743-9B97-374BB9A4365E}" srcOrd="0" destOrd="1" presId="urn:microsoft.com/office/officeart/2005/8/layout/hList1"/>
    <dgm:cxn modelId="{EF383F2B-154E-6642-BB1D-095338DEBAEA}" srcId="{C9D50261-56DC-544A-86E5-98577276B324}" destId="{276D736B-2494-F341-8CEC-29BFC75C0095}" srcOrd="2" destOrd="0" parTransId="{6D38EF39-C8FD-C146-A7C4-0864E2071198}" sibTransId="{FD2BA233-919A-964D-B9F6-316538EA7A2F}"/>
    <dgm:cxn modelId="{85BF6E60-E619-C44D-8667-08DC667EFBFF}" srcId="{C9D50261-56DC-544A-86E5-98577276B324}" destId="{54C7E3DA-7AA7-D34B-90A9-37146D64B044}" srcOrd="0" destOrd="0" parTransId="{AD4BC33A-4C0B-0F4C-A256-110F62312020}" sibTransId="{D2C61091-A014-0A4A-BEDC-6C222D399EF4}"/>
    <dgm:cxn modelId="{A59F696A-A2E0-354B-8B7B-C1317307B3AC}" type="presOf" srcId="{163170A1-7471-B942-B062-5C7960DC162D}" destId="{5869C4B1-6169-1241-B20C-901F2EF2C6A3}" srcOrd="0" destOrd="0" presId="urn:microsoft.com/office/officeart/2005/8/layout/hList1"/>
    <dgm:cxn modelId="{0A66556E-EF40-BF4B-BE03-EEF00BFA84AF}" type="presOf" srcId="{276D736B-2494-F341-8CEC-29BFC75C0095}" destId="{A7F038C8-74B9-5943-B70F-4DB3EFAC5E56}" srcOrd="0" destOrd="2" presId="urn:microsoft.com/office/officeart/2005/8/layout/hList1"/>
    <dgm:cxn modelId="{6FE1C872-182A-8D40-AAA1-A09CE5800EB5}" type="presOf" srcId="{1DA424CB-1533-9549-AFB6-B64DAE3D7F71}" destId="{E3A55EF3-D67E-7745-809B-18980501882B}" srcOrd="0" destOrd="0" presId="urn:microsoft.com/office/officeart/2005/8/layout/hList1"/>
    <dgm:cxn modelId="{BE2DA691-1ED0-2A47-9208-BC87266BF45E}" type="presOf" srcId="{7348114A-0FD4-9E44-9321-9567AD27C9C0}" destId="{18AC6CAD-F81F-A142-B89E-5AD5C1E5C573}" srcOrd="0" destOrd="0" presId="urn:microsoft.com/office/officeart/2005/8/layout/hList1"/>
    <dgm:cxn modelId="{2CE2F5A3-E1D7-074C-B439-2918BC3249E3}" type="presOf" srcId="{B1273063-6E1E-4C4D-B60F-63428CD65536}" destId="{A7F038C8-74B9-5943-B70F-4DB3EFAC5E56}" srcOrd="0" destOrd="1" presId="urn:microsoft.com/office/officeart/2005/8/layout/hList1"/>
    <dgm:cxn modelId="{9D671CAB-A59A-5846-A981-9D6956C027C5}" srcId="{163170A1-7471-B942-B062-5C7960DC162D}" destId="{632BA101-81C1-4649-9565-9563D4542D39}" srcOrd="0" destOrd="0" parTransId="{F27E2B35-834E-6349-8DD2-F10774D4C2AC}" sibTransId="{278E0502-714B-1A4C-A8BC-AF93AAB3779C}"/>
    <dgm:cxn modelId="{CB70C4B1-A190-9142-AE18-6363AC62816E}" srcId="{163170A1-7471-B942-B062-5C7960DC162D}" destId="{BABE6193-BE25-D84E-885E-3197EFFBBD37}" srcOrd="1" destOrd="0" parTransId="{8A84FACC-D33F-9847-92EF-8BE485E38FA4}" sibTransId="{3ABE813F-7020-8346-96A4-7EAAEBDD7B99}"/>
    <dgm:cxn modelId="{1FABD2B2-DC86-6C41-9369-F45B5CB7E91F}" srcId="{7348114A-0FD4-9E44-9321-9567AD27C9C0}" destId="{163170A1-7471-B942-B062-5C7960DC162D}" srcOrd="0" destOrd="0" parTransId="{01BB2B36-9B3F-E04E-82C1-B7C301B466C8}" sibTransId="{4E4E3E29-1E71-A548-8079-0DE51F2BB8FE}"/>
    <dgm:cxn modelId="{190467B6-9789-1643-A7BA-49056B771A58}" srcId="{7348114A-0FD4-9E44-9321-9567AD27C9C0}" destId="{1DA424CB-1533-9549-AFB6-B64DAE3D7F71}" srcOrd="1" destOrd="0" parTransId="{148060CA-8EA7-E240-9810-C5BC7916D10F}" sibTransId="{997D1207-B5C8-514D-8E7C-3340A93EECA0}"/>
    <dgm:cxn modelId="{CCA7B6BC-343A-F846-AD5E-9D2384A28CE7}" type="presOf" srcId="{54C7E3DA-7AA7-D34B-90A9-37146D64B044}" destId="{A7F038C8-74B9-5943-B70F-4DB3EFAC5E56}" srcOrd="0" destOrd="0" presId="urn:microsoft.com/office/officeart/2005/8/layout/hList1"/>
    <dgm:cxn modelId="{B2CAB1C5-16BF-8E4E-BAF2-1471FF2274DB}" type="presOf" srcId="{C9D50261-56DC-544A-86E5-98577276B324}" destId="{052D0CF5-29F9-B544-84A9-BD091FFFCF6C}" srcOrd="0" destOrd="0" presId="urn:microsoft.com/office/officeart/2005/8/layout/hList1"/>
    <dgm:cxn modelId="{9E01A3D3-498A-A741-989E-A065910F3C69}" type="presOf" srcId="{632BA101-81C1-4649-9565-9563D4542D39}" destId="{AB6A2BBC-271A-0743-9B97-374BB9A4365E}" srcOrd="0" destOrd="0" presId="urn:microsoft.com/office/officeart/2005/8/layout/hList1"/>
    <dgm:cxn modelId="{C9C8E5DE-5F7D-E544-9E0E-B4DA16AA5324}" srcId="{7348114A-0FD4-9E44-9321-9567AD27C9C0}" destId="{C9D50261-56DC-544A-86E5-98577276B324}" srcOrd="2" destOrd="0" parTransId="{B61B6DB2-46EA-7A40-9238-BBE169F33AE2}" sibTransId="{27B629F3-4549-3446-8E9E-047BA54148CE}"/>
    <dgm:cxn modelId="{AD705AF2-0D39-7547-A848-8BC64869E954}" srcId="{C9D50261-56DC-544A-86E5-98577276B324}" destId="{B1273063-6E1E-4C4D-B60F-63428CD65536}" srcOrd="1" destOrd="0" parTransId="{8926088C-4E25-FE44-9BC0-E782CC263F39}" sibTransId="{8DA7FD1E-6C75-AE40-984E-94F528CCB729}"/>
    <dgm:cxn modelId="{D3A53A56-F813-B54F-870F-1438AC331187}" type="presParOf" srcId="{18AC6CAD-F81F-A142-B89E-5AD5C1E5C573}" destId="{E5C6ADC5-A84A-D64B-B04E-4D14CFA0356C}" srcOrd="0" destOrd="0" presId="urn:microsoft.com/office/officeart/2005/8/layout/hList1"/>
    <dgm:cxn modelId="{10237985-6095-5C4F-BCE2-3C893114FC0D}" type="presParOf" srcId="{E5C6ADC5-A84A-D64B-B04E-4D14CFA0356C}" destId="{5869C4B1-6169-1241-B20C-901F2EF2C6A3}" srcOrd="0" destOrd="0" presId="urn:microsoft.com/office/officeart/2005/8/layout/hList1"/>
    <dgm:cxn modelId="{2D5705BF-5C26-ED44-AAC1-E08BA6BE66AD}" type="presParOf" srcId="{E5C6ADC5-A84A-D64B-B04E-4D14CFA0356C}" destId="{AB6A2BBC-271A-0743-9B97-374BB9A4365E}" srcOrd="1" destOrd="0" presId="urn:microsoft.com/office/officeart/2005/8/layout/hList1"/>
    <dgm:cxn modelId="{F3C45EFE-A52D-9E48-8A0F-3BE329B830B5}" type="presParOf" srcId="{18AC6CAD-F81F-A142-B89E-5AD5C1E5C573}" destId="{C40D3C99-D978-E748-A370-045FCBD21886}" srcOrd="1" destOrd="0" presId="urn:microsoft.com/office/officeart/2005/8/layout/hList1"/>
    <dgm:cxn modelId="{634D4879-A2F5-764E-8A5E-09849F5C5895}" type="presParOf" srcId="{18AC6CAD-F81F-A142-B89E-5AD5C1E5C573}" destId="{E8FE9F5E-D45B-824C-9AF1-D262491043F6}" srcOrd="2" destOrd="0" presId="urn:microsoft.com/office/officeart/2005/8/layout/hList1"/>
    <dgm:cxn modelId="{6C1C5DB2-8B47-484A-A740-182C8AB4F945}" type="presParOf" srcId="{E8FE9F5E-D45B-824C-9AF1-D262491043F6}" destId="{E3A55EF3-D67E-7745-809B-18980501882B}" srcOrd="0" destOrd="0" presId="urn:microsoft.com/office/officeart/2005/8/layout/hList1"/>
    <dgm:cxn modelId="{D861FD4A-A348-8C4A-8554-A3433C59D438}" type="presParOf" srcId="{E8FE9F5E-D45B-824C-9AF1-D262491043F6}" destId="{F54B9443-1D5F-8C46-9F37-0ED319DF0C56}" srcOrd="1" destOrd="0" presId="urn:microsoft.com/office/officeart/2005/8/layout/hList1"/>
    <dgm:cxn modelId="{E506A4D9-4E29-204D-B616-BE383FC2FD8A}" type="presParOf" srcId="{18AC6CAD-F81F-A142-B89E-5AD5C1E5C573}" destId="{FE31F81F-2707-8749-97DB-A1E3BFECC109}" srcOrd="3" destOrd="0" presId="urn:microsoft.com/office/officeart/2005/8/layout/hList1"/>
    <dgm:cxn modelId="{734AA7F7-9B2C-FF4A-AC6A-874E66080CF9}" type="presParOf" srcId="{18AC6CAD-F81F-A142-B89E-5AD5C1E5C573}" destId="{553AEEAD-894A-BF4A-BD88-0475B6E7072C}" srcOrd="4" destOrd="0" presId="urn:microsoft.com/office/officeart/2005/8/layout/hList1"/>
    <dgm:cxn modelId="{F0BEE24B-1A59-2947-9DF3-417E1249AFEF}" type="presParOf" srcId="{553AEEAD-894A-BF4A-BD88-0475B6E7072C}" destId="{052D0CF5-29F9-B544-84A9-BD091FFFCF6C}" srcOrd="0" destOrd="0" presId="urn:microsoft.com/office/officeart/2005/8/layout/hList1"/>
    <dgm:cxn modelId="{3572495D-0454-384A-9934-3B9368C14EF5}" type="presParOf" srcId="{553AEEAD-894A-BF4A-BD88-0475B6E7072C}" destId="{A7F038C8-74B9-5943-B70F-4DB3EFAC5E5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877638D-5030-9F42-B037-6F477DC0800C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tr-TR"/>
        </a:p>
      </dgm:t>
    </dgm:pt>
    <dgm:pt modelId="{1D266B76-8B12-404C-B8CD-AD7BD0FEEC56}">
      <dgm:prSet/>
      <dgm:spPr/>
      <dgm:t>
        <a:bodyPr/>
        <a:lstStyle/>
        <a:p>
          <a:r>
            <a:rPr lang="tr-TR" b="1" dirty="0"/>
            <a:t>Hypothesis 4: Sleep Quality &amp; Sleep Duration vs. Fat-Loss Success</a:t>
          </a:r>
          <a:endParaRPr lang="tr-TR" dirty="0"/>
        </a:p>
      </dgm:t>
    </dgm:pt>
    <dgm:pt modelId="{D170CE79-BA25-2A46-963F-3234C4AEE3FB}" type="parTrans" cxnId="{D24C875F-1084-6F4B-A102-141394001E24}">
      <dgm:prSet/>
      <dgm:spPr/>
      <dgm:t>
        <a:bodyPr/>
        <a:lstStyle/>
        <a:p>
          <a:endParaRPr lang="tr-TR"/>
        </a:p>
      </dgm:t>
    </dgm:pt>
    <dgm:pt modelId="{1799E8A8-AF91-764E-8F61-B35F586987C6}" type="sibTrans" cxnId="{D24C875F-1084-6F4B-A102-141394001E24}">
      <dgm:prSet/>
      <dgm:spPr/>
      <dgm:t>
        <a:bodyPr/>
        <a:lstStyle/>
        <a:p>
          <a:endParaRPr lang="tr-TR"/>
        </a:p>
      </dgm:t>
    </dgm:pt>
    <dgm:pt modelId="{AD7AEB03-3F3E-C642-AE64-BD8C2D397B55}">
      <dgm:prSet/>
      <dgm:spPr/>
      <dgm:t>
        <a:bodyPr/>
        <a:lstStyle/>
        <a:p>
          <a:r>
            <a:rPr lang="tr-TR" dirty="0"/>
            <a:t>H₀: Sleep duration and sleep quality have no significant influence on body fat percentage.</a:t>
          </a:r>
        </a:p>
      </dgm:t>
    </dgm:pt>
    <dgm:pt modelId="{02D19DEF-1390-324F-8B52-EF8AE9B11558}" type="parTrans" cxnId="{3241DE80-F668-4141-B9B3-903BC45CCC24}">
      <dgm:prSet/>
      <dgm:spPr/>
      <dgm:t>
        <a:bodyPr/>
        <a:lstStyle/>
        <a:p>
          <a:endParaRPr lang="tr-TR"/>
        </a:p>
      </dgm:t>
    </dgm:pt>
    <dgm:pt modelId="{0BC825CD-6EC6-4348-9A61-BA1D0F4D83BF}" type="sibTrans" cxnId="{3241DE80-F668-4141-B9B3-903BC45CCC24}">
      <dgm:prSet/>
      <dgm:spPr/>
      <dgm:t>
        <a:bodyPr/>
        <a:lstStyle/>
        <a:p>
          <a:endParaRPr lang="tr-TR"/>
        </a:p>
      </dgm:t>
    </dgm:pt>
    <dgm:pt modelId="{96FE54D2-5167-E94C-9D37-8220C2F71C2B}">
      <dgm:prSet/>
      <dgm:spPr/>
      <dgm:t>
        <a:bodyPr/>
        <a:lstStyle/>
        <a:p>
          <a:r>
            <a:rPr lang="tr-TR" dirty="0"/>
            <a:t>H₁: Longer sleep duration and better sleep quality are significantly associated with greater reductions in body fat percentage.</a:t>
          </a:r>
        </a:p>
      </dgm:t>
    </dgm:pt>
    <dgm:pt modelId="{44365834-493E-C643-AF8F-BBB9230E04D9}" type="parTrans" cxnId="{18962501-10F5-0F4E-9A29-A74F41A569AB}">
      <dgm:prSet/>
      <dgm:spPr/>
      <dgm:t>
        <a:bodyPr/>
        <a:lstStyle/>
        <a:p>
          <a:endParaRPr lang="tr-TR"/>
        </a:p>
      </dgm:t>
    </dgm:pt>
    <dgm:pt modelId="{0AF1528C-219F-F14E-89E1-52179E6D4547}" type="sibTrans" cxnId="{18962501-10F5-0F4E-9A29-A74F41A569AB}">
      <dgm:prSet/>
      <dgm:spPr/>
      <dgm:t>
        <a:bodyPr/>
        <a:lstStyle/>
        <a:p>
          <a:endParaRPr lang="tr-TR"/>
        </a:p>
      </dgm:t>
    </dgm:pt>
    <dgm:pt modelId="{B4376ABF-53FE-1D4E-9C87-FA672704F44C}">
      <dgm:prSet/>
      <dgm:spPr/>
      <dgm:t>
        <a:bodyPr/>
        <a:lstStyle/>
        <a:p>
          <a:r>
            <a:rPr lang="tr-TR" b="1" dirty="0"/>
            <a:t>Method</a:t>
          </a:r>
          <a:endParaRPr lang="tr-TR" dirty="0"/>
        </a:p>
      </dgm:t>
    </dgm:pt>
    <dgm:pt modelId="{88996812-4FE4-7840-93F9-F4BAA201DDEF}" type="parTrans" cxnId="{4F703D27-96F1-3D43-89E3-623EF8E9F7AF}">
      <dgm:prSet/>
      <dgm:spPr/>
      <dgm:t>
        <a:bodyPr/>
        <a:lstStyle/>
        <a:p>
          <a:endParaRPr lang="tr-TR"/>
        </a:p>
      </dgm:t>
    </dgm:pt>
    <dgm:pt modelId="{DFB87BB2-16C0-D04B-A2DC-15157E863A2A}" type="sibTrans" cxnId="{4F703D27-96F1-3D43-89E3-623EF8E9F7AF}">
      <dgm:prSet/>
      <dgm:spPr/>
      <dgm:t>
        <a:bodyPr/>
        <a:lstStyle/>
        <a:p>
          <a:endParaRPr lang="tr-TR"/>
        </a:p>
      </dgm:t>
    </dgm:pt>
    <dgm:pt modelId="{553E34B1-588C-1A4E-9CBB-F896205863AC}">
      <dgm:prSet/>
      <dgm:spPr/>
      <dgm:t>
        <a:bodyPr/>
        <a:lstStyle/>
        <a:p>
          <a:r>
            <a:rPr lang="tr-TR" dirty="0"/>
            <a:t>Pearson correlation for sleep duration, Chi-square test for sleep quality. 0.05 significance level.</a:t>
          </a:r>
        </a:p>
      </dgm:t>
    </dgm:pt>
    <dgm:pt modelId="{489666FF-0994-6246-8207-C061618542CF}" type="parTrans" cxnId="{A0B0683D-D271-0C4D-AD56-67A4CCE83234}">
      <dgm:prSet/>
      <dgm:spPr/>
      <dgm:t>
        <a:bodyPr/>
        <a:lstStyle/>
        <a:p>
          <a:endParaRPr lang="tr-TR"/>
        </a:p>
      </dgm:t>
    </dgm:pt>
    <dgm:pt modelId="{07C65CD8-4D20-2741-BFA5-A9360B55AFEA}" type="sibTrans" cxnId="{A0B0683D-D271-0C4D-AD56-67A4CCE83234}">
      <dgm:prSet/>
      <dgm:spPr/>
      <dgm:t>
        <a:bodyPr/>
        <a:lstStyle/>
        <a:p>
          <a:endParaRPr lang="tr-TR"/>
        </a:p>
      </dgm:t>
    </dgm:pt>
    <dgm:pt modelId="{B23A69AB-D38A-A048-ADA6-F70D5F187356}">
      <dgm:prSet/>
      <dgm:spPr/>
      <dgm:t>
        <a:bodyPr/>
        <a:lstStyle/>
        <a:p>
          <a:r>
            <a:rPr lang="tr-TR" b="1" dirty="0"/>
            <a:t>Results (Sleep Duration vs Fat % Change)</a:t>
          </a:r>
          <a:endParaRPr lang="tr-TR" dirty="0"/>
        </a:p>
      </dgm:t>
    </dgm:pt>
    <dgm:pt modelId="{8C3620F6-37C9-0E47-8950-0AEBFC7E9FAF}" type="parTrans" cxnId="{DE168012-4940-6145-B3A0-F2A94A44FD65}">
      <dgm:prSet/>
      <dgm:spPr/>
      <dgm:t>
        <a:bodyPr/>
        <a:lstStyle/>
        <a:p>
          <a:endParaRPr lang="tr-TR"/>
        </a:p>
      </dgm:t>
    </dgm:pt>
    <dgm:pt modelId="{12924810-DAC1-4149-A5E1-BD02136DAA77}" type="sibTrans" cxnId="{DE168012-4940-6145-B3A0-F2A94A44FD65}">
      <dgm:prSet/>
      <dgm:spPr/>
      <dgm:t>
        <a:bodyPr/>
        <a:lstStyle/>
        <a:p>
          <a:endParaRPr lang="tr-TR"/>
        </a:p>
      </dgm:t>
    </dgm:pt>
    <dgm:pt modelId="{CBD1971C-B243-9C40-A0CB-3FAF892794C2}">
      <dgm:prSet/>
      <dgm:spPr/>
      <dgm:t>
        <a:bodyPr/>
        <a:lstStyle/>
        <a:p>
          <a:r>
            <a:rPr lang="tr-TR" dirty="0"/>
            <a:t>r = -0.226, p = 0.0220</a:t>
          </a:r>
        </a:p>
      </dgm:t>
    </dgm:pt>
    <dgm:pt modelId="{A3F4A4D6-A56A-BB40-975B-9050A2E98B07}" type="parTrans" cxnId="{4E0FBA74-29E5-554A-B212-EDB7225D19CB}">
      <dgm:prSet/>
      <dgm:spPr/>
      <dgm:t>
        <a:bodyPr/>
        <a:lstStyle/>
        <a:p>
          <a:endParaRPr lang="tr-TR"/>
        </a:p>
      </dgm:t>
    </dgm:pt>
    <dgm:pt modelId="{7CFE8C42-4D0D-CF40-A639-E8394B17E352}" type="sibTrans" cxnId="{4E0FBA74-29E5-554A-B212-EDB7225D19CB}">
      <dgm:prSet/>
      <dgm:spPr/>
      <dgm:t>
        <a:bodyPr/>
        <a:lstStyle/>
        <a:p>
          <a:endParaRPr lang="tr-TR"/>
        </a:p>
      </dgm:t>
    </dgm:pt>
    <dgm:pt modelId="{42632E8D-0117-F246-A856-446FE6CD7C6A}">
      <dgm:prSet/>
      <dgm:spPr/>
      <dgm:t>
        <a:bodyPr/>
        <a:lstStyle/>
        <a:p>
          <a:r>
            <a:rPr lang="tr-TR" dirty="0"/>
            <a:t>p &lt; 0.05 → Reject null hypothesis</a:t>
          </a:r>
        </a:p>
      </dgm:t>
    </dgm:pt>
    <dgm:pt modelId="{39850096-0C16-AD4D-B16D-855A7EA17161}" type="parTrans" cxnId="{B04F8EE7-D17C-EB47-94FD-40ABD73B2D4B}">
      <dgm:prSet/>
      <dgm:spPr/>
      <dgm:t>
        <a:bodyPr/>
        <a:lstStyle/>
        <a:p>
          <a:endParaRPr lang="tr-TR"/>
        </a:p>
      </dgm:t>
    </dgm:pt>
    <dgm:pt modelId="{E1D041AB-180F-2146-B55D-64E7F96CEBB6}" type="sibTrans" cxnId="{B04F8EE7-D17C-EB47-94FD-40ABD73B2D4B}">
      <dgm:prSet/>
      <dgm:spPr/>
      <dgm:t>
        <a:bodyPr/>
        <a:lstStyle/>
        <a:p>
          <a:endParaRPr lang="tr-TR"/>
        </a:p>
      </dgm:t>
    </dgm:pt>
    <dgm:pt modelId="{4B83D72E-DAFA-2C4A-9518-E206588314E7}">
      <dgm:prSet/>
      <dgm:spPr/>
      <dgm:t>
        <a:bodyPr/>
        <a:lstStyle/>
        <a:p>
          <a:r>
            <a:rPr lang="tr-TR" b="1" dirty="0"/>
            <a:t>Conclusion (Sleep Duration)</a:t>
          </a:r>
          <a:endParaRPr lang="tr-TR" dirty="0"/>
        </a:p>
      </dgm:t>
    </dgm:pt>
    <dgm:pt modelId="{81C98EAB-68AE-7A43-9061-B378DB977B97}" type="parTrans" cxnId="{109FADF5-1155-4548-AB92-B4ED59588DF8}">
      <dgm:prSet/>
      <dgm:spPr/>
      <dgm:t>
        <a:bodyPr/>
        <a:lstStyle/>
        <a:p>
          <a:endParaRPr lang="tr-TR"/>
        </a:p>
      </dgm:t>
    </dgm:pt>
    <dgm:pt modelId="{4E37FCFE-7EE9-FE43-814D-D4E6C5AE4B30}" type="sibTrans" cxnId="{109FADF5-1155-4548-AB92-B4ED59588DF8}">
      <dgm:prSet/>
      <dgm:spPr/>
      <dgm:t>
        <a:bodyPr/>
        <a:lstStyle/>
        <a:p>
          <a:endParaRPr lang="tr-TR"/>
        </a:p>
      </dgm:t>
    </dgm:pt>
    <dgm:pt modelId="{BB39EFC7-F857-5845-820F-44F42CCB47EF}">
      <dgm:prSet/>
      <dgm:spPr/>
      <dgm:t>
        <a:bodyPr/>
        <a:lstStyle/>
        <a:p>
          <a:r>
            <a:rPr lang="tr-TR" dirty="0"/>
            <a:t>Sleep duration significantly influences fat % change.</a:t>
          </a:r>
        </a:p>
      </dgm:t>
    </dgm:pt>
    <dgm:pt modelId="{F5A92436-B0BC-3D4C-B21E-02FA96DA7A9B}" type="parTrans" cxnId="{4000B7E3-B368-534F-8D87-BA4A28D1C9C5}">
      <dgm:prSet/>
      <dgm:spPr/>
      <dgm:t>
        <a:bodyPr/>
        <a:lstStyle/>
        <a:p>
          <a:endParaRPr lang="tr-TR"/>
        </a:p>
      </dgm:t>
    </dgm:pt>
    <dgm:pt modelId="{CE42B15A-2E5F-7448-BDBC-8AE7C8925321}" type="sibTrans" cxnId="{4000B7E3-B368-534F-8D87-BA4A28D1C9C5}">
      <dgm:prSet/>
      <dgm:spPr/>
      <dgm:t>
        <a:bodyPr/>
        <a:lstStyle/>
        <a:p>
          <a:endParaRPr lang="tr-TR"/>
        </a:p>
      </dgm:t>
    </dgm:pt>
    <dgm:pt modelId="{427CC62B-6924-F547-9729-70C78BBE60EF}">
      <dgm:prSet/>
      <dgm:spPr/>
      <dgm:t>
        <a:bodyPr/>
        <a:lstStyle/>
        <a:p>
          <a:r>
            <a:rPr lang="tr-TR" b="1" dirty="0"/>
            <a:t>Results (Sleep Quality vs Fat-Loss Success)</a:t>
          </a:r>
          <a:endParaRPr lang="tr-TR" dirty="0"/>
        </a:p>
      </dgm:t>
    </dgm:pt>
    <dgm:pt modelId="{656DE15C-4709-8F4B-A728-86BB6F137E0D}" type="parTrans" cxnId="{E0843ECF-76D7-7F42-AE1F-1F6BD86F1D03}">
      <dgm:prSet/>
      <dgm:spPr/>
      <dgm:t>
        <a:bodyPr/>
        <a:lstStyle/>
        <a:p>
          <a:endParaRPr lang="tr-TR"/>
        </a:p>
      </dgm:t>
    </dgm:pt>
    <dgm:pt modelId="{B0D2E612-A937-7242-8251-602E9B2A5BE5}" type="sibTrans" cxnId="{E0843ECF-76D7-7F42-AE1F-1F6BD86F1D03}">
      <dgm:prSet/>
      <dgm:spPr/>
      <dgm:t>
        <a:bodyPr/>
        <a:lstStyle/>
        <a:p>
          <a:endParaRPr lang="tr-TR"/>
        </a:p>
      </dgm:t>
    </dgm:pt>
    <dgm:pt modelId="{64896059-396D-2843-A07E-B2DCFBA5DCBE}">
      <dgm:prSet/>
      <dgm:spPr/>
      <dgm:t>
        <a:bodyPr/>
        <a:lstStyle/>
        <a:p>
          <a:r>
            <a:rPr lang="tr-TR" dirty="0"/>
            <a:t>Chi-square = 1.57, p = 0.4557</a:t>
          </a:r>
        </a:p>
      </dgm:t>
    </dgm:pt>
    <dgm:pt modelId="{6EE43980-3B7E-A748-8C67-7A870BD7BA2F}" type="parTrans" cxnId="{CD402816-621A-5147-9708-F2FA7F1C031D}">
      <dgm:prSet/>
      <dgm:spPr/>
      <dgm:t>
        <a:bodyPr/>
        <a:lstStyle/>
        <a:p>
          <a:endParaRPr lang="tr-TR"/>
        </a:p>
      </dgm:t>
    </dgm:pt>
    <dgm:pt modelId="{9284CA7B-DD1D-B34F-AD0D-9F2E0696427C}" type="sibTrans" cxnId="{CD402816-621A-5147-9708-F2FA7F1C031D}">
      <dgm:prSet/>
      <dgm:spPr/>
      <dgm:t>
        <a:bodyPr/>
        <a:lstStyle/>
        <a:p>
          <a:endParaRPr lang="tr-TR"/>
        </a:p>
      </dgm:t>
    </dgm:pt>
    <dgm:pt modelId="{3F546BAA-5414-804F-8C14-EB75B7B1BFC4}">
      <dgm:prSet/>
      <dgm:spPr/>
      <dgm:t>
        <a:bodyPr/>
        <a:lstStyle/>
        <a:p>
          <a:r>
            <a:rPr lang="tr-TR" dirty="0"/>
            <a:t>p ≥ 0.05 → Fail to reject null hypothesis</a:t>
          </a:r>
        </a:p>
      </dgm:t>
    </dgm:pt>
    <dgm:pt modelId="{BB020902-32D4-054E-B611-28CA24D24195}" type="parTrans" cxnId="{EA854281-43F2-7B44-8F0A-138CE5D8322D}">
      <dgm:prSet/>
      <dgm:spPr/>
      <dgm:t>
        <a:bodyPr/>
        <a:lstStyle/>
        <a:p>
          <a:endParaRPr lang="tr-TR"/>
        </a:p>
      </dgm:t>
    </dgm:pt>
    <dgm:pt modelId="{D0A605DD-730B-F840-BA0C-412D0E65BABE}" type="sibTrans" cxnId="{EA854281-43F2-7B44-8F0A-138CE5D8322D}">
      <dgm:prSet/>
      <dgm:spPr/>
      <dgm:t>
        <a:bodyPr/>
        <a:lstStyle/>
        <a:p>
          <a:endParaRPr lang="tr-TR"/>
        </a:p>
      </dgm:t>
    </dgm:pt>
    <dgm:pt modelId="{A5BCD77B-7E15-B041-8365-B7E600670749}">
      <dgm:prSet/>
      <dgm:spPr/>
      <dgm:t>
        <a:bodyPr/>
        <a:lstStyle/>
        <a:p>
          <a:r>
            <a:rPr lang="tr-TR" b="1" dirty="0"/>
            <a:t>Conclusion (Sleep Quality)</a:t>
          </a:r>
          <a:endParaRPr lang="tr-TR" dirty="0"/>
        </a:p>
      </dgm:t>
    </dgm:pt>
    <dgm:pt modelId="{94AD56C8-3632-824E-B610-F03C25D33747}" type="parTrans" cxnId="{836D1ABA-346F-284E-BD4B-F1FC982A2EBB}">
      <dgm:prSet/>
      <dgm:spPr/>
      <dgm:t>
        <a:bodyPr/>
        <a:lstStyle/>
        <a:p>
          <a:endParaRPr lang="tr-TR"/>
        </a:p>
      </dgm:t>
    </dgm:pt>
    <dgm:pt modelId="{C8CE62B5-401D-2741-9491-D13EFFB5E31C}" type="sibTrans" cxnId="{836D1ABA-346F-284E-BD4B-F1FC982A2EBB}">
      <dgm:prSet/>
      <dgm:spPr/>
      <dgm:t>
        <a:bodyPr/>
        <a:lstStyle/>
        <a:p>
          <a:endParaRPr lang="tr-TR"/>
        </a:p>
      </dgm:t>
    </dgm:pt>
    <dgm:pt modelId="{B8041A79-896E-B545-851F-AABCA6E0CBC5}">
      <dgm:prSet/>
      <dgm:spPr/>
      <dgm:t>
        <a:bodyPr/>
        <a:lstStyle/>
        <a:p>
          <a:r>
            <a:rPr lang="tr-TR" dirty="0"/>
            <a:t>No significant association found between sleep quality and fat-loss success.</a:t>
          </a:r>
        </a:p>
      </dgm:t>
    </dgm:pt>
    <dgm:pt modelId="{9DC4A8B0-27DA-6748-8CA7-D15EDAA27B92}" type="parTrans" cxnId="{1EDFB9A4-7F29-0E48-A8BB-39CAF02A5CE3}">
      <dgm:prSet/>
      <dgm:spPr/>
      <dgm:t>
        <a:bodyPr/>
        <a:lstStyle/>
        <a:p>
          <a:endParaRPr lang="tr-TR"/>
        </a:p>
      </dgm:t>
    </dgm:pt>
    <dgm:pt modelId="{692A0FE2-F012-334A-90F7-F465EA47B69F}" type="sibTrans" cxnId="{1EDFB9A4-7F29-0E48-A8BB-39CAF02A5CE3}">
      <dgm:prSet/>
      <dgm:spPr/>
      <dgm:t>
        <a:bodyPr/>
        <a:lstStyle/>
        <a:p>
          <a:endParaRPr lang="tr-TR"/>
        </a:p>
      </dgm:t>
    </dgm:pt>
    <dgm:pt modelId="{7D3E02BD-6C42-0946-8246-71D4B8BC3D50}" type="pres">
      <dgm:prSet presAssocID="{B877638D-5030-9F42-B037-6F477DC0800C}" presName="Name0" presStyleCnt="0">
        <dgm:presLayoutVars>
          <dgm:dir/>
          <dgm:animLvl val="lvl"/>
          <dgm:resizeHandles val="exact"/>
        </dgm:presLayoutVars>
      </dgm:prSet>
      <dgm:spPr/>
    </dgm:pt>
    <dgm:pt modelId="{CB0C87E4-EFF5-B042-8973-053DB9135530}" type="pres">
      <dgm:prSet presAssocID="{1D266B76-8B12-404C-B8CD-AD7BD0FEEC56}" presName="composite" presStyleCnt="0"/>
      <dgm:spPr/>
    </dgm:pt>
    <dgm:pt modelId="{EEBEF4EE-5CC6-514E-B336-FE9A460FDBC9}" type="pres">
      <dgm:prSet presAssocID="{1D266B76-8B12-404C-B8CD-AD7BD0FEEC56}" presName="parTx" presStyleLbl="alignNode1" presStyleIdx="0" presStyleCnt="6" custLinFactX="77924" custLinFactY="-100000" custLinFactNeighborX="100000" custLinFactNeighborY="-153073">
        <dgm:presLayoutVars>
          <dgm:chMax val="0"/>
          <dgm:chPref val="0"/>
          <dgm:bulletEnabled val="1"/>
        </dgm:presLayoutVars>
      </dgm:prSet>
      <dgm:spPr/>
    </dgm:pt>
    <dgm:pt modelId="{BC4DA1CC-E86E-244F-9C05-CFED89C3FB47}" type="pres">
      <dgm:prSet presAssocID="{1D266B76-8B12-404C-B8CD-AD7BD0FEEC56}" presName="desTx" presStyleLbl="alignAccFollowNode1" presStyleIdx="0" presStyleCnt="6" custLinFactX="77924" custLinFactY="-3451" custLinFactNeighborX="100000" custLinFactNeighborY="-100000">
        <dgm:presLayoutVars>
          <dgm:bulletEnabled val="1"/>
        </dgm:presLayoutVars>
      </dgm:prSet>
      <dgm:spPr/>
    </dgm:pt>
    <dgm:pt modelId="{BC709E7B-E1C2-EE4D-A1BA-B611F3E0B21A}" type="pres">
      <dgm:prSet presAssocID="{1799E8A8-AF91-764E-8F61-B35F586987C6}" presName="space" presStyleCnt="0"/>
      <dgm:spPr/>
    </dgm:pt>
    <dgm:pt modelId="{AC0D2EDB-7B9E-8144-A618-1DC34E175B2D}" type="pres">
      <dgm:prSet presAssocID="{B4376ABF-53FE-1D4E-9C87-FA672704F44C}" presName="composite" presStyleCnt="0"/>
      <dgm:spPr/>
    </dgm:pt>
    <dgm:pt modelId="{26C4C4BA-EBE5-4E40-B212-A7CD26227F4F}" type="pres">
      <dgm:prSet presAssocID="{B4376ABF-53FE-1D4E-9C87-FA672704F44C}" presName="parTx" presStyleLbl="alignNode1" presStyleIdx="1" presStyleCnt="6" custLinFactX="97509" custLinFactY="-100000" custLinFactNeighborX="100000" custLinFactNeighborY="-149671">
        <dgm:presLayoutVars>
          <dgm:chMax val="0"/>
          <dgm:chPref val="0"/>
          <dgm:bulletEnabled val="1"/>
        </dgm:presLayoutVars>
      </dgm:prSet>
      <dgm:spPr/>
    </dgm:pt>
    <dgm:pt modelId="{5B6AF24A-B9C1-6A4B-883C-F6532A0286CD}" type="pres">
      <dgm:prSet presAssocID="{B4376ABF-53FE-1D4E-9C87-FA672704F44C}" presName="desTx" presStyleLbl="alignAccFollowNode1" presStyleIdx="1" presStyleCnt="6" custLinFactX="97509" custLinFactY="-3451" custLinFactNeighborX="100000" custLinFactNeighborY="-100000">
        <dgm:presLayoutVars>
          <dgm:bulletEnabled val="1"/>
        </dgm:presLayoutVars>
      </dgm:prSet>
      <dgm:spPr/>
    </dgm:pt>
    <dgm:pt modelId="{01BE8A58-2F0D-1B4E-8291-32BB6980CECA}" type="pres">
      <dgm:prSet presAssocID="{DFB87BB2-16C0-D04B-A2DC-15157E863A2A}" presName="space" presStyleCnt="0"/>
      <dgm:spPr/>
    </dgm:pt>
    <dgm:pt modelId="{B0572BDA-F3AE-AF46-8F50-CF5B81B72322}" type="pres">
      <dgm:prSet presAssocID="{B23A69AB-D38A-A048-ADA6-F70D5F187356}" presName="composite" presStyleCnt="0"/>
      <dgm:spPr/>
    </dgm:pt>
    <dgm:pt modelId="{C2A9C83E-BBB6-3E4F-B745-C3ED5BD84081}" type="pres">
      <dgm:prSet presAssocID="{B23A69AB-D38A-A048-ADA6-F70D5F187356}" presName="parTx" presStyleLbl="alignNode1" presStyleIdx="2" presStyleCnt="6" custLinFactX="100000" custLinFactY="-100000" custLinFactNeighborX="117093" custLinFactNeighborY="-149671">
        <dgm:presLayoutVars>
          <dgm:chMax val="0"/>
          <dgm:chPref val="0"/>
          <dgm:bulletEnabled val="1"/>
        </dgm:presLayoutVars>
      </dgm:prSet>
      <dgm:spPr/>
    </dgm:pt>
    <dgm:pt modelId="{D6B8F787-226A-9141-A575-A853642A4454}" type="pres">
      <dgm:prSet presAssocID="{B23A69AB-D38A-A048-ADA6-F70D5F187356}" presName="desTx" presStyleLbl="alignAccFollowNode1" presStyleIdx="2" presStyleCnt="6" custLinFactX="100000" custLinFactY="-3451" custLinFactNeighborX="117093" custLinFactNeighborY="-100000">
        <dgm:presLayoutVars>
          <dgm:bulletEnabled val="1"/>
        </dgm:presLayoutVars>
      </dgm:prSet>
      <dgm:spPr/>
    </dgm:pt>
    <dgm:pt modelId="{0F7A4B2F-E679-6548-9B8E-8593A69431D4}" type="pres">
      <dgm:prSet presAssocID="{12924810-DAC1-4149-A5E1-BD02136DAA77}" presName="space" presStyleCnt="0"/>
      <dgm:spPr/>
    </dgm:pt>
    <dgm:pt modelId="{F1F5731B-E5A4-0E44-BC10-1D171F6EF214}" type="pres">
      <dgm:prSet presAssocID="{4B83D72E-DAFA-2C4A-9518-E206588314E7}" presName="composite" presStyleCnt="0"/>
      <dgm:spPr/>
    </dgm:pt>
    <dgm:pt modelId="{D4FAE3BC-D738-8241-A091-DDC49A9B05D6}" type="pres">
      <dgm:prSet presAssocID="{4B83D72E-DAFA-2C4A-9518-E206588314E7}" presName="parTx" presStyleLbl="alignNode1" presStyleIdx="3" presStyleCnt="6" custLinFactX="-64076" custLinFactY="25573" custLinFactNeighborX="-100000" custLinFactNeighborY="100000">
        <dgm:presLayoutVars>
          <dgm:chMax val="0"/>
          <dgm:chPref val="0"/>
          <dgm:bulletEnabled val="1"/>
        </dgm:presLayoutVars>
      </dgm:prSet>
      <dgm:spPr/>
    </dgm:pt>
    <dgm:pt modelId="{2F6B899E-DE0B-C14D-AB12-B186BC54CF61}" type="pres">
      <dgm:prSet presAssocID="{4B83D72E-DAFA-2C4A-9518-E206588314E7}" presName="desTx" presStyleLbl="alignAccFollowNode1" presStyleIdx="3" presStyleCnt="6" custLinFactX="-64076" custLinFactNeighborX="-100000" custLinFactNeighborY="49554">
        <dgm:presLayoutVars>
          <dgm:bulletEnabled val="1"/>
        </dgm:presLayoutVars>
      </dgm:prSet>
      <dgm:spPr/>
    </dgm:pt>
    <dgm:pt modelId="{7C73F68B-7D3B-7541-B187-61F76C889234}" type="pres">
      <dgm:prSet presAssocID="{4E37FCFE-7EE9-FE43-814D-D4E6C5AE4B30}" presName="space" presStyleCnt="0"/>
      <dgm:spPr/>
    </dgm:pt>
    <dgm:pt modelId="{6C59483E-8C88-D049-85F7-7C881C461B52}" type="pres">
      <dgm:prSet presAssocID="{427CC62B-6924-F547-9729-70C78BBE60EF}" presName="composite" presStyleCnt="0"/>
      <dgm:spPr/>
    </dgm:pt>
    <dgm:pt modelId="{51A85222-41A3-3545-9938-2A0B85CD214C}" type="pres">
      <dgm:prSet presAssocID="{427CC62B-6924-F547-9729-70C78BBE60EF}" presName="parTx" presStyleLbl="alignNode1" presStyleIdx="4" presStyleCnt="6" custLinFactX="-44491" custLinFactY="25573" custLinFactNeighborX="-100000" custLinFactNeighborY="100000">
        <dgm:presLayoutVars>
          <dgm:chMax val="0"/>
          <dgm:chPref val="0"/>
          <dgm:bulletEnabled val="1"/>
        </dgm:presLayoutVars>
      </dgm:prSet>
      <dgm:spPr/>
    </dgm:pt>
    <dgm:pt modelId="{E8E5D512-00A8-3D41-8083-A74EF8F29CF7}" type="pres">
      <dgm:prSet presAssocID="{427CC62B-6924-F547-9729-70C78BBE60EF}" presName="desTx" presStyleLbl="alignAccFollowNode1" presStyleIdx="4" presStyleCnt="6" custLinFactX="-44491" custLinFactNeighborX="-100000" custLinFactNeighborY="49554">
        <dgm:presLayoutVars>
          <dgm:bulletEnabled val="1"/>
        </dgm:presLayoutVars>
      </dgm:prSet>
      <dgm:spPr/>
    </dgm:pt>
    <dgm:pt modelId="{404ECF38-5172-7743-A41A-0612CAFFCDF8}" type="pres">
      <dgm:prSet presAssocID="{B0D2E612-A937-7242-8251-602E9B2A5BE5}" presName="space" presStyleCnt="0"/>
      <dgm:spPr/>
    </dgm:pt>
    <dgm:pt modelId="{43F46A1B-F498-ED47-9A7F-1A175681AF8F}" type="pres">
      <dgm:prSet presAssocID="{A5BCD77B-7E15-B041-8365-B7E600670749}" presName="composite" presStyleCnt="0"/>
      <dgm:spPr/>
    </dgm:pt>
    <dgm:pt modelId="{A2E4B291-F040-6D47-A722-EA77EDCA476F}" type="pres">
      <dgm:prSet presAssocID="{A5BCD77B-7E15-B041-8365-B7E600670749}" presName="parTx" presStyleLbl="alignNode1" presStyleIdx="5" presStyleCnt="6" custLinFactX="-24907" custLinFactY="25573" custLinFactNeighborX="-100000" custLinFactNeighborY="100000">
        <dgm:presLayoutVars>
          <dgm:chMax val="0"/>
          <dgm:chPref val="0"/>
          <dgm:bulletEnabled val="1"/>
        </dgm:presLayoutVars>
      </dgm:prSet>
      <dgm:spPr/>
    </dgm:pt>
    <dgm:pt modelId="{A273AF9B-7D53-DA4E-BF21-533F84C3592D}" type="pres">
      <dgm:prSet presAssocID="{A5BCD77B-7E15-B041-8365-B7E600670749}" presName="desTx" presStyleLbl="alignAccFollowNode1" presStyleIdx="5" presStyleCnt="6" custLinFactX="-24907" custLinFactNeighborX="-100000" custLinFactNeighborY="49554">
        <dgm:presLayoutVars>
          <dgm:bulletEnabled val="1"/>
        </dgm:presLayoutVars>
      </dgm:prSet>
      <dgm:spPr/>
    </dgm:pt>
  </dgm:ptLst>
  <dgm:cxnLst>
    <dgm:cxn modelId="{18962501-10F5-0F4E-9A29-A74F41A569AB}" srcId="{1D266B76-8B12-404C-B8CD-AD7BD0FEEC56}" destId="{96FE54D2-5167-E94C-9D37-8220C2F71C2B}" srcOrd="1" destOrd="0" parTransId="{44365834-493E-C643-AF8F-BBB9230E04D9}" sibTransId="{0AF1528C-219F-F14E-89E1-52179E6D4547}"/>
    <dgm:cxn modelId="{01DC3309-99E4-4944-8504-BA70DA9E756C}" type="presOf" srcId="{1D266B76-8B12-404C-B8CD-AD7BD0FEEC56}" destId="{EEBEF4EE-5CC6-514E-B336-FE9A460FDBC9}" srcOrd="0" destOrd="0" presId="urn:microsoft.com/office/officeart/2005/8/layout/hList1"/>
    <dgm:cxn modelId="{165E7E0F-16D4-3B46-9FBB-E2DE4A74282A}" type="presOf" srcId="{42632E8D-0117-F246-A856-446FE6CD7C6A}" destId="{D6B8F787-226A-9141-A575-A853642A4454}" srcOrd="0" destOrd="1" presId="urn:microsoft.com/office/officeart/2005/8/layout/hList1"/>
    <dgm:cxn modelId="{DE168012-4940-6145-B3A0-F2A94A44FD65}" srcId="{B877638D-5030-9F42-B037-6F477DC0800C}" destId="{B23A69AB-D38A-A048-ADA6-F70D5F187356}" srcOrd="2" destOrd="0" parTransId="{8C3620F6-37C9-0E47-8950-0AEBFC7E9FAF}" sibTransId="{12924810-DAC1-4149-A5E1-BD02136DAA77}"/>
    <dgm:cxn modelId="{CD402816-621A-5147-9708-F2FA7F1C031D}" srcId="{427CC62B-6924-F547-9729-70C78BBE60EF}" destId="{64896059-396D-2843-A07E-B2DCFBA5DCBE}" srcOrd="0" destOrd="0" parTransId="{6EE43980-3B7E-A748-8C67-7A870BD7BA2F}" sibTransId="{9284CA7B-DD1D-B34F-AD0D-9F2E0696427C}"/>
    <dgm:cxn modelId="{2F260118-9B0D-964E-94E6-ED4750EC1E8E}" type="presOf" srcId="{B4376ABF-53FE-1D4E-9C87-FA672704F44C}" destId="{26C4C4BA-EBE5-4E40-B212-A7CD26227F4F}" srcOrd="0" destOrd="0" presId="urn:microsoft.com/office/officeart/2005/8/layout/hList1"/>
    <dgm:cxn modelId="{69A61420-4F49-F542-9B9D-14227D8E0D03}" type="presOf" srcId="{B23A69AB-D38A-A048-ADA6-F70D5F187356}" destId="{C2A9C83E-BBB6-3E4F-B745-C3ED5BD84081}" srcOrd="0" destOrd="0" presId="urn:microsoft.com/office/officeart/2005/8/layout/hList1"/>
    <dgm:cxn modelId="{5D58B626-D050-F44B-96E0-31FDCB78DE6E}" type="presOf" srcId="{CBD1971C-B243-9C40-A0CB-3FAF892794C2}" destId="{D6B8F787-226A-9141-A575-A853642A4454}" srcOrd="0" destOrd="0" presId="urn:microsoft.com/office/officeart/2005/8/layout/hList1"/>
    <dgm:cxn modelId="{4F703D27-96F1-3D43-89E3-623EF8E9F7AF}" srcId="{B877638D-5030-9F42-B037-6F477DC0800C}" destId="{B4376ABF-53FE-1D4E-9C87-FA672704F44C}" srcOrd="1" destOrd="0" parTransId="{88996812-4FE4-7840-93F9-F4BAA201DDEF}" sibTransId="{DFB87BB2-16C0-D04B-A2DC-15157E863A2A}"/>
    <dgm:cxn modelId="{E48ED02A-DD48-B344-8ED6-628B71FA0EF0}" type="presOf" srcId="{B8041A79-896E-B545-851F-AABCA6E0CBC5}" destId="{A273AF9B-7D53-DA4E-BF21-533F84C3592D}" srcOrd="0" destOrd="0" presId="urn:microsoft.com/office/officeart/2005/8/layout/hList1"/>
    <dgm:cxn modelId="{EA08073D-61EA-C040-887B-2591A1DAE90F}" type="presOf" srcId="{553E34B1-588C-1A4E-9CBB-F896205863AC}" destId="{5B6AF24A-B9C1-6A4B-883C-F6532A0286CD}" srcOrd="0" destOrd="0" presId="urn:microsoft.com/office/officeart/2005/8/layout/hList1"/>
    <dgm:cxn modelId="{A0B0683D-D271-0C4D-AD56-67A4CCE83234}" srcId="{B4376ABF-53FE-1D4E-9C87-FA672704F44C}" destId="{553E34B1-588C-1A4E-9CBB-F896205863AC}" srcOrd="0" destOrd="0" parTransId="{489666FF-0994-6246-8207-C061618542CF}" sibTransId="{07C65CD8-4D20-2741-BFA5-A9360B55AFEA}"/>
    <dgm:cxn modelId="{DC3DA049-D0DD-334D-A588-6978E95A2618}" type="presOf" srcId="{AD7AEB03-3F3E-C642-AE64-BD8C2D397B55}" destId="{BC4DA1CC-E86E-244F-9C05-CFED89C3FB47}" srcOrd="0" destOrd="0" presId="urn:microsoft.com/office/officeart/2005/8/layout/hList1"/>
    <dgm:cxn modelId="{09A74959-FB2D-0E4B-8F92-DD4DA57E41AA}" type="presOf" srcId="{427CC62B-6924-F547-9729-70C78BBE60EF}" destId="{51A85222-41A3-3545-9938-2A0B85CD214C}" srcOrd="0" destOrd="0" presId="urn:microsoft.com/office/officeart/2005/8/layout/hList1"/>
    <dgm:cxn modelId="{D24C875F-1084-6F4B-A102-141394001E24}" srcId="{B877638D-5030-9F42-B037-6F477DC0800C}" destId="{1D266B76-8B12-404C-B8CD-AD7BD0FEEC56}" srcOrd="0" destOrd="0" parTransId="{D170CE79-BA25-2A46-963F-3234C4AEE3FB}" sibTransId="{1799E8A8-AF91-764E-8F61-B35F586987C6}"/>
    <dgm:cxn modelId="{25EA2C6D-D4DA-B442-AEBC-053353C5743E}" type="presOf" srcId="{A5BCD77B-7E15-B041-8365-B7E600670749}" destId="{A2E4B291-F040-6D47-A722-EA77EDCA476F}" srcOrd="0" destOrd="0" presId="urn:microsoft.com/office/officeart/2005/8/layout/hList1"/>
    <dgm:cxn modelId="{4E0FBA74-29E5-554A-B212-EDB7225D19CB}" srcId="{B23A69AB-D38A-A048-ADA6-F70D5F187356}" destId="{CBD1971C-B243-9C40-A0CB-3FAF892794C2}" srcOrd="0" destOrd="0" parTransId="{A3F4A4D6-A56A-BB40-975B-9050A2E98B07}" sibTransId="{7CFE8C42-4D0D-CF40-A639-E8394B17E352}"/>
    <dgm:cxn modelId="{3241DE80-F668-4141-B9B3-903BC45CCC24}" srcId="{1D266B76-8B12-404C-B8CD-AD7BD0FEEC56}" destId="{AD7AEB03-3F3E-C642-AE64-BD8C2D397B55}" srcOrd="0" destOrd="0" parTransId="{02D19DEF-1390-324F-8B52-EF8AE9B11558}" sibTransId="{0BC825CD-6EC6-4348-9A61-BA1D0F4D83BF}"/>
    <dgm:cxn modelId="{EA854281-43F2-7B44-8F0A-138CE5D8322D}" srcId="{427CC62B-6924-F547-9729-70C78BBE60EF}" destId="{3F546BAA-5414-804F-8C14-EB75B7B1BFC4}" srcOrd="1" destOrd="0" parTransId="{BB020902-32D4-054E-B611-28CA24D24195}" sibTransId="{D0A605DD-730B-F840-BA0C-412D0E65BABE}"/>
    <dgm:cxn modelId="{85C0A188-FC8F-0041-8531-CCB275CC46AA}" type="presOf" srcId="{BB39EFC7-F857-5845-820F-44F42CCB47EF}" destId="{2F6B899E-DE0B-C14D-AB12-B186BC54CF61}" srcOrd="0" destOrd="0" presId="urn:microsoft.com/office/officeart/2005/8/layout/hList1"/>
    <dgm:cxn modelId="{1EDFB9A4-7F29-0E48-A8BB-39CAF02A5CE3}" srcId="{A5BCD77B-7E15-B041-8365-B7E600670749}" destId="{B8041A79-896E-B545-851F-AABCA6E0CBC5}" srcOrd="0" destOrd="0" parTransId="{9DC4A8B0-27DA-6748-8CA7-D15EDAA27B92}" sibTransId="{692A0FE2-F012-334A-90F7-F465EA47B69F}"/>
    <dgm:cxn modelId="{A4B467A5-4E55-4148-A153-19FC323F57CE}" type="presOf" srcId="{4B83D72E-DAFA-2C4A-9518-E206588314E7}" destId="{D4FAE3BC-D738-8241-A091-DDC49A9B05D6}" srcOrd="0" destOrd="0" presId="urn:microsoft.com/office/officeart/2005/8/layout/hList1"/>
    <dgm:cxn modelId="{836D1ABA-346F-284E-BD4B-F1FC982A2EBB}" srcId="{B877638D-5030-9F42-B037-6F477DC0800C}" destId="{A5BCD77B-7E15-B041-8365-B7E600670749}" srcOrd="5" destOrd="0" parTransId="{94AD56C8-3632-824E-B610-F03C25D33747}" sibTransId="{C8CE62B5-401D-2741-9491-D13EFFB5E31C}"/>
    <dgm:cxn modelId="{898BE3CB-33F6-0244-B964-EE7626C3D897}" type="presOf" srcId="{96FE54D2-5167-E94C-9D37-8220C2F71C2B}" destId="{BC4DA1CC-E86E-244F-9C05-CFED89C3FB47}" srcOrd="0" destOrd="1" presId="urn:microsoft.com/office/officeart/2005/8/layout/hList1"/>
    <dgm:cxn modelId="{CD74DACC-3E50-0245-8297-D65104E2205C}" type="presOf" srcId="{3F546BAA-5414-804F-8C14-EB75B7B1BFC4}" destId="{E8E5D512-00A8-3D41-8083-A74EF8F29CF7}" srcOrd="0" destOrd="1" presId="urn:microsoft.com/office/officeart/2005/8/layout/hList1"/>
    <dgm:cxn modelId="{E0843ECF-76D7-7F42-AE1F-1F6BD86F1D03}" srcId="{B877638D-5030-9F42-B037-6F477DC0800C}" destId="{427CC62B-6924-F547-9729-70C78BBE60EF}" srcOrd="4" destOrd="0" parTransId="{656DE15C-4709-8F4B-A728-86BB6F137E0D}" sibTransId="{B0D2E612-A937-7242-8251-602E9B2A5BE5}"/>
    <dgm:cxn modelId="{34C4A8E2-4426-1A44-B789-9FD2C1DB32FB}" type="presOf" srcId="{64896059-396D-2843-A07E-B2DCFBA5DCBE}" destId="{E8E5D512-00A8-3D41-8083-A74EF8F29CF7}" srcOrd="0" destOrd="0" presId="urn:microsoft.com/office/officeart/2005/8/layout/hList1"/>
    <dgm:cxn modelId="{4000B7E3-B368-534F-8D87-BA4A28D1C9C5}" srcId="{4B83D72E-DAFA-2C4A-9518-E206588314E7}" destId="{BB39EFC7-F857-5845-820F-44F42CCB47EF}" srcOrd="0" destOrd="0" parTransId="{F5A92436-B0BC-3D4C-B21E-02FA96DA7A9B}" sibTransId="{CE42B15A-2E5F-7448-BDBC-8AE7C8925321}"/>
    <dgm:cxn modelId="{B04F8EE7-D17C-EB47-94FD-40ABD73B2D4B}" srcId="{B23A69AB-D38A-A048-ADA6-F70D5F187356}" destId="{42632E8D-0117-F246-A856-446FE6CD7C6A}" srcOrd="1" destOrd="0" parTransId="{39850096-0C16-AD4D-B16D-855A7EA17161}" sibTransId="{E1D041AB-180F-2146-B55D-64E7F96CEBB6}"/>
    <dgm:cxn modelId="{8FF0A6EA-76AC-6E41-9571-FE5D9D3F551E}" type="presOf" srcId="{B877638D-5030-9F42-B037-6F477DC0800C}" destId="{7D3E02BD-6C42-0946-8246-71D4B8BC3D50}" srcOrd="0" destOrd="0" presId="urn:microsoft.com/office/officeart/2005/8/layout/hList1"/>
    <dgm:cxn modelId="{109FADF5-1155-4548-AB92-B4ED59588DF8}" srcId="{B877638D-5030-9F42-B037-6F477DC0800C}" destId="{4B83D72E-DAFA-2C4A-9518-E206588314E7}" srcOrd="3" destOrd="0" parTransId="{81C98EAB-68AE-7A43-9061-B378DB977B97}" sibTransId="{4E37FCFE-7EE9-FE43-814D-D4E6C5AE4B30}"/>
    <dgm:cxn modelId="{5B9E5968-CEAC-5340-A428-D1CC4BF5DDBC}" type="presParOf" srcId="{7D3E02BD-6C42-0946-8246-71D4B8BC3D50}" destId="{CB0C87E4-EFF5-B042-8973-053DB9135530}" srcOrd="0" destOrd="0" presId="urn:microsoft.com/office/officeart/2005/8/layout/hList1"/>
    <dgm:cxn modelId="{01F68380-57D3-A846-A519-004A24A3409E}" type="presParOf" srcId="{CB0C87E4-EFF5-B042-8973-053DB9135530}" destId="{EEBEF4EE-5CC6-514E-B336-FE9A460FDBC9}" srcOrd="0" destOrd="0" presId="urn:microsoft.com/office/officeart/2005/8/layout/hList1"/>
    <dgm:cxn modelId="{6639ADE2-75EE-714E-892F-D5502518FF49}" type="presParOf" srcId="{CB0C87E4-EFF5-B042-8973-053DB9135530}" destId="{BC4DA1CC-E86E-244F-9C05-CFED89C3FB47}" srcOrd="1" destOrd="0" presId="urn:microsoft.com/office/officeart/2005/8/layout/hList1"/>
    <dgm:cxn modelId="{157E18E5-550C-444A-9E13-98F1E6B1E5FB}" type="presParOf" srcId="{7D3E02BD-6C42-0946-8246-71D4B8BC3D50}" destId="{BC709E7B-E1C2-EE4D-A1BA-B611F3E0B21A}" srcOrd="1" destOrd="0" presId="urn:microsoft.com/office/officeart/2005/8/layout/hList1"/>
    <dgm:cxn modelId="{BA1FAE52-34FA-D64F-B5FF-CC059CA0A80C}" type="presParOf" srcId="{7D3E02BD-6C42-0946-8246-71D4B8BC3D50}" destId="{AC0D2EDB-7B9E-8144-A618-1DC34E175B2D}" srcOrd="2" destOrd="0" presId="urn:microsoft.com/office/officeart/2005/8/layout/hList1"/>
    <dgm:cxn modelId="{342CF9B9-24D7-564D-8A09-C105492F68D0}" type="presParOf" srcId="{AC0D2EDB-7B9E-8144-A618-1DC34E175B2D}" destId="{26C4C4BA-EBE5-4E40-B212-A7CD26227F4F}" srcOrd="0" destOrd="0" presId="urn:microsoft.com/office/officeart/2005/8/layout/hList1"/>
    <dgm:cxn modelId="{B43B11C7-A634-C342-8AB1-F69EDB3BBA25}" type="presParOf" srcId="{AC0D2EDB-7B9E-8144-A618-1DC34E175B2D}" destId="{5B6AF24A-B9C1-6A4B-883C-F6532A0286CD}" srcOrd="1" destOrd="0" presId="urn:microsoft.com/office/officeart/2005/8/layout/hList1"/>
    <dgm:cxn modelId="{A8C6155C-D9E6-9349-8A51-CF51D2133E22}" type="presParOf" srcId="{7D3E02BD-6C42-0946-8246-71D4B8BC3D50}" destId="{01BE8A58-2F0D-1B4E-8291-32BB6980CECA}" srcOrd="3" destOrd="0" presId="urn:microsoft.com/office/officeart/2005/8/layout/hList1"/>
    <dgm:cxn modelId="{94E8B85E-8F56-E647-9676-3547DC7CED5B}" type="presParOf" srcId="{7D3E02BD-6C42-0946-8246-71D4B8BC3D50}" destId="{B0572BDA-F3AE-AF46-8F50-CF5B81B72322}" srcOrd="4" destOrd="0" presId="urn:microsoft.com/office/officeart/2005/8/layout/hList1"/>
    <dgm:cxn modelId="{2115297B-7E91-9F42-BC33-4AE3D4EDF5F1}" type="presParOf" srcId="{B0572BDA-F3AE-AF46-8F50-CF5B81B72322}" destId="{C2A9C83E-BBB6-3E4F-B745-C3ED5BD84081}" srcOrd="0" destOrd="0" presId="urn:microsoft.com/office/officeart/2005/8/layout/hList1"/>
    <dgm:cxn modelId="{4FDB47BD-731E-244F-8802-72623814B721}" type="presParOf" srcId="{B0572BDA-F3AE-AF46-8F50-CF5B81B72322}" destId="{D6B8F787-226A-9141-A575-A853642A4454}" srcOrd="1" destOrd="0" presId="urn:microsoft.com/office/officeart/2005/8/layout/hList1"/>
    <dgm:cxn modelId="{0A03E274-F9CD-1D4B-84A1-8EC064BB9040}" type="presParOf" srcId="{7D3E02BD-6C42-0946-8246-71D4B8BC3D50}" destId="{0F7A4B2F-E679-6548-9B8E-8593A69431D4}" srcOrd="5" destOrd="0" presId="urn:microsoft.com/office/officeart/2005/8/layout/hList1"/>
    <dgm:cxn modelId="{253652FC-39C6-BF4D-ABCA-A3E2C4131F3D}" type="presParOf" srcId="{7D3E02BD-6C42-0946-8246-71D4B8BC3D50}" destId="{F1F5731B-E5A4-0E44-BC10-1D171F6EF214}" srcOrd="6" destOrd="0" presId="urn:microsoft.com/office/officeart/2005/8/layout/hList1"/>
    <dgm:cxn modelId="{25D00684-69F0-6842-9523-88F53EDAFCC1}" type="presParOf" srcId="{F1F5731B-E5A4-0E44-BC10-1D171F6EF214}" destId="{D4FAE3BC-D738-8241-A091-DDC49A9B05D6}" srcOrd="0" destOrd="0" presId="urn:microsoft.com/office/officeart/2005/8/layout/hList1"/>
    <dgm:cxn modelId="{31DE7401-40B8-6B46-B0B0-683AD2DC9C52}" type="presParOf" srcId="{F1F5731B-E5A4-0E44-BC10-1D171F6EF214}" destId="{2F6B899E-DE0B-C14D-AB12-B186BC54CF61}" srcOrd="1" destOrd="0" presId="urn:microsoft.com/office/officeart/2005/8/layout/hList1"/>
    <dgm:cxn modelId="{163C5B58-BF54-8E47-8536-7F11C5F5CC6B}" type="presParOf" srcId="{7D3E02BD-6C42-0946-8246-71D4B8BC3D50}" destId="{7C73F68B-7D3B-7541-B187-61F76C889234}" srcOrd="7" destOrd="0" presId="urn:microsoft.com/office/officeart/2005/8/layout/hList1"/>
    <dgm:cxn modelId="{A824B2FA-BC9C-684F-B98C-799A2C7A8401}" type="presParOf" srcId="{7D3E02BD-6C42-0946-8246-71D4B8BC3D50}" destId="{6C59483E-8C88-D049-85F7-7C881C461B52}" srcOrd="8" destOrd="0" presId="urn:microsoft.com/office/officeart/2005/8/layout/hList1"/>
    <dgm:cxn modelId="{4B40D124-A591-A246-B5BA-C3425031E719}" type="presParOf" srcId="{6C59483E-8C88-D049-85F7-7C881C461B52}" destId="{51A85222-41A3-3545-9938-2A0B85CD214C}" srcOrd="0" destOrd="0" presId="urn:microsoft.com/office/officeart/2005/8/layout/hList1"/>
    <dgm:cxn modelId="{1FA6F4A7-6EF4-C740-AD1E-6FD9F9A2D1AF}" type="presParOf" srcId="{6C59483E-8C88-D049-85F7-7C881C461B52}" destId="{E8E5D512-00A8-3D41-8083-A74EF8F29CF7}" srcOrd="1" destOrd="0" presId="urn:microsoft.com/office/officeart/2005/8/layout/hList1"/>
    <dgm:cxn modelId="{7E959C0D-5FC8-9B4A-870E-AFF0EA0DBB10}" type="presParOf" srcId="{7D3E02BD-6C42-0946-8246-71D4B8BC3D50}" destId="{404ECF38-5172-7743-A41A-0612CAFFCDF8}" srcOrd="9" destOrd="0" presId="urn:microsoft.com/office/officeart/2005/8/layout/hList1"/>
    <dgm:cxn modelId="{A9A2D601-C923-384A-9E33-DC03F5763034}" type="presParOf" srcId="{7D3E02BD-6C42-0946-8246-71D4B8BC3D50}" destId="{43F46A1B-F498-ED47-9A7F-1A175681AF8F}" srcOrd="10" destOrd="0" presId="urn:microsoft.com/office/officeart/2005/8/layout/hList1"/>
    <dgm:cxn modelId="{47D56F14-5E7D-554E-8C4C-44CE22BE5DB8}" type="presParOf" srcId="{43F46A1B-F498-ED47-9A7F-1A175681AF8F}" destId="{A2E4B291-F040-6D47-A722-EA77EDCA476F}" srcOrd="0" destOrd="0" presId="urn:microsoft.com/office/officeart/2005/8/layout/hList1"/>
    <dgm:cxn modelId="{E75C626A-7039-E34F-AE5C-588956706937}" type="presParOf" srcId="{43F46A1B-F498-ED47-9A7F-1A175681AF8F}" destId="{A273AF9B-7D53-DA4E-BF21-533F84C3592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4664DBC-1EEA-47B5-92A8-73875E514197}" type="doc">
      <dgm:prSet loTypeId="urn:microsoft.com/office/officeart/2018/2/layout/IconVerticalSolidList" loCatId="icon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E769E00-0A99-4763-A7F1-F51EDB8F9D3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tr-TR" sz="1600" dirty="0"/>
            <a:t>Model comparison was conducted by evaluating three regression models</a:t>
          </a:r>
          <a:r>
            <a:rPr lang="tr-TR" sz="1600" b="1" dirty="0"/>
            <a:t>: Linear Regression, Decision Tree Regressor</a:t>
          </a:r>
          <a:r>
            <a:rPr lang="tr-TR" sz="1600" dirty="0"/>
            <a:t>, and </a:t>
          </a:r>
          <a:r>
            <a:rPr lang="tr-TR" sz="1600" b="1" dirty="0"/>
            <a:t>Random Forest Regressor</a:t>
          </a:r>
          <a:r>
            <a:rPr lang="tr-TR" sz="1600" dirty="0"/>
            <a:t>. A grid search approach was employed to explore different hyperparameter combinations for each model. The dataset was split into training (80%) and testing (20%) subsets. </a:t>
          </a:r>
          <a:endParaRPr lang="en-US" sz="1600" dirty="0"/>
        </a:p>
      </dgm:t>
    </dgm:pt>
    <dgm:pt modelId="{59413895-07FD-4B1F-A050-5514FAB4B683}" type="parTrans" cxnId="{46FBF249-02AC-42B9-8545-CF6BD870BE28}">
      <dgm:prSet/>
      <dgm:spPr/>
      <dgm:t>
        <a:bodyPr/>
        <a:lstStyle/>
        <a:p>
          <a:endParaRPr lang="en-US"/>
        </a:p>
      </dgm:t>
    </dgm:pt>
    <dgm:pt modelId="{8B40FF63-1FDA-4A34-883E-CF71023E08AC}" type="sibTrans" cxnId="{46FBF249-02AC-42B9-8545-CF6BD870BE28}">
      <dgm:prSet/>
      <dgm:spPr/>
      <dgm:t>
        <a:bodyPr/>
        <a:lstStyle/>
        <a:p>
          <a:endParaRPr lang="en-US"/>
        </a:p>
      </dgm:t>
    </dgm:pt>
    <dgm:pt modelId="{B33C3932-D68D-4F5D-A837-628F55E9985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tr-TR" sz="1600" dirty="0"/>
            <a:t>Each model was trained on the training set and evaluated on the test set using </a:t>
          </a:r>
          <a:r>
            <a:rPr lang="tr-TR" sz="1600" b="1" dirty="0"/>
            <a:t>R² and Mean Squared Error (MSE)</a:t>
          </a:r>
          <a:r>
            <a:rPr lang="tr-TR" sz="1600" dirty="0"/>
            <a:t> metrics. The goal was to identify the model and hyperparameter configuration that best predicts weight change.</a:t>
          </a:r>
          <a:endParaRPr lang="en-US" sz="1600" dirty="0"/>
        </a:p>
      </dgm:t>
    </dgm:pt>
    <dgm:pt modelId="{D1B8B642-A392-43BB-ACA0-4584516E02EE}" type="parTrans" cxnId="{481E668A-7BC6-43A8-ADF6-8126FE0E4C46}">
      <dgm:prSet/>
      <dgm:spPr/>
      <dgm:t>
        <a:bodyPr/>
        <a:lstStyle/>
        <a:p>
          <a:endParaRPr lang="en-US"/>
        </a:p>
      </dgm:t>
    </dgm:pt>
    <dgm:pt modelId="{CEFDA8F4-ADDB-4C09-A83F-EF46625A96F8}" type="sibTrans" cxnId="{481E668A-7BC6-43A8-ADF6-8126FE0E4C46}">
      <dgm:prSet/>
      <dgm:spPr/>
      <dgm:t>
        <a:bodyPr/>
        <a:lstStyle/>
        <a:p>
          <a:endParaRPr lang="en-US"/>
        </a:p>
      </dgm:t>
    </dgm:pt>
    <dgm:pt modelId="{E9FD46DB-C137-41AF-A780-9D3CC6CE422D}" type="pres">
      <dgm:prSet presAssocID="{A4664DBC-1EEA-47B5-92A8-73875E514197}" presName="root" presStyleCnt="0">
        <dgm:presLayoutVars>
          <dgm:dir/>
          <dgm:resizeHandles val="exact"/>
        </dgm:presLayoutVars>
      </dgm:prSet>
      <dgm:spPr/>
    </dgm:pt>
    <dgm:pt modelId="{E57996D9-8313-428D-909B-A558C5C6014F}" type="pres">
      <dgm:prSet presAssocID="{0E769E00-0A99-4763-A7F1-F51EDB8F9D32}" presName="compNode" presStyleCnt="0"/>
      <dgm:spPr/>
    </dgm:pt>
    <dgm:pt modelId="{C0FD1D19-5E71-4B0F-AEEE-6EEA5BE2CCA0}" type="pres">
      <dgm:prSet presAssocID="{0E769E00-0A99-4763-A7F1-F51EDB8F9D32}" presName="bgRect" presStyleLbl="bgShp" presStyleIdx="0" presStyleCnt="2"/>
      <dgm:spPr>
        <a:solidFill>
          <a:schemeClr val="bg2"/>
        </a:solidFill>
      </dgm:spPr>
    </dgm:pt>
    <dgm:pt modelId="{52C80DDF-23A9-49BA-A174-C3AF8DC607D8}" type="pres">
      <dgm:prSet presAssocID="{0E769E00-0A99-4763-A7F1-F51EDB8F9D32}" presName="iconRect" presStyleLbl="node1" presStyleIdx="0" presStyleCnt="2" custScaleX="149682" custScaleY="13591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43D0C627-32EE-45EE-9988-BBED8FE6E37D}" type="pres">
      <dgm:prSet presAssocID="{0E769E00-0A99-4763-A7F1-F51EDB8F9D32}" presName="spaceRect" presStyleCnt="0"/>
      <dgm:spPr/>
    </dgm:pt>
    <dgm:pt modelId="{F1D354B0-057A-4BB4-8D06-9BAE994AF47C}" type="pres">
      <dgm:prSet presAssocID="{0E769E00-0A99-4763-A7F1-F51EDB8F9D32}" presName="parTx" presStyleLbl="revTx" presStyleIdx="0" presStyleCnt="2">
        <dgm:presLayoutVars>
          <dgm:chMax val="0"/>
          <dgm:chPref val="0"/>
        </dgm:presLayoutVars>
      </dgm:prSet>
      <dgm:spPr/>
    </dgm:pt>
    <dgm:pt modelId="{BF5DAD87-DC96-40B9-9E78-4B3CFEF027DC}" type="pres">
      <dgm:prSet presAssocID="{8B40FF63-1FDA-4A34-883E-CF71023E08AC}" presName="sibTrans" presStyleCnt="0"/>
      <dgm:spPr/>
    </dgm:pt>
    <dgm:pt modelId="{D6E749AC-B165-4428-9E4E-B400A9795ACC}" type="pres">
      <dgm:prSet presAssocID="{B33C3932-D68D-4F5D-A837-628F55E9985F}" presName="compNode" presStyleCnt="0"/>
      <dgm:spPr/>
    </dgm:pt>
    <dgm:pt modelId="{8E5B95BE-AF8F-40A3-8B15-A4107D007174}" type="pres">
      <dgm:prSet presAssocID="{B33C3932-D68D-4F5D-A837-628F55E9985F}" presName="bgRect" presStyleLbl="bgShp" presStyleIdx="1" presStyleCnt="2"/>
      <dgm:spPr>
        <a:solidFill>
          <a:schemeClr val="bg2"/>
        </a:solidFill>
      </dgm:spPr>
    </dgm:pt>
    <dgm:pt modelId="{46F060C6-FB58-4D6B-B190-4813B2B86533}" type="pres">
      <dgm:prSet presAssocID="{B33C3932-D68D-4F5D-A837-628F55E9985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A31B9CAF-D3F1-495F-AE65-FF0CB96E5845}" type="pres">
      <dgm:prSet presAssocID="{B33C3932-D68D-4F5D-A837-628F55E9985F}" presName="spaceRect" presStyleCnt="0"/>
      <dgm:spPr/>
    </dgm:pt>
    <dgm:pt modelId="{86578482-5D32-4F1F-B82D-FAEE7B5FCCBE}" type="pres">
      <dgm:prSet presAssocID="{B33C3932-D68D-4F5D-A837-628F55E9985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6FBF249-02AC-42B9-8545-CF6BD870BE28}" srcId="{A4664DBC-1EEA-47B5-92A8-73875E514197}" destId="{0E769E00-0A99-4763-A7F1-F51EDB8F9D32}" srcOrd="0" destOrd="0" parTransId="{59413895-07FD-4B1F-A050-5514FAB4B683}" sibTransId="{8B40FF63-1FDA-4A34-883E-CF71023E08AC}"/>
    <dgm:cxn modelId="{481E668A-7BC6-43A8-ADF6-8126FE0E4C46}" srcId="{A4664DBC-1EEA-47B5-92A8-73875E514197}" destId="{B33C3932-D68D-4F5D-A837-628F55E9985F}" srcOrd="1" destOrd="0" parTransId="{D1B8B642-A392-43BB-ACA0-4584516E02EE}" sibTransId="{CEFDA8F4-ADDB-4C09-A83F-EF46625A96F8}"/>
    <dgm:cxn modelId="{9F77E69B-8792-0743-A0CD-A26FA20B8F33}" type="presOf" srcId="{B33C3932-D68D-4F5D-A837-628F55E9985F}" destId="{86578482-5D32-4F1F-B82D-FAEE7B5FCCBE}" srcOrd="0" destOrd="0" presId="urn:microsoft.com/office/officeart/2018/2/layout/IconVerticalSolidList"/>
    <dgm:cxn modelId="{0448A1B3-90DB-D940-BF42-C67579057A92}" type="presOf" srcId="{0E769E00-0A99-4763-A7F1-F51EDB8F9D32}" destId="{F1D354B0-057A-4BB4-8D06-9BAE994AF47C}" srcOrd="0" destOrd="0" presId="urn:microsoft.com/office/officeart/2018/2/layout/IconVerticalSolidList"/>
    <dgm:cxn modelId="{E6A143DE-88A2-ED4D-9728-223D9D75990D}" type="presOf" srcId="{A4664DBC-1EEA-47B5-92A8-73875E514197}" destId="{E9FD46DB-C137-41AF-A780-9D3CC6CE422D}" srcOrd="0" destOrd="0" presId="urn:microsoft.com/office/officeart/2018/2/layout/IconVerticalSolidList"/>
    <dgm:cxn modelId="{D1D3B50B-814E-C346-BB3D-1AF9988C45A3}" type="presParOf" srcId="{E9FD46DB-C137-41AF-A780-9D3CC6CE422D}" destId="{E57996D9-8313-428D-909B-A558C5C6014F}" srcOrd="0" destOrd="0" presId="urn:microsoft.com/office/officeart/2018/2/layout/IconVerticalSolidList"/>
    <dgm:cxn modelId="{245A2B00-B5DF-CD4F-B50F-264E923E14F2}" type="presParOf" srcId="{E57996D9-8313-428D-909B-A558C5C6014F}" destId="{C0FD1D19-5E71-4B0F-AEEE-6EEA5BE2CCA0}" srcOrd="0" destOrd="0" presId="urn:microsoft.com/office/officeart/2018/2/layout/IconVerticalSolidList"/>
    <dgm:cxn modelId="{36E45DCE-C2C4-0A47-B3DA-6B9A920DB299}" type="presParOf" srcId="{E57996D9-8313-428D-909B-A558C5C6014F}" destId="{52C80DDF-23A9-49BA-A174-C3AF8DC607D8}" srcOrd="1" destOrd="0" presId="urn:microsoft.com/office/officeart/2018/2/layout/IconVerticalSolidList"/>
    <dgm:cxn modelId="{7F2B50BF-F6F6-154A-AA90-4A2286792C4D}" type="presParOf" srcId="{E57996D9-8313-428D-909B-A558C5C6014F}" destId="{43D0C627-32EE-45EE-9988-BBED8FE6E37D}" srcOrd="2" destOrd="0" presId="urn:microsoft.com/office/officeart/2018/2/layout/IconVerticalSolidList"/>
    <dgm:cxn modelId="{69886FD3-5904-A846-84C3-806277A0922C}" type="presParOf" srcId="{E57996D9-8313-428D-909B-A558C5C6014F}" destId="{F1D354B0-057A-4BB4-8D06-9BAE994AF47C}" srcOrd="3" destOrd="0" presId="urn:microsoft.com/office/officeart/2018/2/layout/IconVerticalSolidList"/>
    <dgm:cxn modelId="{AE382AD6-3B5F-D84D-9387-C62251F8AC2F}" type="presParOf" srcId="{E9FD46DB-C137-41AF-A780-9D3CC6CE422D}" destId="{BF5DAD87-DC96-40B9-9E78-4B3CFEF027DC}" srcOrd="1" destOrd="0" presId="urn:microsoft.com/office/officeart/2018/2/layout/IconVerticalSolidList"/>
    <dgm:cxn modelId="{5A40E66C-0301-FC4E-8A66-9D3A0A0B40E9}" type="presParOf" srcId="{E9FD46DB-C137-41AF-A780-9D3CC6CE422D}" destId="{D6E749AC-B165-4428-9E4E-B400A9795ACC}" srcOrd="2" destOrd="0" presId="urn:microsoft.com/office/officeart/2018/2/layout/IconVerticalSolidList"/>
    <dgm:cxn modelId="{5EA8A279-E448-9A4E-8D43-7225652BABA2}" type="presParOf" srcId="{D6E749AC-B165-4428-9E4E-B400A9795ACC}" destId="{8E5B95BE-AF8F-40A3-8B15-A4107D007174}" srcOrd="0" destOrd="0" presId="urn:microsoft.com/office/officeart/2018/2/layout/IconVerticalSolidList"/>
    <dgm:cxn modelId="{B908F4C4-6DCC-B04A-94FA-E0917FB24A31}" type="presParOf" srcId="{D6E749AC-B165-4428-9E4E-B400A9795ACC}" destId="{46F060C6-FB58-4D6B-B190-4813B2B86533}" srcOrd="1" destOrd="0" presId="urn:microsoft.com/office/officeart/2018/2/layout/IconVerticalSolidList"/>
    <dgm:cxn modelId="{43C999BB-78D5-FA49-94EA-F6943FAAA7B7}" type="presParOf" srcId="{D6E749AC-B165-4428-9E4E-B400A9795ACC}" destId="{A31B9CAF-D3F1-495F-AE65-FF0CB96E5845}" srcOrd="2" destOrd="0" presId="urn:microsoft.com/office/officeart/2018/2/layout/IconVerticalSolidList"/>
    <dgm:cxn modelId="{F6655B23-60B4-1947-A4CF-A46C0A3C3631}" type="presParOf" srcId="{D6E749AC-B165-4428-9E4E-B400A9795ACC}" destId="{86578482-5D32-4F1F-B82D-FAEE7B5FCC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CCCBC4C-084B-43D3-82BF-3090AD5F21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731784D-1A7B-47BF-9E87-441C60DD8AF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tr-TR" sz="1600" dirty="0"/>
            <a:t>This project has been a fascinating deep dive into how my daily habits impact my body composition and it’s taught me a lot about how my body responds to different factors.</a:t>
          </a:r>
          <a:endParaRPr lang="en-US" sz="1600" dirty="0"/>
        </a:p>
      </dgm:t>
    </dgm:pt>
    <dgm:pt modelId="{2255F3AD-658C-4191-A0FF-EEA5FA793911}" type="parTrans" cxnId="{C4DACCE8-93DE-469B-9782-F98C5268EA27}">
      <dgm:prSet/>
      <dgm:spPr/>
      <dgm:t>
        <a:bodyPr/>
        <a:lstStyle/>
        <a:p>
          <a:endParaRPr lang="en-US"/>
        </a:p>
      </dgm:t>
    </dgm:pt>
    <dgm:pt modelId="{11A1ED00-2CF7-4589-BC7D-D4594751DE4F}" type="sibTrans" cxnId="{C4DACCE8-93DE-469B-9782-F98C5268EA27}">
      <dgm:prSet/>
      <dgm:spPr/>
      <dgm:t>
        <a:bodyPr/>
        <a:lstStyle/>
        <a:p>
          <a:endParaRPr lang="en-US"/>
        </a:p>
      </dgm:t>
    </dgm:pt>
    <dgm:pt modelId="{A1586C9E-2822-4318-8F3B-19C50BEBB71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tr-TR" sz="1600" dirty="0"/>
            <a:t>One of the biggest takeaways is that </a:t>
          </a:r>
          <a:r>
            <a:rPr lang="tr-TR" sz="1600" b="1" dirty="0"/>
            <a:t>maintaining a consistent calorie deficit really works</a:t>
          </a:r>
          <a:r>
            <a:rPr lang="tr-TR" sz="1600" dirty="0"/>
            <a:t>—this strategy helped me reduce body fat percentage and lose weight over time.</a:t>
          </a:r>
          <a:endParaRPr lang="en-US" sz="1600" dirty="0"/>
        </a:p>
      </dgm:t>
    </dgm:pt>
    <dgm:pt modelId="{B2A7BB9A-9238-4EFB-8010-DB82CA947296}" type="parTrans" cxnId="{A96AE4F1-9994-4355-8A0C-CAE67C92A987}">
      <dgm:prSet/>
      <dgm:spPr/>
      <dgm:t>
        <a:bodyPr/>
        <a:lstStyle/>
        <a:p>
          <a:endParaRPr lang="en-US"/>
        </a:p>
      </dgm:t>
    </dgm:pt>
    <dgm:pt modelId="{09C6F6F3-C28C-4036-95D1-56069E2FA1B6}" type="sibTrans" cxnId="{A96AE4F1-9994-4355-8A0C-CAE67C92A987}">
      <dgm:prSet/>
      <dgm:spPr/>
      <dgm:t>
        <a:bodyPr/>
        <a:lstStyle/>
        <a:p>
          <a:endParaRPr lang="en-US"/>
        </a:p>
      </dgm:t>
    </dgm:pt>
    <dgm:pt modelId="{44110386-2F2A-43DF-9DBA-0CEAE6E3D32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tr-TR" sz="1600" dirty="0"/>
            <a:t>Surprisingly, </a:t>
          </a:r>
          <a:r>
            <a:rPr lang="tr-TR" sz="1600" b="1" dirty="0"/>
            <a:t>daily calorie intake on its own wasn’t as impactful</a:t>
          </a:r>
          <a:r>
            <a:rPr lang="tr-TR" sz="1600" dirty="0"/>
            <a:t> as I initially thought. The scatter plots showed that on high-calorie days, I often exercised more, which helped balance out the extra intake. This really highlighted the importance of looking at habits </a:t>
          </a:r>
          <a:r>
            <a:rPr lang="tr-TR" sz="1600" b="1" dirty="0"/>
            <a:t>in context, not in isolation</a:t>
          </a:r>
          <a:r>
            <a:rPr lang="tr-TR" sz="1600" dirty="0"/>
            <a:t>.</a:t>
          </a:r>
          <a:endParaRPr lang="en-US" sz="1600" dirty="0"/>
        </a:p>
      </dgm:t>
    </dgm:pt>
    <dgm:pt modelId="{F3300236-7774-46F4-A105-CE41884AC23D}" type="parTrans" cxnId="{4E4DFEBF-86EF-4AAC-A2FA-AC1C6158CB2B}">
      <dgm:prSet/>
      <dgm:spPr/>
      <dgm:t>
        <a:bodyPr/>
        <a:lstStyle/>
        <a:p>
          <a:endParaRPr lang="en-US"/>
        </a:p>
      </dgm:t>
    </dgm:pt>
    <dgm:pt modelId="{1DBD0BDC-4270-4FCB-86A0-A5DC257A4DFA}" type="sibTrans" cxnId="{4E4DFEBF-86EF-4AAC-A2FA-AC1C6158CB2B}">
      <dgm:prSet/>
      <dgm:spPr/>
      <dgm:t>
        <a:bodyPr/>
        <a:lstStyle/>
        <a:p>
          <a:endParaRPr lang="en-US"/>
        </a:p>
      </dgm:t>
    </dgm:pt>
    <dgm:pt modelId="{DA901B87-189F-40CA-AD41-9D8591C420A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tr-TR" sz="1600" dirty="0"/>
            <a:t>One of the most unexpected results was the strong connection between </a:t>
          </a:r>
          <a:r>
            <a:rPr lang="tr-TR" sz="1600" b="1" dirty="0"/>
            <a:t>temperature</a:t>
          </a:r>
          <a:r>
            <a:rPr lang="tr-TR" sz="1600" dirty="0"/>
            <a:t> and weight changes—a factor I didn’t even consider at the start. It shows how much </a:t>
          </a:r>
          <a:r>
            <a:rPr lang="tr-TR" sz="1600" b="1" dirty="0"/>
            <a:t>external variables</a:t>
          </a:r>
          <a:r>
            <a:rPr lang="tr-TR" sz="1600" dirty="0"/>
            <a:t> can influence outcomes, and it’s something I’d want to explore further.</a:t>
          </a:r>
          <a:endParaRPr lang="en-US" sz="1600" dirty="0"/>
        </a:p>
      </dgm:t>
    </dgm:pt>
    <dgm:pt modelId="{D38EFDBD-2624-42A5-B6E4-E1736F217137}" type="parTrans" cxnId="{985E789D-287D-4051-8D62-448E92957DDD}">
      <dgm:prSet/>
      <dgm:spPr/>
      <dgm:t>
        <a:bodyPr/>
        <a:lstStyle/>
        <a:p>
          <a:endParaRPr lang="en-US"/>
        </a:p>
      </dgm:t>
    </dgm:pt>
    <dgm:pt modelId="{B8F67152-4138-4E15-9253-44CC03F6C823}" type="sibTrans" cxnId="{985E789D-287D-4051-8D62-448E92957DDD}">
      <dgm:prSet/>
      <dgm:spPr/>
      <dgm:t>
        <a:bodyPr/>
        <a:lstStyle/>
        <a:p>
          <a:endParaRPr lang="en-US"/>
        </a:p>
      </dgm:t>
    </dgm:pt>
    <dgm:pt modelId="{DA5D7BA5-D99F-49B5-8CA3-CABA46286E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tr-TR" sz="1600" dirty="0"/>
            <a:t>The </a:t>
          </a:r>
          <a:r>
            <a:rPr lang="tr-TR" sz="1600" b="1" dirty="0"/>
            <a:t>feature importance results</a:t>
          </a:r>
          <a:r>
            <a:rPr lang="tr-TR" sz="1600" dirty="0"/>
            <a:t> from the Random Forest model confirmed that </a:t>
          </a:r>
          <a:r>
            <a:rPr lang="tr-TR" sz="1600" b="1" dirty="0"/>
            <a:t>daily protein intake</a:t>
          </a:r>
          <a:r>
            <a:rPr lang="tr-TR" sz="1600" dirty="0"/>
            <a:t>, </a:t>
          </a:r>
          <a:r>
            <a:rPr lang="tr-TR" sz="1600" b="1" dirty="0"/>
            <a:t>temperature</a:t>
          </a:r>
          <a:r>
            <a:rPr lang="tr-TR" sz="1600" dirty="0"/>
            <a:t>, and </a:t>
          </a:r>
          <a:r>
            <a:rPr lang="tr-TR" sz="1600" b="1" dirty="0"/>
            <a:t>calorie deficit</a:t>
          </a:r>
          <a:r>
            <a:rPr lang="tr-TR" sz="1600" dirty="0"/>
            <a:t> were the strongest predictors of weight change, with </a:t>
          </a:r>
          <a:r>
            <a:rPr lang="tr-TR" sz="1600" b="1" dirty="0"/>
            <a:t>exercise</a:t>
          </a:r>
          <a:r>
            <a:rPr lang="tr-TR" sz="1600" dirty="0"/>
            <a:t> indirectly contributing by increasing caloric expenditure.</a:t>
          </a:r>
          <a:endParaRPr lang="en-US" sz="1600" dirty="0"/>
        </a:p>
      </dgm:t>
    </dgm:pt>
    <dgm:pt modelId="{570900FC-B8CB-4A1D-969A-FB3507D2A27A}" type="parTrans" cxnId="{A29A5AC0-301F-48FF-8E5E-CC445A264884}">
      <dgm:prSet/>
      <dgm:spPr/>
      <dgm:t>
        <a:bodyPr/>
        <a:lstStyle/>
        <a:p>
          <a:endParaRPr lang="en-US"/>
        </a:p>
      </dgm:t>
    </dgm:pt>
    <dgm:pt modelId="{88D46334-0629-4EC6-8EF8-AA1073294DF9}" type="sibTrans" cxnId="{A29A5AC0-301F-48FF-8E5E-CC445A264884}">
      <dgm:prSet/>
      <dgm:spPr/>
      <dgm:t>
        <a:bodyPr/>
        <a:lstStyle/>
        <a:p>
          <a:endParaRPr lang="en-US"/>
        </a:p>
      </dgm:t>
    </dgm:pt>
    <dgm:pt modelId="{A112F6B2-2B00-47AD-B27F-D6607E5B56B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tr-TR" sz="1600" dirty="0"/>
            <a:t>The </a:t>
          </a:r>
          <a:r>
            <a:rPr lang="tr-TR" sz="1600" b="1" dirty="0"/>
            <a:t>hypothesis tests</a:t>
          </a:r>
          <a:r>
            <a:rPr lang="tr-TR" sz="1600" dirty="0"/>
            <a:t> supported these findings, showing that both </a:t>
          </a:r>
          <a:r>
            <a:rPr lang="tr-TR" sz="1600" b="1" dirty="0"/>
            <a:t>protein intake</a:t>
          </a:r>
          <a:r>
            <a:rPr lang="tr-TR" sz="1600" dirty="0"/>
            <a:t> and </a:t>
          </a:r>
          <a:r>
            <a:rPr lang="tr-TR" sz="1600" b="1" dirty="0"/>
            <a:t>calorie deficits</a:t>
          </a:r>
          <a:r>
            <a:rPr lang="tr-TR" sz="1600" dirty="0"/>
            <a:t> are key drivers for reducing body fat percentage, while factors like daily calorie intake and sleep duration had less obvious or inconsistent effects.</a:t>
          </a:r>
          <a:endParaRPr lang="en-US" sz="1600" dirty="0"/>
        </a:p>
      </dgm:t>
    </dgm:pt>
    <dgm:pt modelId="{27A42724-7F7E-45CC-B7E2-1BFABEEF9C25}" type="parTrans" cxnId="{2CD062B1-E57B-4F66-B1B2-5A3DB2888648}">
      <dgm:prSet/>
      <dgm:spPr/>
      <dgm:t>
        <a:bodyPr/>
        <a:lstStyle/>
        <a:p>
          <a:endParaRPr lang="en-US"/>
        </a:p>
      </dgm:t>
    </dgm:pt>
    <dgm:pt modelId="{A3E24F67-AD49-4EAF-817B-7EE09F3C2911}" type="sibTrans" cxnId="{2CD062B1-E57B-4F66-B1B2-5A3DB2888648}">
      <dgm:prSet/>
      <dgm:spPr/>
      <dgm:t>
        <a:bodyPr/>
        <a:lstStyle/>
        <a:p>
          <a:endParaRPr lang="en-US"/>
        </a:p>
      </dgm:t>
    </dgm:pt>
    <dgm:pt modelId="{6AD08476-B0A8-4E12-8C8A-43D4F10F3021}" type="pres">
      <dgm:prSet presAssocID="{1CCCBC4C-084B-43D3-82BF-3090AD5F2161}" presName="root" presStyleCnt="0">
        <dgm:presLayoutVars>
          <dgm:dir/>
          <dgm:resizeHandles val="exact"/>
        </dgm:presLayoutVars>
      </dgm:prSet>
      <dgm:spPr/>
    </dgm:pt>
    <dgm:pt modelId="{0943F48A-B96D-43DE-AB6E-6D23067C2C4D}" type="pres">
      <dgm:prSet presAssocID="{7731784D-1A7B-47BF-9E87-441C60DD8AFD}" presName="compNode" presStyleCnt="0"/>
      <dgm:spPr/>
    </dgm:pt>
    <dgm:pt modelId="{BE9B3C93-4153-456B-A400-00AD936E0805}" type="pres">
      <dgm:prSet presAssocID="{7731784D-1A7B-47BF-9E87-441C60DD8AFD}" presName="bgRect" presStyleLbl="bgShp" presStyleIdx="0" presStyleCnt="6"/>
      <dgm:spPr/>
    </dgm:pt>
    <dgm:pt modelId="{D3B27F06-A59E-4B56-AA18-E57D9959418C}" type="pres">
      <dgm:prSet presAssocID="{7731784D-1A7B-47BF-9E87-441C60DD8AF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nyon scene"/>
        </a:ext>
      </dgm:extLst>
    </dgm:pt>
    <dgm:pt modelId="{917F8880-6960-420D-950C-19C37D3E7AFD}" type="pres">
      <dgm:prSet presAssocID="{7731784D-1A7B-47BF-9E87-441C60DD8AFD}" presName="spaceRect" presStyleCnt="0"/>
      <dgm:spPr/>
    </dgm:pt>
    <dgm:pt modelId="{93DA8D6B-00E6-4951-BB8F-8011E36E145A}" type="pres">
      <dgm:prSet presAssocID="{7731784D-1A7B-47BF-9E87-441C60DD8AFD}" presName="parTx" presStyleLbl="revTx" presStyleIdx="0" presStyleCnt="6">
        <dgm:presLayoutVars>
          <dgm:chMax val="0"/>
          <dgm:chPref val="0"/>
        </dgm:presLayoutVars>
      </dgm:prSet>
      <dgm:spPr/>
    </dgm:pt>
    <dgm:pt modelId="{755A79D0-51B0-4EFA-9E85-8C9B61DAC2C2}" type="pres">
      <dgm:prSet presAssocID="{11A1ED00-2CF7-4589-BC7D-D4594751DE4F}" presName="sibTrans" presStyleCnt="0"/>
      <dgm:spPr/>
    </dgm:pt>
    <dgm:pt modelId="{F24CEECB-2A19-4E9E-9D8B-7DD94B17405F}" type="pres">
      <dgm:prSet presAssocID="{A1586C9E-2822-4318-8F3B-19C50BEBB71B}" presName="compNode" presStyleCnt="0"/>
      <dgm:spPr/>
    </dgm:pt>
    <dgm:pt modelId="{FB6BADE3-7288-41D1-BF1C-5B90C4FF8041}" type="pres">
      <dgm:prSet presAssocID="{A1586C9E-2822-4318-8F3B-19C50BEBB71B}" presName="bgRect" presStyleLbl="bgShp" presStyleIdx="1" presStyleCnt="6" custLinFactNeighborY="-30997"/>
      <dgm:spPr/>
    </dgm:pt>
    <dgm:pt modelId="{ED040283-2FE1-4EE1-A6C0-B884DBE4B7E8}" type="pres">
      <dgm:prSet presAssocID="{A1586C9E-2822-4318-8F3B-19C50BEBB71B}" presName="iconRect" presStyleLbl="node1" presStyleIdx="1" presStyleCnt="6" custLinFactNeighborX="3519" custLinFactNeighborY="-2817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31B1F569-FD01-4601-A4BF-91F22DDDB7FC}" type="pres">
      <dgm:prSet presAssocID="{A1586C9E-2822-4318-8F3B-19C50BEBB71B}" presName="spaceRect" presStyleCnt="0"/>
      <dgm:spPr/>
    </dgm:pt>
    <dgm:pt modelId="{194D2012-1120-4C05-8C4D-2FB089DF04D0}" type="pres">
      <dgm:prSet presAssocID="{A1586C9E-2822-4318-8F3B-19C50BEBB71B}" presName="parTx" presStyleLbl="revTx" presStyleIdx="1" presStyleCnt="6" custLinFactNeighborX="-139" custLinFactNeighborY="-15498">
        <dgm:presLayoutVars>
          <dgm:chMax val="0"/>
          <dgm:chPref val="0"/>
        </dgm:presLayoutVars>
      </dgm:prSet>
      <dgm:spPr/>
    </dgm:pt>
    <dgm:pt modelId="{78851BC1-382D-447D-A5E6-7B21EA2C3E67}" type="pres">
      <dgm:prSet presAssocID="{09C6F6F3-C28C-4036-95D1-56069E2FA1B6}" presName="sibTrans" presStyleCnt="0"/>
      <dgm:spPr/>
    </dgm:pt>
    <dgm:pt modelId="{9806F2E4-A5C6-4CC3-8DAB-9BAFD3F6DE7A}" type="pres">
      <dgm:prSet presAssocID="{44110386-2F2A-43DF-9DBA-0CEAE6E3D326}" presName="compNode" presStyleCnt="0"/>
      <dgm:spPr/>
    </dgm:pt>
    <dgm:pt modelId="{626CCBEB-3EE7-46C9-95B7-030586BE59E3}" type="pres">
      <dgm:prSet presAssocID="{44110386-2F2A-43DF-9DBA-0CEAE6E3D326}" presName="bgRect" presStyleLbl="bgShp" presStyleIdx="2" presStyleCnt="6"/>
      <dgm:spPr/>
    </dgm:pt>
    <dgm:pt modelId="{D8F38725-684C-4DC2-9BE4-705B8AA2D264}" type="pres">
      <dgm:prSet presAssocID="{44110386-2F2A-43DF-9DBA-0CEAE6E3D326}" presName="iconRect" presStyleLbl="node1" presStyleIdx="2" presStyleCnt="6" custLinFactNeighborY="-1417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mbel"/>
        </a:ext>
      </dgm:extLst>
    </dgm:pt>
    <dgm:pt modelId="{715EC352-CFBC-43AF-8486-B2168FEC7621}" type="pres">
      <dgm:prSet presAssocID="{44110386-2F2A-43DF-9DBA-0CEAE6E3D326}" presName="spaceRect" presStyleCnt="0"/>
      <dgm:spPr/>
    </dgm:pt>
    <dgm:pt modelId="{0367C2A3-1464-4F20-ACBC-32E8FC2BEC7C}" type="pres">
      <dgm:prSet presAssocID="{44110386-2F2A-43DF-9DBA-0CEAE6E3D326}" presName="parTx" presStyleLbl="revTx" presStyleIdx="2" presStyleCnt="6" custLinFactNeighborY="-17220">
        <dgm:presLayoutVars>
          <dgm:chMax val="0"/>
          <dgm:chPref val="0"/>
        </dgm:presLayoutVars>
      </dgm:prSet>
      <dgm:spPr/>
    </dgm:pt>
    <dgm:pt modelId="{BD989F3D-60F1-47F6-90F0-C58ED0C5E178}" type="pres">
      <dgm:prSet presAssocID="{1DBD0BDC-4270-4FCB-86A0-A5DC257A4DFA}" presName="sibTrans" presStyleCnt="0"/>
      <dgm:spPr/>
    </dgm:pt>
    <dgm:pt modelId="{11323CCC-9FCB-4831-A6A5-79A45C41893D}" type="pres">
      <dgm:prSet presAssocID="{DA901B87-189F-40CA-AD41-9D8591C420AD}" presName="compNode" presStyleCnt="0"/>
      <dgm:spPr/>
    </dgm:pt>
    <dgm:pt modelId="{88545DEF-B58E-4511-BABB-395FC6F18187}" type="pres">
      <dgm:prSet presAssocID="{DA901B87-189F-40CA-AD41-9D8591C420AD}" presName="bgRect" presStyleLbl="bgShp" presStyleIdx="3" presStyleCnt="6"/>
      <dgm:spPr/>
    </dgm:pt>
    <dgm:pt modelId="{D5B4B538-1DA0-49F8-9F5A-C6DFA7709372}" type="pres">
      <dgm:prSet presAssocID="{DA901B87-189F-40CA-AD41-9D8591C420AD}" presName="iconRect" presStyleLbl="node1" presStyleIdx="3" presStyleCnt="6" custLinFactNeighborY="-3874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"/>
        </a:ext>
      </dgm:extLst>
    </dgm:pt>
    <dgm:pt modelId="{1F866A36-CF3A-469E-B70C-739C4100476F}" type="pres">
      <dgm:prSet presAssocID="{DA901B87-189F-40CA-AD41-9D8591C420AD}" presName="spaceRect" presStyleCnt="0"/>
      <dgm:spPr/>
    </dgm:pt>
    <dgm:pt modelId="{D7CFA752-E2DC-4F1C-8DC6-03965C5F9D10}" type="pres">
      <dgm:prSet presAssocID="{DA901B87-189F-40CA-AD41-9D8591C420AD}" presName="parTx" presStyleLbl="revTx" presStyleIdx="3" presStyleCnt="6" custLinFactNeighborY="-15498">
        <dgm:presLayoutVars>
          <dgm:chMax val="0"/>
          <dgm:chPref val="0"/>
        </dgm:presLayoutVars>
      </dgm:prSet>
      <dgm:spPr/>
    </dgm:pt>
    <dgm:pt modelId="{ED1263F0-1523-4CE2-B360-8D685B783A6B}" type="pres">
      <dgm:prSet presAssocID="{B8F67152-4138-4E15-9253-44CC03F6C823}" presName="sibTrans" presStyleCnt="0"/>
      <dgm:spPr/>
    </dgm:pt>
    <dgm:pt modelId="{8AB932F7-9B56-4569-B910-7415DE80BBD0}" type="pres">
      <dgm:prSet presAssocID="{DA5D7BA5-D99F-49B5-8CA3-CABA46286EEF}" presName="compNode" presStyleCnt="0"/>
      <dgm:spPr/>
    </dgm:pt>
    <dgm:pt modelId="{6B18C5CD-323E-4906-8E55-065BFE2D9DF2}" type="pres">
      <dgm:prSet presAssocID="{DA5D7BA5-D99F-49B5-8CA3-CABA46286EEF}" presName="bgRect" presStyleLbl="bgShp" presStyleIdx="4" presStyleCnt="6"/>
      <dgm:spPr/>
    </dgm:pt>
    <dgm:pt modelId="{4B74FE97-3E7A-454D-9AA7-7A0573D6C959}" type="pres">
      <dgm:prSet presAssocID="{DA5D7BA5-D99F-49B5-8CA3-CABA46286EEF}" presName="iconRect" presStyleLbl="node1" presStyleIdx="4" presStyleCnt="6" custLinFactNeighborY="-28179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lim insanı"/>
        </a:ext>
      </dgm:extLst>
    </dgm:pt>
    <dgm:pt modelId="{4E7A79C2-11EA-4D17-9821-99DCA1D8A2AB}" type="pres">
      <dgm:prSet presAssocID="{DA5D7BA5-D99F-49B5-8CA3-CABA46286EEF}" presName="spaceRect" presStyleCnt="0"/>
      <dgm:spPr/>
    </dgm:pt>
    <dgm:pt modelId="{57ECCD29-2A9B-40B7-9314-23CC49976975}" type="pres">
      <dgm:prSet presAssocID="{DA5D7BA5-D99F-49B5-8CA3-CABA46286EEF}" presName="parTx" presStyleLbl="revTx" presStyleIdx="4" presStyleCnt="6" custLinFactNeighborY="-17220">
        <dgm:presLayoutVars>
          <dgm:chMax val="0"/>
          <dgm:chPref val="0"/>
        </dgm:presLayoutVars>
      </dgm:prSet>
      <dgm:spPr/>
    </dgm:pt>
    <dgm:pt modelId="{408F8BEF-31F8-4C35-822B-5AC5F454A3BD}" type="pres">
      <dgm:prSet presAssocID="{88D46334-0629-4EC6-8EF8-AA1073294DF9}" presName="sibTrans" presStyleCnt="0"/>
      <dgm:spPr/>
    </dgm:pt>
    <dgm:pt modelId="{58E8473B-53F9-4D6A-9ACD-8FC2F4667C23}" type="pres">
      <dgm:prSet presAssocID="{A112F6B2-2B00-47AD-B27F-D6607E5B56BE}" presName="compNode" presStyleCnt="0"/>
      <dgm:spPr/>
    </dgm:pt>
    <dgm:pt modelId="{7C119505-2373-406F-9D32-3D97D788D009}" type="pres">
      <dgm:prSet presAssocID="{A112F6B2-2B00-47AD-B27F-D6607E5B56BE}" presName="bgRect" presStyleLbl="bgShp" presStyleIdx="5" presStyleCnt="6" custLinFactNeighborY="-21310"/>
      <dgm:spPr/>
    </dgm:pt>
    <dgm:pt modelId="{B0DDB0E2-3586-4EA4-A3DD-B5EDD17E55CD}" type="pres">
      <dgm:prSet presAssocID="{A112F6B2-2B00-47AD-B27F-D6607E5B56BE}" presName="iconRect" presStyleLbl="node1" presStyleIdx="5" presStyleCnt="6" custLinFactNeighborY="-31701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rger and Drink"/>
        </a:ext>
      </dgm:extLst>
    </dgm:pt>
    <dgm:pt modelId="{61ED331C-AA36-4E5A-B01D-95B96A6A19F9}" type="pres">
      <dgm:prSet presAssocID="{A112F6B2-2B00-47AD-B27F-D6607E5B56BE}" presName="spaceRect" presStyleCnt="0"/>
      <dgm:spPr/>
    </dgm:pt>
    <dgm:pt modelId="{0748F412-546D-4A82-B116-25E72D2D2546}" type="pres">
      <dgm:prSet presAssocID="{A112F6B2-2B00-47AD-B27F-D6607E5B56BE}" presName="parTx" presStyleLbl="revTx" presStyleIdx="5" presStyleCnt="6" custLinFactNeighborY="-22386">
        <dgm:presLayoutVars>
          <dgm:chMax val="0"/>
          <dgm:chPref val="0"/>
        </dgm:presLayoutVars>
      </dgm:prSet>
      <dgm:spPr/>
    </dgm:pt>
  </dgm:ptLst>
  <dgm:cxnLst>
    <dgm:cxn modelId="{19838400-0BAC-0542-9458-8A276F1DE1C5}" type="presOf" srcId="{44110386-2F2A-43DF-9DBA-0CEAE6E3D326}" destId="{0367C2A3-1464-4F20-ACBC-32E8FC2BEC7C}" srcOrd="0" destOrd="0" presId="urn:microsoft.com/office/officeart/2018/2/layout/IconVerticalSolidList"/>
    <dgm:cxn modelId="{11FD1657-9833-8341-9904-D31B55074AFF}" type="presOf" srcId="{DA901B87-189F-40CA-AD41-9D8591C420AD}" destId="{D7CFA752-E2DC-4F1C-8DC6-03965C5F9D10}" srcOrd="0" destOrd="0" presId="urn:microsoft.com/office/officeart/2018/2/layout/IconVerticalSolidList"/>
    <dgm:cxn modelId="{A6D0A062-FBD9-434A-8531-6C67C4539AF4}" type="presOf" srcId="{A1586C9E-2822-4318-8F3B-19C50BEBB71B}" destId="{194D2012-1120-4C05-8C4D-2FB089DF04D0}" srcOrd="0" destOrd="0" presId="urn:microsoft.com/office/officeart/2018/2/layout/IconVerticalSolidList"/>
    <dgm:cxn modelId="{5C4AC973-534A-7A49-B07F-3EB26F01A423}" type="presOf" srcId="{A112F6B2-2B00-47AD-B27F-D6607E5B56BE}" destId="{0748F412-546D-4A82-B116-25E72D2D2546}" srcOrd="0" destOrd="0" presId="urn:microsoft.com/office/officeart/2018/2/layout/IconVerticalSolidList"/>
    <dgm:cxn modelId="{605D3E79-B3FC-CF49-AD41-98A1BE0DB401}" type="presOf" srcId="{7731784D-1A7B-47BF-9E87-441C60DD8AFD}" destId="{93DA8D6B-00E6-4951-BB8F-8011E36E145A}" srcOrd="0" destOrd="0" presId="urn:microsoft.com/office/officeart/2018/2/layout/IconVerticalSolidList"/>
    <dgm:cxn modelId="{985E789D-287D-4051-8D62-448E92957DDD}" srcId="{1CCCBC4C-084B-43D3-82BF-3090AD5F2161}" destId="{DA901B87-189F-40CA-AD41-9D8591C420AD}" srcOrd="3" destOrd="0" parTransId="{D38EFDBD-2624-42A5-B6E4-E1736F217137}" sibTransId="{B8F67152-4138-4E15-9253-44CC03F6C823}"/>
    <dgm:cxn modelId="{C3094AA1-CC7B-3242-93C6-473ED564A4BF}" type="presOf" srcId="{1CCCBC4C-084B-43D3-82BF-3090AD5F2161}" destId="{6AD08476-B0A8-4E12-8C8A-43D4F10F3021}" srcOrd="0" destOrd="0" presId="urn:microsoft.com/office/officeart/2018/2/layout/IconVerticalSolidList"/>
    <dgm:cxn modelId="{621854AE-9311-CF49-A832-6AAAC8B28BFA}" type="presOf" srcId="{DA5D7BA5-D99F-49B5-8CA3-CABA46286EEF}" destId="{57ECCD29-2A9B-40B7-9314-23CC49976975}" srcOrd="0" destOrd="0" presId="urn:microsoft.com/office/officeart/2018/2/layout/IconVerticalSolidList"/>
    <dgm:cxn modelId="{2CD062B1-E57B-4F66-B1B2-5A3DB2888648}" srcId="{1CCCBC4C-084B-43D3-82BF-3090AD5F2161}" destId="{A112F6B2-2B00-47AD-B27F-D6607E5B56BE}" srcOrd="5" destOrd="0" parTransId="{27A42724-7F7E-45CC-B7E2-1BFABEEF9C25}" sibTransId="{A3E24F67-AD49-4EAF-817B-7EE09F3C2911}"/>
    <dgm:cxn modelId="{4E4DFEBF-86EF-4AAC-A2FA-AC1C6158CB2B}" srcId="{1CCCBC4C-084B-43D3-82BF-3090AD5F2161}" destId="{44110386-2F2A-43DF-9DBA-0CEAE6E3D326}" srcOrd="2" destOrd="0" parTransId="{F3300236-7774-46F4-A105-CE41884AC23D}" sibTransId="{1DBD0BDC-4270-4FCB-86A0-A5DC257A4DFA}"/>
    <dgm:cxn modelId="{A29A5AC0-301F-48FF-8E5E-CC445A264884}" srcId="{1CCCBC4C-084B-43D3-82BF-3090AD5F2161}" destId="{DA5D7BA5-D99F-49B5-8CA3-CABA46286EEF}" srcOrd="4" destOrd="0" parTransId="{570900FC-B8CB-4A1D-969A-FB3507D2A27A}" sibTransId="{88D46334-0629-4EC6-8EF8-AA1073294DF9}"/>
    <dgm:cxn modelId="{C4DACCE8-93DE-469B-9782-F98C5268EA27}" srcId="{1CCCBC4C-084B-43D3-82BF-3090AD5F2161}" destId="{7731784D-1A7B-47BF-9E87-441C60DD8AFD}" srcOrd="0" destOrd="0" parTransId="{2255F3AD-658C-4191-A0FF-EEA5FA793911}" sibTransId="{11A1ED00-2CF7-4589-BC7D-D4594751DE4F}"/>
    <dgm:cxn modelId="{A96AE4F1-9994-4355-8A0C-CAE67C92A987}" srcId="{1CCCBC4C-084B-43D3-82BF-3090AD5F2161}" destId="{A1586C9E-2822-4318-8F3B-19C50BEBB71B}" srcOrd="1" destOrd="0" parTransId="{B2A7BB9A-9238-4EFB-8010-DB82CA947296}" sibTransId="{09C6F6F3-C28C-4036-95D1-56069E2FA1B6}"/>
    <dgm:cxn modelId="{E4D4E8BB-9E02-0D42-BCA4-F5A84331F5E3}" type="presParOf" srcId="{6AD08476-B0A8-4E12-8C8A-43D4F10F3021}" destId="{0943F48A-B96D-43DE-AB6E-6D23067C2C4D}" srcOrd="0" destOrd="0" presId="urn:microsoft.com/office/officeart/2018/2/layout/IconVerticalSolidList"/>
    <dgm:cxn modelId="{8640A4D3-CC97-B74D-91A0-9B7A44849836}" type="presParOf" srcId="{0943F48A-B96D-43DE-AB6E-6D23067C2C4D}" destId="{BE9B3C93-4153-456B-A400-00AD936E0805}" srcOrd="0" destOrd="0" presId="urn:microsoft.com/office/officeart/2018/2/layout/IconVerticalSolidList"/>
    <dgm:cxn modelId="{8AE554F1-4099-4441-8286-E295CEE53399}" type="presParOf" srcId="{0943F48A-B96D-43DE-AB6E-6D23067C2C4D}" destId="{D3B27F06-A59E-4B56-AA18-E57D9959418C}" srcOrd="1" destOrd="0" presId="urn:microsoft.com/office/officeart/2018/2/layout/IconVerticalSolidList"/>
    <dgm:cxn modelId="{89A59505-6F5C-3645-BA9B-5E6703EA1B28}" type="presParOf" srcId="{0943F48A-B96D-43DE-AB6E-6D23067C2C4D}" destId="{917F8880-6960-420D-950C-19C37D3E7AFD}" srcOrd="2" destOrd="0" presId="urn:microsoft.com/office/officeart/2018/2/layout/IconVerticalSolidList"/>
    <dgm:cxn modelId="{B438FFAB-BC25-1A43-A71D-9F9228C65ED3}" type="presParOf" srcId="{0943F48A-B96D-43DE-AB6E-6D23067C2C4D}" destId="{93DA8D6B-00E6-4951-BB8F-8011E36E145A}" srcOrd="3" destOrd="0" presId="urn:microsoft.com/office/officeart/2018/2/layout/IconVerticalSolidList"/>
    <dgm:cxn modelId="{74C12F32-96A6-F442-9CB1-0E8D51044AC5}" type="presParOf" srcId="{6AD08476-B0A8-4E12-8C8A-43D4F10F3021}" destId="{755A79D0-51B0-4EFA-9E85-8C9B61DAC2C2}" srcOrd="1" destOrd="0" presId="urn:microsoft.com/office/officeart/2018/2/layout/IconVerticalSolidList"/>
    <dgm:cxn modelId="{43C871C8-2F83-FB4D-BA32-39EC511C22AA}" type="presParOf" srcId="{6AD08476-B0A8-4E12-8C8A-43D4F10F3021}" destId="{F24CEECB-2A19-4E9E-9D8B-7DD94B17405F}" srcOrd="2" destOrd="0" presId="urn:microsoft.com/office/officeart/2018/2/layout/IconVerticalSolidList"/>
    <dgm:cxn modelId="{97960D52-9567-A245-BB1D-EB20F42FD21F}" type="presParOf" srcId="{F24CEECB-2A19-4E9E-9D8B-7DD94B17405F}" destId="{FB6BADE3-7288-41D1-BF1C-5B90C4FF8041}" srcOrd="0" destOrd="0" presId="urn:microsoft.com/office/officeart/2018/2/layout/IconVerticalSolidList"/>
    <dgm:cxn modelId="{DA7003B3-A330-764E-A776-B443FD3986F5}" type="presParOf" srcId="{F24CEECB-2A19-4E9E-9D8B-7DD94B17405F}" destId="{ED040283-2FE1-4EE1-A6C0-B884DBE4B7E8}" srcOrd="1" destOrd="0" presId="urn:microsoft.com/office/officeart/2018/2/layout/IconVerticalSolidList"/>
    <dgm:cxn modelId="{9C82A46E-97EB-D644-BBE4-BB00BBB8A902}" type="presParOf" srcId="{F24CEECB-2A19-4E9E-9D8B-7DD94B17405F}" destId="{31B1F569-FD01-4601-A4BF-91F22DDDB7FC}" srcOrd="2" destOrd="0" presId="urn:microsoft.com/office/officeart/2018/2/layout/IconVerticalSolidList"/>
    <dgm:cxn modelId="{B6C01CCF-A864-5849-AACF-69E69734F650}" type="presParOf" srcId="{F24CEECB-2A19-4E9E-9D8B-7DD94B17405F}" destId="{194D2012-1120-4C05-8C4D-2FB089DF04D0}" srcOrd="3" destOrd="0" presId="urn:microsoft.com/office/officeart/2018/2/layout/IconVerticalSolidList"/>
    <dgm:cxn modelId="{279B7301-A8BA-FF42-8B09-7E7BC193BA71}" type="presParOf" srcId="{6AD08476-B0A8-4E12-8C8A-43D4F10F3021}" destId="{78851BC1-382D-447D-A5E6-7B21EA2C3E67}" srcOrd="3" destOrd="0" presId="urn:microsoft.com/office/officeart/2018/2/layout/IconVerticalSolidList"/>
    <dgm:cxn modelId="{950A1662-52B1-D04A-A33E-FDE4BEF69D91}" type="presParOf" srcId="{6AD08476-B0A8-4E12-8C8A-43D4F10F3021}" destId="{9806F2E4-A5C6-4CC3-8DAB-9BAFD3F6DE7A}" srcOrd="4" destOrd="0" presId="urn:microsoft.com/office/officeart/2018/2/layout/IconVerticalSolidList"/>
    <dgm:cxn modelId="{31D12C34-FE3E-BC4E-AFE6-A7E6D3684D2F}" type="presParOf" srcId="{9806F2E4-A5C6-4CC3-8DAB-9BAFD3F6DE7A}" destId="{626CCBEB-3EE7-46C9-95B7-030586BE59E3}" srcOrd="0" destOrd="0" presId="urn:microsoft.com/office/officeart/2018/2/layout/IconVerticalSolidList"/>
    <dgm:cxn modelId="{C9F12AB4-3352-664C-8178-593F77F0BAB4}" type="presParOf" srcId="{9806F2E4-A5C6-4CC3-8DAB-9BAFD3F6DE7A}" destId="{D8F38725-684C-4DC2-9BE4-705B8AA2D264}" srcOrd="1" destOrd="0" presId="urn:microsoft.com/office/officeart/2018/2/layout/IconVerticalSolidList"/>
    <dgm:cxn modelId="{32ACF452-3474-C343-AAA8-1E8245D4E252}" type="presParOf" srcId="{9806F2E4-A5C6-4CC3-8DAB-9BAFD3F6DE7A}" destId="{715EC352-CFBC-43AF-8486-B2168FEC7621}" srcOrd="2" destOrd="0" presId="urn:microsoft.com/office/officeart/2018/2/layout/IconVerticalSolidList"/>
    <dgm:cxn modelId="{BA4C7904-BA83-9643-B6A2-0B779DFC09DD}" type="presParOf" srcId="{9806F2E4-A5C6-4CC3-8DAB-9BAFD3F6DE7A}" destId="{0367C2A3-1464-4F20-ACBC-32E8FC2BEC7C}" srcOrd="3" destOrd="0" presId="urn:microsoft.com/office/officeart/2018/2/layout/IconVerticalSolidList"/>
    <dgm:cxn modelId="{952F6501-85F0-D945-8830-A80D3C3090FE}" type="presParOf" srcId="{6AD08476-B0A8-4E12-8C8A-43D4F10F3021}" destId="{BD989F3D-60F1-47F6-90F0-C58ED0C5E178}" srcOrd="5" destOrd="0" presId="urn:microsoft.com/office/officeart/2018/2/layout/IconVerticalSolidList"/>
    <dgm:cxn modelId="{ABF3E108-F49D-2A45-9C51-98A162ADF2AC}" type="presParOf" srcId="{6AD08476-B0A8-4E12-8C8A-43D4F10F3021}" destId="{11323CCC-9FCB-4831-A6A5-79A45C41893D}" srcOrd="6" destOrd="0" presId="urn:microsoft.com/office/officeart/2018/2/layout/IconVerticalSolidList"/>
    <dgm:cxn modelId="{BA917C82-FAA1-A042-A78A-B9C5D2580213}" type="presParOf" srcId="{11323CCC-9FCB-4831-A6A5-79A45C41893D}" destId="{88545DEF-B58E-4511-BABB-395FC6F18187}" srcOrd="0" destOrd="0" presId="urn:microsoft.com/office/officeart/2018/2/layout/IconVerticalSolidList"/>
    <dgm:cxn modelId="{6D0C56EA-C5C2-DF4F-AF1E-CFB67C79EDF6}" type="presParOf" srcId="{11323CCC-9FCB-4831-A6A5-79A45C41893D}" destId="{D5B4B538-1DA0-49F8-9F5A-C6DFA7709372}" srcOrd="1" destOrd="0" presId="urn:microsoft.com/office/officeart/2018/2/layout/IconVerticalSolidList"/>
    <dgm:cxn modelId="{C831A8F8-5876-0340-924E-6CF7E6728E78}" type="presParOf" srcId="{11323CCC-9FCB-4831-A6A5-79A45C41893D}" destId="{1F866A36-CF3A-469E-B70C-739C4100476F}" srcOrd="2" destOrd="0" presId="urn:microsoft.com/office/officeart/2018/2/layout/IconVerticalSolidList"/>
    <dgm:cxn modelId="{FEF8CA80-F65E-A34A-A452-C572936DCA2B}" type="presParOf" srcId="{11323CCC-9FCB-4831-A6A5-79A45C41893D}" destId="{D7CFA752-E2DC-4F1C-8DC6-03965C5F9D10}" srcOrd="3" destOrd="0" presId="urn:microsoft.com/office/officeart/2018/2/layout/IconVerticalSolidList"/>
    <dgm:cxn modelId="{01D8355B-003C-F442-B423-6E0B006778E9}" type="presParOf" srcId="{6AD08476-B0A8-4E12-8C8A-43D4F10F3021}" destId="{ED1263F0-1523-4CE2-B360-8D685B783A6B}" srcOrd="7" destOrd="0" presId="urn:microsoft.com/office/officeart/2018/2/layout/IconVerticalSolidList"/>
    <dgm:cxn modelId="{A3A82EBE-33B9-A245-A8F9-BF708BE24E25}" type="presParOf" srcId="{6AD08476-B0A8-4E12-8C8A-43D4F10F3021}" destId="{8AB932F7-9B56-4569-B910-7415DE80BBD0}" srcOrd="8" destOrd="0" presId="urn:microsoft.com/office/officeart/2018/2/layout/IconVerticalSolidList"/>
    <dgm:cxn modelId="{085E580F-B18A-7047-A2CD-EAA4F93B2DED}" type="presParOf" srcId="{8AB932F7-9B56-4569-B910-7415DE80BBD0}" destId="{6B18C5CD-323E-4906-8E55-065BFE2D9DF2}" srcOrd="0" destOrd="0" presId="urn:microsoft.com/office/officeart/2018/2/layout/IconVerticalSolidList"/>
    <dgm:cxn modelId="{F2B544E7-1544-A844-AB04-CFA11F0EF5DA}" type="presParOf" srcId="{8AB932F7-9B56-4569-B910-7415DE80BBD0}" destId="{4B74FE97-3E7A-454D-9AA7-7A0573D6C959}" srcOrd="1" destOrd="0" presId="urn:microsoft.com/office/officeart/2018/2/layout/IconVerticalSolidList"/>
    <dgm:cxn modelId="{C8E94FD3-1630-F245-8E11-B30C975DB873}" type="presParOf" srcId="{8AB932F7-9B56-4569-B910-7415DE80BBD0}" destId="{4E7A79C2-11EA-4D17-9821-99DCA1D8A2AB}" srcOrd="2" destOrd="0" presId="urn:microsoft.com/office/officeart/2018/2/layout/IconVerticalSolidList"/>
    <dgm:cxn modelId="{35225B78-3036-B747-84FF-AFF31FE9F7D1}" type="presParOf" srcId="{8AB932F7-9B56-4569-B910-7415DE80BBD0}" destId="{57ECCD29-2A9B-40B7-9314-23CC49976975}" srcOrd="3" destOrd="0" presId="urn:microsoft.com/office/officeart/2018/2/layout/IconVerticalSolidList"/>
    <dgm:cxn modelId="{8E1684B7-D396-444F-BBEB-4B800134ECC7}" type="presParOf" srcId="{6AD08476-B0A8-4E12-8C8A-43D4F10F3021}" destId="{408F8BEF-31F8-4C35-822B-5AC5F454A3BD}" srcOrd="9" destOrd="0" presId="urn:microsoft.com/office/officeart/2018/2/layout/IconVerticalSolidList"/>
    <dgm:cxn modelId="{BBB00E7D-65F8-0042-83F7-079CD4AFD589}" type="presParOf" srcId="{6AD08476-B0A8-4E12-8C8A-43D4F10F3021}" destId="{58E8473B-53F9-4D6A-9ACD-8FC2F4667C23}" srcOrd="10" destOrd="0" presId="urn:microsoft.com/office/officeart/2018/2/layout/IconVerticalSolidList"/>
    <dgm:cxn modelId="{59D9C51A-F5B7-E847-BFAE-9FFFC696AAAA}" type="presParOf" srcId="{58E8473B-53F9-4D6A-9ACD-8FC2F4667C23}" destId="{7C119505-2373-406F-9D32-3D97D788D009}" srcOrd="0" destOrd="0" presId="urn:microsoft.com/office/officeart/2018/2/layout/IconVerticalSolidList"/>
    <dgm:cxn modelId="{6DC80CF3-E05F-AF44-B2BC-92F2BD13C682}" type="presParOf" srcId="{58E8473B-53F9-4D6A-9ACD-8FC2F4667C23}" destId="{B0DDB0E2-3586-4EA4-A3DD-B5EDD17E55CD}" srcOrd="1" destOrd="0" presId="urn:microsoft.com/office/officeart/2018/2/layout/IconVerticalSolidList"/>
    <dgm:cxn modelId="{1F1D9D0C-1009-AF46-AB7B-2C89EEE8D1CA}" type="presParOf" srcId="{58E8473B-53F9-4D6A-9ACD-8FC2F4667C23}" destId="{61ED331C-AA36-4E5A-B01D-95B96A6A19F9}" srcOrd="2" destOrd="0" presId="urn:microsoft.com/office/officeart/2018/2/layout/IconVerticalSolidList"/>
    <dgm:cxn modelId="{FD7BAFB9-6317-F44C-BCBA-27D947384988}" type="presParOf" srcId="{58E8473B-53F9-4D6A-9ACD-8FC2F4667C23}" destId="{0748F412-546D-4A82-B116-25E72D2D254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F6715-2EFF-45D7-8788-A99C2BDF6CC5}">
      <dsp:nvSpPr>
        <dsp:cNvPr id="0" name=""/>
        <dsp:cNvSpPr/>
      </dsp:nvSpPr>
      <dsp:spPr>
        <a:xfrm>
          <a:off x="386990" y="676251"/>
          <a:ext cx="815300" cy="8153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50A006-DBB4-406A-8CD4-FB254B88739F}">
      <dsp:nvSpPr>
        <dsp:cNvPr id="0" name=""/>
        <dsp:cNvSpPr/>
      </dsp:nvSpPr>
      <dsp:spPr>
        <a:xfrm>
          <a:off x="558203" y="847464"/>
          <a:ext cx="472874" cy="4728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AA8FE-EEA5-4C26-8C8F-5031B2B2E33F}">
      <dsp:nvSpPr>
        <dsp:cNvPr id="0" name=""/>
        <dsp:cNvSpPr/>
      </dsp:nvSpPr>
      <dsp:spPr>
        <a:xfrm>
          <a:off x="1376997" y="676251"/>
          <a:ext cx="1921778" cy="81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1" kern="1200" dirty="0"/>
            <a:t>Project Motivation &amp; Objectives</a:t>
          </a:r>
          <a:endParaRPr lang="en-US" sz="2000" kern="1200" dirty="0"/>
        </a:p>
      </dsp:txBody>
      <dsp:txXfrm>
        <a:off x="1376997" y="676251"/>
        <a:ext cx="1921778" cy="815300"/>
      </dsp:txXfrm>
    </dsp:sp>
    <dsp:sp modelId="{4F05EFCE-EA9B-4FF5-BAE6-1634BC22A795}">
      <dsp:nvSpPr>
        <dsp:cNvPr id="0" name=""/>
        <dsp:cNvSpPr/>
      </dsp:nvSpPr>
      <dsp:spPr>
        <a:xfrm>
          <a:off x="3633632" y="676251"/>
          <a:ext cx="815300" cy="8153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8B5B4D-B799-4E94-B4FE-65F9E93E19B5}">
      <dsp:nvSpPr>
        <dsp:cNvPr id="0" name=""/>
        <dsp:cNvSpPr/>
      </dsp:nvSpPr>
      <dsp:spPr>
        <a:xfrm>
          <a:off x="3804845" y="847464"/>
          <a:ext cx="472874" cy="4728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27C45-5259-4052-B60D-2398F11DD9FC}">
      <dsp:nvSpPr>
        <dsp:cNvPr id="0" name=""/>
        <dsp:cNvSpPr/>
      </dsp:nvSpPr>
      <dsp:spPr>
        <a:xfrm>
          <a:off x="4623639" y="676251"/>
          <a:ext cx="1921778" cy="81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1" kern="1200" dirty="0"/>
            <a:t>Dataset &amp; Methodology</a:t>
          </a:r>
          <a:endParaRPr lang="en-US" sz="2000" kern="1200" dirty="0"/>
        </a:p>
      </dsp:txBody>
      <dsp:txXfrm>
        <a:off x="4623639" y="676251"/>
        <a:ext cx="1921778" cy="815300"/>
      </dsp:txXfrm>
    </dsp:sp>
    <dsp:sp modelId="{8C1D8F09-72EC-4B3A-BB8D-780E963F7D1C}">
      <dsp:nvSpPr>
        <dsp:cNvPr id="0" name=""/>
        <dsp:cNvSpPr/>
      </dsp:nvSpPr>
      <dsp:spPr>
        <a:xfrm>
          <a:off x="6880273" y="676251"/>
          <a:ext cx="815300" cy="8153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97A3C9-EC82-4173-B351-E2379E8ACBBF}">
      <dsp:nvSpPr>
        <dsp:cNvPr id="0" name=""/>
        <dsp:cNvSpPr/>
      </dsp:nvSpPr>
      <dsp:spPr>
        <a:xfrm>
          <a:off x="7051486" y="847464"/>
          <a:ext cx="472874" cy="4728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D9BF2-CD1C-4E08-AA9E-54B8783EB2EA}">
      <dsp:nvSpPr>
        <dsp:cNvPr id="0" name=""/>
        <dsp:cNvSpPr/>
      </dsp:nvSpPr>
      <dsp:spPr>
        <a:xfrm>
          <a:off x="7870280" y="676251"/>
          <a:ext cx="1921778" cy="81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1" kern="1200" dirty="0"/>
            <a:t>Exploratory Data Analysis (EDA)</a:t>
          </a:r>
          <a:endParaRPr lang="en-US" sz="2000" kern="1200" dirty="0"/>
        </a:p>
      </dsp:txBody>
      <dsp:txXfrm>
        <a:off x="7870280" y="676251"/>
        <a:ext cx="1921778" cy="815300"/>
      </dsp:txXfrm>
    </dsp:sp>
    <dsp:sp modelId="{A9235625-EC9F-45A3-81AB-636541251287}">
      <dsp:nvSpPr>
        <dsp:cNvPr id="0" name=""/>
        <dsp:cNvSpPr/>
      </dsp:nvSpPr>
      <dsp:spPr>
        <a:xfrm>
          <a:off x="386990" y="2102548"/>
          <a:ext cx="815300" cy="8153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A8F2AC-1BE1-4F48-BD03-B2CA89AD3922}">
      <dsp:nvSpPr>
        <dsp:cNvPr id="0" name=""/>
        <dsp:cNvSpPr/>
      </dsp:nvSpPr>
      <dsp:spPr>
        <a:xfrm>
          <a:off x="558203" y="2273761"/>
          <a:ext cx="472874" cy="4728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CCEAFF-B52F-47A9-912D-ABAF0EAE6F88}">
      <dsp:nvSpPr>
        <dsp:cNvPr id="0" name=""/>
        <dsp:cNvSpPr/>
      </dsp:nvSpPr>
      <dsp:spPr>
        <a:xfrm>
          <a:off x="1376997" y="2102548"/>
          <a:ext cx="1921778" cy="81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1" kern="1200" dirty="0"/>
            <a:t>Hypothesis Testing</a:t>
          </a:r>
          <a:endParaRPr lang="en-US" sz="2000" kern="1200" dirty="0"/>
        </a:p>
      </dsp:txBody>
      <dsp:txXfrm>
        <a:off x="1376997" y="2102548"/>
        <a:ext cx="1921778" cy="815300"/>
      </dsp:txXfrm>
    </dsp:sp>
    <dsp:sp modelId="{A359E261-89AF-4B7D-AC7E-A3D791938199}">
      <dsp:nvSpPr>
        <dsp:cNvPr id="0" name=""/>
        <dsp:cNvSpPr/>
      </dsp:nvSpPr>
      <dsp:spPr>
        <a:xfrm>
          <a:off x="3633632" y="2102548"/>
          <a:ext cx="815300" cy="8153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14E413-9EE2-440D-B760-465E86B6121E}">
      <dsp:nvSpPr>
        <dsp:cNvPr id="0" name=""/>
        <dsp:cNvSpPr/>
      </dsp:nvSpPr>
      <dsp:spPr>
        <a:xfrm>
          <a:off x="3804845" y="2273761"/>
          <a:ext cx="472874" cy="47287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745E4-A287-4FB9-A6B9-0540A3B0151D}">
      <dsp:nvSpPr>
        <dsp:cNvPr id="0" name=""/>
        <dsp:cNvSpPr/>
      </dsp:nvSpPr>
      <dsp:spPr>
        <a:xfrm>
          <a:off x="4623639" y="2102548"/>
          <a:ext cx="1921778" cy="81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1" kern="1200" dirty="0"/>
            <a:t>Machine Learning Models</a:t>
          </a:r>
          <a:endParaRPr lang="en-US" sz="2000" kern="1200" dirty="0"/>
        </a:p>
      </dsp:txBody>
      <dsp:txXfrm>
        <a:off x="4623639" y="2102548"/>
        <a:ext cx="1921778" cy="815300"/>
      </dsp:txXfrm>
    </dsp:sp>
    <dsp:sp modelId="{7A81DDC4-2E59-4BCC-B4C1-6F923B9D418E}">
      <dsp:nvSpPr>
        <dsp:cNvPr id="0" name=""/>
        <dsp:cNvSpPr/>
      </dsp:nvSpPr>
      <dsp:spPr>
        <a:xfrm>
          <a:off x="6893530" y="1983278"/>
          <a:ext cx="815300" cy="8153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08C38A-E29C-4552-BDF3-313869A0500E}">
      <dsp:nvSpPr>
        <dsp:cNvPr id="0" name=""/>
        <dsp:cNvSpPr/>
      </dsp:nvSpPr>
      <dsp:spPr>
        <a:xfrm>
          <a:off x="7051486" y="2273761"/>
          <a:ext cx="472874" cy="47287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1C4847-A47E-4EE4-B5BC-A98DC60E3558}">
      <dsp:nvSpPr>
        <dsp:cNvPr id="0" name=""/>
        <dsp:cNvSpPr/>
      </dsp:nvSpPr>
      <dsp:spPr>
        <a:xfrm>
          <a:off x="7870280" y="2289831"/>
          <a:ext cx="1921778" cy="81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1" kern="1200" dirty="0"/>
            <a:t>Key Insights &amp; Conclusions</a:t>
          </a:r>
          <a:br>
            <a:rPr lang="tr-TR" sz="2000" b="1" kern="1200" dirty="0"/>
          </a:br>
          <a:endParaRPr lang="en-US" sz="2000" kern="1200" dirty="0"/>
        </a:p>
      </dsp:txBody>
      <dsp:txXfrm>
        <a:off x="7870280" y="2289831"/>
        <a:ext cx="1921778" cy="8153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0D211-04DD-4AF1-A4BE-48923F708759}">
      <dsp:nvSpPr>
        <dsp:cNvPr id="0" name=""/>
        <dsp:cNvSpPr/>
      </dsp:nvSpPr>
      <dsp:spPr>
        <a:xfrm>
          <a:off x="548163" y="1658915"/>
          <a:ext cx="585457" cy="5854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19A97-781F-4D03-9BAC-784354A86C59}">
      <dsp:nvSpPr>
        <dsp:cNvPr id="0" name=""/>
        <dsp:cNvSpPr/>
      </dsp:nvSpPr>
      <dsp:spPr>
        <a:xfrm>
          <a:off x="4525" y="2361100"/>
          <a:ext cx="1672734" cy="41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tr-TR" sz="1400" b="1" kern="1200" dirty="0"/>
            <a:t>Caloric Intake (kcal)</a:t>
          </a:r>
          <a:endParaRPr lang="en-US" sz="1400" kern="1200" dirty="0"/>
        </a:p>
      </dsp:txBody>
      <dsp:txXfrm>
        <a:off x="4525" y="2361100"/>
        <a:ext cx="1672734" cy="415569"/>
      </dsp:txXfrm>
    </dsp:sp>
    <dsp:sp modelId="{950E713C-5B8D-44ED-9F78-45A1CCC9FD6C}">
      <dsp:nvSpPr>
        <dsp:cNvPr id="0" name=""/>
        <dsp:cNvSpPr/>
      </dsp:nvSpPr>
      <dsp:spPr>
        <a:xfrm>
          <a:off x="4525" y="2830961"/>
          <a:ext cx="1672734" cy="1542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0A3AD9-8725-4518-A0AD-17A5790EC3D1}">
      <dsp:nvSpPr>
        <dsp:cNvPr id="0" name=""/>
        <dsp:cNvSpPr/>
      </dsp:nvSpPr>
      <dsp:spPr>
        <a:xfrm>
          <a:off x="2513626" y="1658915"/>
          <a:ext cx="585457" cy="5854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6159C-FD42-4775-AC63-BA4BAAEC6634}">
      <dsp:nvSpPr>
        <dsp:cNvPr id="0" name=""/>
        <dsp:cNvSpPr/>
      </dsp:nvSpPr>
      <dsp:spPr>
        <a:xfrm>
          <a:off x="1969987" y="2361100"/>
          <a:ext cx="1672734" cy="41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tr-TR" sz="1400" b="1" kern="1200" dirty="0"/>
            <a:t>Macronutrients (g)</a:t>
          </a:r>
          <a:r>
            <a:rPr lang="tr-TR" sz="1400" kern="1200" dirty="0"/>
            <a:t>:</a:t>
          </a:r>
          <a:endParaRPr lang="en-US" sz="1400" kern="1200" dirty="0"/>
        </a:p>
      </dsp:txBody>
      <dsp:txXfrm>
        <a:off x="1969987" y="2361100"/>
        <a:ext cx="1672734" cy="415569"/>
      </dsp:txXfrm>
    </dsp:sp>
    <dsp:sp modelId="{BA7DCF9E-0F2A-4542-BC8C-3877088CD3EF}">
      <dsp:nvSpPr>
        <dsp:cNvPr id="0" name=""/>
        <dsp:cNvSpPr/>
      </dsp:nvSpPr>
      <dsp:spPr>
        <a:xfrm>
          <a:off x="1969987" y="2830961"/>
          <a:ext cx="1672734" cy="1542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Protein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Carbohydrates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Fats</a:t>
          </a:r>
          <a:endParaRPr lang="en-US" sz="1100" kern="1200" dirty="0"/>
        </a:p>
      </dsp:txBody>
      <dsp:txXfrm>
        <a:off x="1969987" y="2830961"/>
        <a:ext cx="1672734" cy="1542543"/>
      </dsp:txXfrm>
    </dsp:sp>
    <dsp:sp modelId="{574BE912-16FB-446D-B153-054021CFE4D9}">
      <dsp:nvSpPr>
        <dsp:cNvPr id="0" name=""/>
        <dsp:cNvSpPr/>
      </dsp:nvSpPr>
      <dsp:spPr>
        <a:xfrm>
          <a:off x="4479089" y="1658915"/>
          <a:ext cx="585457" cy="5854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BB3BA-FB1C-431E-B1B8-58E965395E49}">
      <dsp:nvSpPr>
        <dsp:cNvPr id="0" name=""/>
        <dsp:cNvSpPr/>
      </dsp:nvSpPr>
      <dsp:spPr>
        <a:xfrm>
          <a:off x="3935450" y="2361100"/>
          <a:ext cx="1672734" cy="41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tr-TR" sz="1400" b="1" kern="1200" dirty="0"/>
            <a:t>Body Composition Metrics</a:t>
          </a:r>
          <a:r>
            <a:rPr lang="tr-TR" sz="1400" kern="1200" dirty="0"/>
            <a:t>:</a:t>
          </a:r>
          <a:endParaRPr lang="en-US" sz="1400" kern="1200" dirty="0"/>
        </a:p>
      </dsp:txBody>
      <dsp:txXfrm>
        <a:off x="3935450" y="2361100"/>
        <a:ext cx="1672734" cy="415569"/>
      </dsp:txXfrm>
    </dsp:sp>
    <dsp:sp modelId="{865D8735-2B73-45FE-B6B1-970C12530433}">
      <dsp:nvSpPr>
        <dsp:cNvPr id="0" name=""/>
        <dsp:cNvSpPr/>
      </dsp:nvSpPr>
      <dsp:spPr>
        <a:xfrm>
          <a:off x="3935450" y="2830961"/>
          <a:ext cx="1672734" cy="1542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Body Fat Percentage (%)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Body Weight (kg)</a:t>
          </a:r>
          <a:endParaRPr lang="en-US" sz="1100" kern="1200" dirty="0"/>
        </a:p>
      </dsp:txBody>
      <dsp:txXfrm>
        <a:off x="3935450" y="2830961"/>
        <a:ext cx="1672734" cy="1542543"/>
      </dsp:txXfrm>
    </dsp:sp>
    <dsp:sp modelId="{D9CAB3E8-E735-468C-BA2A-06E1190CD04C}">
      <dsp:nvSpPr>
        <dsp:cNvPr id="0" name=""/>
        <dsp:cNvSpPr/>
      </dsp:nvSpPr>
      <dsp:spPr>
        <a:xfrm>
          <a:off x="6444552" y="1658915"/>
          <a:ext cx="585457" cy="5854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9E52F-5AA1-491F-9F15-BDAE2DCC2682}">
      <dsp:nvSpPr>
        <dsp:cNvPr id="0" name=""/>
        <dsp:cNvSpPr/>
      </dsp:nvSpPr>
      <dsp:spPr>
        <a:xfrm>
          <a:off x="5900913" y="2361100"/>
          <a:ext cx="1672734" cy="41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tr-TR" sz="1400" b="1" kern="1200" dirty="0"/>
            <a:t>Lifestyle Indicators</a:t>
          </a:r>
          <a:r>
            <a:rPr lang="tr-TR" sz="1400" kern="1200" dirty="0"/>
            <a:t>:</a:t>
          </a:r>
          <a:endParaRPr lang="en-US" sz="1400" kern="1200" dirty="0"/>
        </a:p>
      </dsp:txBody>
      <dsp:txXfrm>
        <a:off x="5900913" y="2361100"/>
        <a:ext cx="1672734" cy="415569"/>
      </dsp:txXfrm>
    </dsp:sp>
    <dsp:sp modelId="{2EB58B81-8DAD-4AA0-9A1C-CC9E12B338AD}">
      <dsp:nvSpPr>
        <dsp:cNvPr id="0" name=""/>
        <dsp:cNvSpPr/>
      </dsp:nvSpPr>
      <dsp:spPr>
        <a:xfrm>
          <a:off x="5900913" y="2830961"/>
          <a:ext cx="1672734" cy="1542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Sleep Duration (hours)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Sleep Quality (1–5)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Exercise Time (minutes)</a:t>
          </a:r>
          <a:endParaRPr lang="en-US" sz="1100" kern="1200" dirty="0"/>
        </a:p>
      </dsp:txBody>
      <dsp:txXfrm>
        <a:off x="5900913" y="2830961"/>
        <a:ext cx="1672734" cy="1542543"/>
      </dsp:txXfrm>
    </dsp:sp>
    <dsp:sp modelId="{91DAFA1F-01FD-4E8D-845D-EDF360457BFE}">
      <dsp:nvSpPr>
        <dsp:cNvPr id="0" name=""/>
        <dsp:cNvSpPr/>
      </dsp:nvSpPr>
      <dsp:spPr>
        <a:xfrm>
          <a:off x="8410015" y="1658915"/>
          <a:ext cx="585457" cy="5854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B77A0-334D-43F0-8E6C-60A55034ECDA}">
      <dsp:nvSpPr>
        <dsp:cNvPr id="0" name=""/>
        <dsp:cNvSpPr/>
      </dsp:nvSpPr>
      <dsp:spPr>
        <a:xfrm>
          <a:off x="7866376" y="2361100"/>
          <a:ext cx="1672734" cy="41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tr-TR" sz="1400" b="1" kern="1200" dirty="0"/>
            <a:t>Derived Metrics</a:t>
          </a:r>
          <a:r>
            <a:rPr lang="tr-TR" sz="1400" kern="1200" dirty="0"/>
            <a:t>:</a:t>
          </a:r>
          <a:endParaRPr lang="en-US" sz="1400" kern="1200" dirty="0"/>
        </a:p>
      </dsp:txBody>
      <dsp:txXfrm>
        <a:off x="7866376" y="2361100"/>
        <a:ext cx="1672734" cy="415569"/>
      </dsp:txXfrm>
    </dsp:sp>
    <dsp:sp modelId="{296E0119-ACE6-471A-8B6B-0B82CBE82643}">
      <dsp:nvSpPr>
        <dsp:cNvPr id="0" name=""/>
        <dsp:cNvSpPr/>
      </dsp:nvSpPr>
      <dsp:spPr>
        <a:xfrm>
          <a:off x="7866376" y="2830961"/>
          <a:ext cx="1672734" cy="1542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Calorie Deficit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Fat % Change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Weight Change</a:t>
          </a:r>
          <a:endParaRPr lang="en-US" sz="1100" kern="1200" dirty="0"/>
        </a:p>
      </dsp:txBody>
      <dsp:txXfrm>
        <a:off x="7866376" y="2830961"/>
        <a:ext cx="1672734" cy="15425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23350-6EAE-4A28-A4C5-DBCC8390D63C}">
      <dsp:nvSpPr>
        <dsp:cNvPr id="0" name=""/>
        <dsp:cNvSpPr/>
      </dsp:nvSpPr>
      <dsp:spPr>
        <a:xfrm>
          <a:off x="0" y="2760"/>
          <a:ext cx="3816626" cy="757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7C346B-E82F-4E30-AAA1-710D9BC77F14}">
      <dsp:nvSpPr>
        <dsp:cNvPr id="0" name=""/>
        <dsp:cNvSpPr/>
      </dsp:nvSpPr>
      <dsp:spPr>
        <a:xfrm>
          <a:off x="31155" y="12332"/>
          <a:ext cx="56701" cy="566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74B99-B174-4D98-8782-2849906774EB}">
      <dsp:nvSpPr>
        <dsp:cNvPr id="0" name=""/>
        <dsp:cNvSpPr/>
      </dsp:nvSpPr>
      <dsp:spPr>
        <a:xfrm>
          <a:off x="119011" y="2760"/>
          <a:ext cx="3301242" cy="1390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50" tIns="147150" rIns="147150" bIns="14715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b="1" kern="1200" dirty="0"/>
            <a:t>Body Weight</a:t>
          </a:r>
          <a:r>
            <a:rPr lang="tr-TR" sz="1600" kern="1200" dirty="0"/>
            <a:t> and </a:t>
          </a:r>
          <a:r>
            <a:rPr lang="tr-TR" sz="1600" b="1" kern="1200" dirty="0"/>
            <a:t>Body Fat %</a:t>
          </a:r>
          <a:r>
            <a:rPr lang="tr-TR" sz="1600" kern="1200" dirty="0"/>
            <a:t> were highly correlated (r = 0.95), indicating that reductions in weight strongly aligned with reductions in fat mass.</a:t>
          </a:r>
          <a:endParaRPr lang="en-US" sz="1600" kern="1200" dirty="0"/>
        </a:p>
      </dsp:txBody>
      <dsp:txXfrm>
        <a:off x="119011" y="2760"/>
        <a:ext cx="3301242" cy="1390397"/>
      </dsp:txXfrm>
    </dsp:sp>
    <dsp:sp modelId="{8D48CF81-B9AA-4EC1-AEC0-644B3627E34E}">
      <dsp:nvSpPr>
        <dsp:cNvPr id="0" name=""/>
        <dsp:cNvSpPr/>
      </dsp:nvSpPr>
      <dsp:spPr>
        <a:xfrm>
          <a:off x="0" y="3096626"/>
          <a:ext cx="3816626" cy="684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A9F723-28C9-4273-B9E8-2ADCA49BDE46}">
      <dsp:nvSpPr>
        <dsp:cNvPr id="0" name=""/>
        <dsp:cNvSpPr/>
      </dsp:nvSpPr>
      <dsp:spPr>
        <a:xfrm>
          <a:off x="31155" y="1576530"/>
          <a:ext cx="56701" cy="566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636B8-FBAC-4843-938C-F91427EA3AC5}">
      <dsp:nvSpPr>
        <dsp:cNvPr id="0" name=""/>
        <dsp:cNvSpPr/>
      </dsp:nvSpPr>
      <dsp:spPr>
        <a:xfrm>
          <a:off x="119011" y="1566958"/>
          <a:ext cx="3301242" cy="1390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50" tIns="147150" rIns="147150" bIns="14715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 dirty="0"/>
        </a:p>
      </dsp:txBody>
      <dsp:txXfrm>
        <a:off x="119011" y="1566958"/>
        <a:ext cx="3301242" cy="1390397"/>
      </dsp:txXfrm>
    </dsp:sp>
    <dsp:sp modelId="{BAC9A694-CFC7-4752-B710-28DA53564458}">
      <dsp:nvSpPr>
        <dsp:cNvPr id="0" name=""/>
        <dsp:cNvSpPr/>
      </dsp:nvSpPr>
      <dsp:spPr>
        <a:xfrm>
          <a:off x="0" y="1546233"/>
          <a:ext cx="3816626" cy="757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DD80C2-B21B-4589-B1DB-FFAEA399198D}">
      <dsp:nvSpPr>
        <dsp:cNvPr id="0" name=""/>
        <dsp:cNvSpPr/>
      </dsp:nvSpPr>
      <dsp:spPr>
        <a:xfrm>
          <a:off x="31155" y="3140728"/>
          <a:ext cx="56701" cy="566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01663-4286-4E49-BF3B-3D3DFFE3C252}">
      <dsp:nvSpPr>
        <dsp:cNvPr id="0" name=""/>
        <dsp:cNvSpPr/>
      </dsp:nvSpPr>
      <dsp:spPr>
        <a:xfrm>
          <a:off x="155589" y="1622018"/>
          <a:ext cx="3301242" cy="1390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50" tIns="147150" rIns="147150" bIns="14715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b="1" kern="1200" dirty="0"/>
            <a:t>Calorie intake and calorie deficit </a:t>
          </a:r>
          <a:r>
            <a:rPr lang="tr-TR" sz="1600" kern="1200" dirty="0"/>
            <a:t>show a </a:t>
          </a:r>
          <a:r>
            <a:rPr lang="tr-TR" sz="1600" b="1" kern="1200" dirty="0"/>
            <a:t>strong negative correlation </a:t>
          </a:r>
          <a:r>
            <a:rPr lang="tr-TR" sz="1600" kern="1200" dirty="0"/>
            <a:t>(-0.72), highlighting the direct impact of calorie intake on energy balance.</a:t>
          </a:r>
          <a:endParaRPr lang="en-US" sz="1600" kern="1200" dirty="0"/>
        </a:p>
      </dsp:txBody>
      <dsp:txXfrm>
        <a:off x="155589" y="1622018"/>
        <a:ext cx="3301242" cy="13903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482EB4-3D6B-0642-9D4D-AD5A8AB3A77D}">
      <dsp:nvSpPr>
        <dsp:cNvPr id="0" name=""/>
        <dsp:cNvSpPr/>
      </dsp:nvSpPr>
      <dsp:spPr>
        <a:xfrm>
          <a:off x="3210" y="37690"/>
          <a:ext cx="3129966" cy="10587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b="1" kern="1200" dirty="0"/>
            <a:t>Hypothesis 1: Calories vs. Body Weight</a:t>
          </a:r>
          <a:endParaRPr lang="tr-TR" sz="2200" kern="1200" dirty="0"/>
        </a:p>
      </dsp:txBody>
      <dsp:txXfrm>
        <a:off x="3210" y="37690"/>
        <a:ext cx="3129966" cy="1058740"/>
      </dsp:txXfrm>
    </dsp:sp>
    <dsp:sp modelId="{A5994AD1-5696-AE4D-8B64-94E02C3DEBA2}">
      <dsp:nvSpPr>
        <dsp:cNvPr id="0" name=""/>
        <dsp:cNvSpPr/>
      </dsp:nvSpPr>
      <dsp:spPr>
        <a:xfrm>
          <a:off x="3210" y="1096431"/>
          <a:ext cx="3129966" cy="314216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200" b="1" kern="1200" dirty="0"/>
            <a:t>H₀</a:t>
          </a:r>
          <a:r>
            <a:rPr lang="tr-TR" sz="2200" kern="1200" dirty="0"/>
            <a:t>: Daily calorie intake has no significant relationship with body weight.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200" b="1" kern="1200" dirty="0"/>
            <a:t>H₁</a:t>
          </a:r>
          <a:r>
            <a:rPr lang="tr-TR" sz="2200" kern="1200" dirty="0"/>
            <a:t>: Higher calorie intake is significantly associated with increased body weight.</a:t>
          </a:r>
        </a:p>
      </dsp:txBody>
      <dsp:txXfrm>
        <a:off x="3210" y="1096431"/>
        <a:ext cx="3129966" cy="3142167"/>
      </dsp:txXfrm>
    </dsp:sp>
    <dsp:sp modelId="{34951BBE-445E-7543-8773-143298A759DD}">
      <dsp:nvSpPr>
        <dsp:cNvPr id="0" name=""/>
        <dsp:cNvSpPr/>
      </dsp:nvSpPr>
      <dsp:spPr>
        <a:xfrm>
          <a:off x="3571372" y="37690"/>
          <a:ext cx="3129966" cy="1058740"/>
        </a:xfrm>
        <a:prstGeom prst="rect">
          <a:avLst/>
        </a:prstGeom>
        <a:solidFill>
          <a:schemeClr val="accent5">
            <a:hueOff val="7989193"/>
            <a:satOff val="-19440"/>
            <a:lumOff val="-4509"/>
            <a:alphaOff val="0"/>
          </a:schemeClr>
        </a:solidFill>
        <a:ln w="12700" cap="flat" cmpd="sng" algn="in">
          <a:solidFill>
            <a:schemeClr val="accent5">
              <a:hueOff val="7989193"/>
              <a:satOff val="-19440"/>
              <a:lumOff val="-45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b="1" kern="1200" dirty="0"/>
            <a:t>Method</a:t>
          </a:r>
          <a:endParaRPr lang="tr-TR" sz="2200" kern="1200" dirty="0"/>
        </a:p>
      </dsp:txBody>
      <dsp:txXfrm>
        <a:off x="3571372" y="37690"/>
        <a:ext cx="3129966" cy="1058740"/>
      </dsp:txXfrm>
    </dsp:sp>
    <dsp:sp modelId="{D5C10B20-E897-ED4B-81E3-95F0484DED3F}">
      <dsp:nvSpPr>
        <dsp:cNvPr id="0" name=""/>
        <dsp:cNvSpPr/>
      </dsp:nvSpPr>
      <dsp:spPr>
        <a:xfrm>
          <a:off x="3571372" y="1096431"/>
          <a:ext cx="3129966" cy="3142167"/>
        </a:xfrm>
        <a:prstGeom prst="rect">
          <a:avLst/>
        </a:prstGeom>
        <a:solidFill>
          <a:schemeClr val="accent5">
            <a:tint val="40000"/>
            <a:alpha val="90000"/>
            <a:hueOff val="8188315"/>
            <a:satOff val="-17551"/>
            <a:lumOff val="-1539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8188315"/>
              <a:satOff val="-17551"/>
              <a:lumOff val="-1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200" kern="1200" dirty="0"/>
            <a:t>Two-sample t-test, 0.05 significance level.</a:t>
          </a:r>
        </a:p>
      </dsp:txBody>
      <dsp:txXfrm>
        <a:off x="3571372" y="1096431"/>
        <a:ext cx="3129966" cy="3142167"/>
      </dsp:txXfrm>
    </dsp:sp>
    <dsp:sp modelId="{D49113A5-6DB0-D94E-84A9-4139B99CB0A2}">
      <dsp:nvSpPr>
        <dsp:cNvPr id="0" name=""/>
        <dsp:cNvSpPr/>
      </dsp:nvSpPr>
      <dsp:spPr>
        <a:xfrm>
          <a:off x="7139534" y="37690"/>
          <a:ext cx="3129966" cy="1058740"/>
        </a:xfrm>
        <a:prstGeom prst="rect">
          <a:avLst/>
        </a:prstGeom>
        <a:solidFill>
          <a:schemeClr val="accent5">
            <a:hueOff val="15978386"/>
            <a:satOff val="-38879"/>
            <a:lumOff val="-9019"/>
            <a:alphaOff val="0"/>
          </a:schemeClr>
        </a:solidFill>
        <a:ln w="12700" cap="flat" cmpd="sng" algn="in">
          <a:solidFill>
            <a:schemeClr val="accent5">
              <a:hueOff val="15978386"/>
              <a:satOff val="-38879"/>
              <a:lumOff val="-90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b="1" kern="1200" dirty="0"/>
            <a:t>Results</a:t>
          </a:r>
          <a:endParaRPr lang="tr-TR" sz="2200" kern="1200" dirty="0"/>
        </a:p>
      </dsp:txBody>
      <dsp:txXfrm>
        <a:off x="7139534" y="37690"/>
        <a:ext cx="3129966" cy="1058740"/>
      </dsp:txXfrm>
    </dsp:sp>
    <dsp:sp modelId="{46C388AF-840B-6842-9658-4E4CA9AED7AC}">
      <dsp:nvSpPr>
        <dsp:cNvPr id="0" name=""/>
        <dsp:cNvSpPr/>
      </dsp:nvSpPr>
      <dsp:spPr>
        <a:xfrm>
          <a:off x="7139534" y="1096431"/>
          <a:ext cx="3129966" cy="3142167"/>
        </a:xfrm>
        <a:prstGeom prst="rect">
          <a:avLst/>
        </a:prstGeom>
        <a:solidFill>
          <a:schemeClr val="accent5">
            <a:tint val="40000"/>
            <a:alpha val="90000"/>
            <a:hueOff val="16376631"/>
            <a:satOff val="-35102"/>
            <a:lumOff val="-3079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16376631"/>
              <a:satOff val="-35102"/>
              <a:lumOff val="-3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200" kern="1200" dirty="0"/>
            <a:t>t-test (Calories &gt;1700 vs &lt;1700, next-day weight)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200" kern="1200" dirty="0"/>
            <a:t>t = -1.32, p = 0.19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200" kern="1200" dirty="0"/>
            <a:t>p ≥ 0.05 → Fail to reject null hypothesis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200" kern="1200" dirty="0"/>
            <a:t>No significant difference found between groups.</a:t>
          </a:r>
        </a:p>
      </dsp:txBody>
      <dsp:txXfrm>
        <a:off x="7139534" y="1096431"/>
        <a:ext cx="3129966" cy="31421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9C4B1-6169-1241-B20C-901F2EF2C6A3}">
      <dsp:nvSpPr>
        <dsp:cNvPr id="0" name=""/>
        <dsp:cNvSpPr/>
      </dsp:nvSpPr>
      <dsp:spPr>
        <a:xfrm>
          <a:off x="3180" y="43420"/>
          <a:ext cx="3101429" cy="11140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b="1" i="0" kern="1200" dirty="0"/>
            <a:t>Hypothesis 2: Calorie Deficit vs. Fat % Change</a:t>
          </a:r>
          <a:endParaRPr lang="tr-TR" sz="2300" kern="1200" dirty="0"/>
        </a:p>
      </dsp:txBody>
      <dsp:txXfrm>
        <a:off x="3180" y="43420"/>
        <a:ext cx="3101429" cy="1114096"/>
      </dsp:txXfrm>
    </dsp:sp>
    <dsp:sp modelId="{AB6A2BBC-271A-0743-9B97-374BB9A4365E}">
      <dsp:nvSpPr>
        <dsp:cNvPr id="0" name=""/>
        <dsp:cNvSpPr/>
      </dsp:nvSpPr>
      <dsp:spPr>
        <a:xfrm>
          <a:off x="3180" y="1157516"/>
          <a:ext cx="3101429" cy="315675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300" b="1" i="0" kern="1200" dirty="0"/>
            <a:t>H₀</a:t>
          </a:r>
          <a:r>
            <a:rPr lang="tr-TR" sz="2300" b="0" i="0" kern="1200" dirty="0"/>
            <a:t>: Daily calorie deficit does not significantly influence fat % change.</a:t>
          </a:r>
          <a:endParaRPr lang="tr-T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300" b="1" i="0" kern="1200" dirty="0"/>
            <a:t>H₁</a:t>
          </a:r>
          <a:r>
            <a:rPr lang="tr-TR" sz="2300" b="0" i="0" kern="1200" dirty="0"/>
            <a:t>: Consistent calorie deficits are significantly associated </a:t>
          </a:r>
          <a:r>
            <a:rPr lang="tr-TR" sz="2300" b="0" i="0" kern="1200" dirty="0">
              <a:latin typeface="+mn-lt"/>
            </a:rPr>
            <a:t>with reductions in fat %.</a:t>
          </a:r>
          <a:endParaRPr lang="tr-TR" sz="2300" kern="1200" dirty="0">
            <a:latin typeface="+mn-lt"/>
          </a:endParaRPr>
        </a:p>
      </dsp:txBody>
      <dsp:txXfrm>
        <a:off x="3180" y="1157516"/>
        <a:ext cx="3101429" cy="3156750"/>
      </dsp:txXfrm>
    </dsp:sp>
    <dsp:sp modelId="{E3A55EF3-D67E-7745-809B-18980501882B}">
      <dsp:nvSpPr>
        <dsp:cNvPr id="0" name=""/>
        <dsp:cNvSpPr/>
      </dsp:nvSpPr>
      <dsp:spPr>
        <a:xfrm>
          <a:off x="3538810" y="43420"/>
          <a:ext cx="3101429" cy="1114096"/>
        </a:xfrm>
        <a:prstGeom prst="rect">
          <a:avLst/>
        </a:prstGeom>
        <a:solidFill>
          <a:schemeClr val="accent5">
            <a:hueOff val="7989193"/>
            <a:satOff val="-19440"/>
            <a:lumOff val="-4509"/>
            <a:alphaOff val="0"/>
          </a:schemeClr>
        </a:solidFill>
        <a:ln w="12700" cap="flat" cmpd="sng" algn="in">
          <a:solidFill>
            <a:schemeClr val="accent5">
              <a:hueOff val="7989193"/>
              <a:satOff val="-19440"/>
              <a:lumOff val="-45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b="1" i="0" kern="1200" dirty="0"/>
            <a:t>Method</a:t>
          </a:r>
          <a:r>
            <a:rPr lang="tr-TR" sz="2300" b="0" i="0" kern="1200" dirty="0"/>
            <a:t> </a:t>
          </a:r>
          <a:endParaRPr lang="tr-TR" sz="2300" kern="1200" dirty="0"/>
        </a:p>
      </dsp:txBody>
      <dsp:txXfrm>
        <a:off x="3538810" y="43420"/>
        <a:ext cx="3101429" cy="1114096"/>
      </dsp:txXfrm>
    </dsp:sp>
    <dsp:sp modelId="{F54B9443-1D5F-8C46-9F37-0ED319DF0C56}">
      <dsp:nvSpPr>
        <dsp:cNvPr id="0" name=""/>
        <dsp:cNvSpPr/>
      </dsp:nvSpPr>
      <dsp:spPr>
        <a:xfrm>
          <a:off x="3538810" y="1157516"/>
          <a:ext cx="3101429" cy="3156750"/>
        </a:xfrm>
        <a:prstGeom prst="rect">
          <a:avLst/>
        </a:prstGeom>
        <a:solidFill>
          <a:schemeClr val="accent5">
            <a:tint val="40000"/>
            <a:alpha val="90000"/>
            <a:hueOff val="8188315"/>
            <a:satOff val="-17551"/>
            <a:lumOff val="-1539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8188315"/>
              <a:satOff val="-17551"/>
              <a:lumOff val="-1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300" b="0" i="0" kern="1200" dirty="0"/>
            <a:t>Pearson correlation, 0.05 significance level.</a:t>
          </a:r>
          <a:endParaRPr lang="tr-TR" sz="2300" kern="1200" dirty="0"/>
        </a:p>
      </dsp:txBody>
      <dsp:txXfrm>
        <a:off x="3538810" y="1157516"/>
        <a:ext cx="3101429" cy="3156750"/>
      </dsp:txXfrm>
    </dsp:sp>
    <dsp:sp modelId="{052D0CF5-29F9-B544-84A9-BD091FFFCF6C}">
      <dsp:nvSpPr>
        <dsp:cNvPr id="0" name=""/>
        <dsp:cNvSpPr/>
      </dsp:nvSpPr>
      <dsp:spPr>
        <a:xfrm>
          <a:off x="7074439" y="43420"/>
          <a:ext cx="3101429" cy="1114096"/>
        </a:xfrm>
        <a:prstGeom prst="rect">
          <a:avLst/>
        </a:prstGeom>
        <a:solidFill>
          <a:schemeClr val="accent5">
            <a:hueOff val="15978386"/>
            <a:satOff val="-38879"/>
            <a:lumOff val="-9019"/>
            <a:alphaOff val="0"/>
          </a:schemeClr>
        </a:solidFill>
        <a:ln w="12700" cap="flat" cmpd="sng" algn="in">
          <a:solidFill>
            <a:schemeClr val="accent5">
              <a:hueOff val="15978386"/>
              <a:satOff val="-38879"/>
              <a:lumOff val="-90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b="1" kern="1200" dirty="0"/>
            <a:t>Results</a:t>
          </a:r>
          <a:endParaRPr lang="tr-TR" sz="2300" kern="1200" dirty="0"/>
        </a:p>
      </dsp:txBody>
      <dsp:txXfrm>
        <a:off x="7074439" y="43420"/>
        <a:ext cx="3101429" cy="1114096"/>
      </dsp:txXfrm>
    </dsp:sp>
    <dsp:sp modelId="{A7F038C8-74B9-5943-B70F-4DB3EFAC5E56}">
      <dsp:nvSpPr>
        <dsp:cNvPr id="0" name=""/>
        <dsp:cNvSpPr/>
      </dsp:nvSpPr>
      <dsp:spPr>
        <a:xfrm>
          <a:off x="7074439" y="1157516"/>
          <a:ext cx="3101429" cy="3156750"/>
        </a:xfrm>
        <a:prstGeom prst="rect">
          <a:avLst/>
        </a:prstGeom>
        <a:solidFill>
          <a:schemeClr val="accent5">
            <a:tint val="40000"/>
            <a:alpha val="90000"/>
            <a:hueOff val="16376631"/>
            <a:satOff val="-35102"/>
            <a:lumOff val="-3079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16376631"/>
              <a:satOff val="-35102"/>
              <a:lumOff val="-3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300" kern="1200" dirty="0"/>
            <a:t>Pearson r = -0.240, p = 0.0143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300" kern="1200" dirty="0"/>
            <a:t>p &lt; 0.05 → Reject null hypothesis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300" kern="1200" dirty="0"/>
            <a:t>Consistent calorie deficits significantly influence fat % change.</a:t>
          </a:r>
        </a:p>
      </dsp:txBody>
      <dsp:txXfrm>
        <a:off x="7074439" y="1157516"/>
        <a:ext cx="3101429" cy="31567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9C4B1-6169-1241-B20C-901F2EF2C6A3}">
      <dsp:nvSpPr>
        <dsp:cNvPr id="0" name=""/>
        <dsp:cNvSpPr/>
      </dsp:nvSpPr>
      <dsp:spPr>
        <a:xfrm>
          <a:off x="3180" y="134930"/>
          <a:ext cx="3101429" cy="7663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b="1" i="0" kern="1200" dirty="0"/>
            <a:t>Hypothesis 3: </a:t>
          </a:r>
          <a:r>
            <a:rPr lang="tr-TR" sz="2200" b="1" kern="1200" dirty="0"/>
            <a:t>Protein Ratio vs. Body Fat %</a:t>
          </a:r>
          <a:endParaRPr lang="tr-TR" sz="2200" kern="1200" dirty="0"/>
        </a:p>
      </dsp:txBody>
      <dsp:txXfrm>
        <a:off x="3180" y="134930"/>
        <a:ext cx="3101429" cy="766375"/>
      </dsp:txXfrm>
    </dsp:sp>
    <dsp:sp modelId="{AB6A2BBC-271A-0743-9B97-374BB9A4365E}">
      <dsp:nvSpPr>
        <dsp:cNvPr id="0" name=""/>
        <dsp:cNvSpPr/>
      </dsp:nvSpPr>
      <dsp:spPr>
        <a:xfrm>
          <a:off x="3180" y="901306"/>
          <a:ext cx="3101429" cy="332145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200" b="1" kern="1200" dirty="0"/>
            <a:t>H₀</a:t>
          </a:r>
          <a:r>
            <a:rPr lang="tr-TR" sz="2200" kern="1200" dirty="0"/>
            <a:t>: The proportion of protein intake has no significant effect on body fat % reduction.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200" b="1" kern="1200" dirty="0"/>
            <a:t>H₁</a:t>
          </a:r>
          <a:r>
            <a:rPr lang="tr-TR" sz="2200" kern="1200" dirty="0"/>
            <a:t>: A higher proportion of protein intake is significantly associated with greater reductions in body fat %.</a:t>
          </a:r>
        </a:p>
      </dsp:txBody>
      <dsp:txXfrm>
        <a:off x="3180" y="901306"/>
        <a:ext cx="3101429" cy="3321450"/>
      </dsp:txXfrm>
    </dsp:sp>
    <dsp:sp modelId="{E3A55EF3-D67E-7745-809B-18980501882B}">
      <dsp:nvSpPr>
        <dsp:cNvPr id="0" name=""/>
        <dsp:cNvSpPr/>
      </dsp:nvSpPr>
      <dsp:spPr>
        <a:xfrm>
          <a:off x="3538810" y="134930"/>
          <a:ext cx="3101429" cy="766375"/>
        </a:xfrm>
        <a:prstGeom prst="rect">
          <a:avLst/>
        </a:prstGeom>
        <a:solidFill>
          <a:schemeClr val="accent5">
            <a:hueOff val="7989193"/>
            <a:satOff val="-19440"/>
            <a:lumOff val="-4509"/>
            <a:alphaOff val="0"/>
          </a:schemeClr>
        </a:solidFill>
        <a:ln w="12700" cap="flat" cmpd="sng" algn="in">
          <a:solidFill>
            <a:schemeClr val="accent5">
              <a:hueOff val="7989193"/>
              <a:satOff val="-19440"/>
              <a:lumOff val="-45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b="1" i="0" kern="1200" dirty="0"/>
            <a:t>Method</a:t>
          </a:r>
          <a:endParaRPr lang="tr-TR" sz="2200" kern="1200" dirty="0"/>
        </a:p>
      </dsp:txBody>
      <dsp:txXfrm>
        <a:off x="3538810" y="134930"/>
        <a:ext cx="3101429" cy="766375"/>
      </dsp:txXfrm>
    </dsp:sp>
    <dsp:sp modelId="{F54B9443-1D5F-8C46-9F37-0ED319DF0C56}">
      <dsp:nvSpPr>
        <dsp:cNvPr id="0" name=""/>
        <dsp:cNvSpPr/>
      </dsp:nvSpPr>
      <dsp:spPr>
        <a:xfrm>
          <a:off x="3538810" y="901306"/>
          <a:ext cx="3101429" cy="3321450"/>
        </a:xfrm>
        <a:prstGeom prst="rect">
          <a:avLst/>
        </a:prstGeom>
        <a:solidFill>
          <a:schemeClr val="accent5">
            <a:tint val="40000"/>
            <a:alpha val="90000"/>
            <a:hueOff val="8188315"/>
            <a:satOff val="-17551"/>
            <a:lumOff val="-1539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8188315"/>
              <a:satOff val="-17551"/>
              <a:lumOff val="-1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200" kern="1200" dirty="0"/>
            <a:t>Two-sample t-test, 0.05 significance level.</a:t>
          </a:r>
        </a:p>
      </dsp:txBody>
      <dsp:txXfrm>
        <a:off x="3538810" y="901306"/>
        <a:ext cx="3101429" cy="3321450"/>
      </dsp:txXfrm>
    </dsp:sp>
    <dsp:sp modelId="{052D0CF5-29F9-B544-84A9-BD091FFFCF6C}">
      <dsp:nvSpPr>
        <dsp:cNvPr id="0" name=""/>
        <dsp:cNvSpPr/>
      </dsp:nvSpPr>
      <dsp:spPr>
        <a:xfrm>
          <a:off x="7074439" y="134930"/>
          <a:ext cx="3101429" cy="766375"/>
        </a:xfrm>
        <a:prstGeom prst="rect">
          <a:avLst/>
        </a:prstGeom>
        <a:solidFill>
          <a:schemeClr val="accent5">
            <a:hueOff val="15978386"/>
            <a:satOff val="-38879"/>
            <a:lumOff val="-9019"/>
            <a:alphaOff val="0"/>
          </a:schemeClr>
        </a:solidFill>
        <a:ln w="12700" cap="flat" cmpd="sng" algn="in">
          <a:solidFill>
            <a:schemeClr val="accent5">
              <a:hueOff val="15978386"/>
              <a:satOff val="-38879"/>
              <a:lumOff val="-90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b="1" kern="1200" dirty="0"/>
            <a:t>Results</a:t>
          </a:r>
          <a:endParaRPr lang="tr-TR" sz="2200" kern="1200" dirty="0"/>
        </a:p>
      </dsp:txBody>
      <dsp:txXfrm>
        <a:off x="7074439" y="134930"/>
        <a:ext cx="3101429" cy="766375"/>
      </dsp:txXfrm>
    </dsp:sp>
    <dsp:sp modelId="{A7F038C8-74B9-5943-B70F-4DB3EFAC5E56}">
      <dsp:nvSpPr>
        <dsp:cNvPr id="0" name=""/>
        <dsp:cNvSpPr/>
      </dsp:nvSpPr>
      <dsp:spPr>
        <a:xfrm>
          <a:off x="7074439" y="901306"/>
          <a:ext cx="3101429" cy="3321450"/>
        </a:xfrm>
        <a:prstGeom prst="rect">
          <a:avLst/>
        </a:prstGeom>
        <a:solidFill>
          <a:schemeClr val="accent5">
            <a:tint val="40000"/>
            <a:alpha val="90000"/>
            <a:hueOff val="16376631"/>
            <a:satOff val="-35102"/>
            <a:lumOff val="-3079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16376631"/>
              <a:satOff val="-35102"/>
              <a:lumOff val="-3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200" kern="1200" dirty="0"/>
            <a:t>t = -2.71, p = 0.0112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200" kern="1200" dirty="0"/>
            <a:t>p &lt; 0.05 → Reject null hypothesis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200" b="1" kern="1200" dirty="0"/>
            <a:t>Conclusion</a:t>
          </a:r>
          <a:r>
            <a:rPr lang="tr-TR" sz="2200" kern="1200" dirty="0"/>
            <a:t>: Protein ratio significantly affects body fat %.</a:t>
          </a:r>
        </a:p>
      </dsp:txBody>
      <dsp:txXfrm>
        <a:off x="7074439" y="901306"/>
        <a:ext cx="3101429" cy="33214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BEF4EE-5CC6-514E-B336-FE9A460FDBC9}">
      <dsp:nvSpPr>
        <dsp:cNvPr id="0" name=""/>
        <dsp:cNvSpPr/>
      </dsp:nvSpPr>
      <dsp:spPr>
        <a:xfrm>
          <a:off x="3268738" y="866372"/>
          <a:ext cx="1835212" cy="7340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1" kern="1200" dirty="0"/>
            <a:t>Hypothesis 4: Sleep Quality &amp; Sleep Duration vs. Fat-Loss Success</a:t>
          </a:r>
          <a:endParaRPr lang="tr-TR" sz="1200" kern="1200" dirty="0"/>
        </a:p>
      </dsp:txBody>
      <dsp:txXfrm>
        <a:off x="3268738" y="866372"/>
        <a:ext cx="1835212" cy="734085"/>
      </dsp:txXfrm>
    </dsp:sp>
    <dsp:sp modelId="{BC4DA1CC-E86E-244F-9C05-CFED89C3FB47}">
      <dsp:nvSpPr>
        <dsp:cNvPr id="0" name=""/>
        <dsp:cNvSpPr/>
      </dsp:nvSpPr>
      <dsp:spPr>
        <a:xfrm>
          <a:off x="3268738" y="1584007"/>
          <a:ext cx="1835212" cy="18117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200" kern="1200" dirty="0"/>
            <a:t>H₀: Sleep duration and sleep quality have no significant influence on body fat percentage.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200" kern="1200" dirty="0"/>
            <a:t>H₁: Longer sleep duration and better sleep quality are significantly associated with greater reductions in body fat percentage.</a:t>
          </a:r>
        </a:p>
      </dsp:txBody>
      <dsp:txXfrm>
        <a:off x="3268738" y="1584007"/>
        <a:ext cx="1835212" cy="1811700"/>
      </dsp:txXfrm>
    </dsp:sp>
    <dsp:sp modelId="{26C4C4BA-EBE5-4E40-B212-A7CD26227F4F}">
      <dsp:nvSpPr>
        <dsp:cNvPr id="0" name=""/>
        <dsp:cNvSpPr/>
      </dsp:nvSpPr>
      <dsp:spPr>
        <a:xfrm>
          <a:off x="5720307" y="891346"/>
          <a:ext cx="1835212" cy="73408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1" kern="1200" dirty="0"/>
            <a:t>Method</a:t>
          </a:r>
          <a:endParaRPr lang="tr-TR" sz="1200" kern="1200" dirty="0"/>
        </a:p>
      </dsp:txBody>
      <dsp:txXfrm>
        <a:off x="5720307" y="891346"/>
        <a:ext cx="1835212" cy="734085"/>
      </dsp:txXfrm>
    </dsp:sp>
    <dsp:sp modelId="{5B6AF24A-B9C1-6A4B-883C-F6532A0286CD}">
      <dsp:nvSpPr>
        <dsp:cNvPr id="0" name=""/>
        <dsp:cNvSpPr/>
      </dsp:nvSpPr>
      <dsp:spPr>
        <a:xfrm>
          <a:off x="5720307" y="1584007"/>
          <a:ext cx="1835212" cy="18117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200" kern="1200" dirty="0"/>
            <a:t>Pearson correlation for sleep duration, Chi-square test for sleep quality. 0.05 significance level.</a:t>
          </a:r>
        </a:p>
      </dsp:txBody>
      <dsp:txXfrm>
        <a:off x="5720307" y="1584007"/>
        <a:ext cx="1835212" cy="1811700"/>
      </dsp:txXfrm>
    </dsp:sp>
    <dsp:sp modelId="{C2A9C83E-BBB6-3E4F-B745-C3ED5BD84081}">
      <dsp:nvSpPr>
        <dsp:cNvPr id="0" name=""/>
        <dsp:cNvSpPr/>
      </dsp:nvSpPr>
      <dsp:spPr>
        <a:xfrm>
          <a:off x="8171858" y="891346"/>
          <a:ext cx="1835212" cy="73408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1" kern="1200" dirty="0"/>
            <a:t>Results (Sleep Duration vs Fat % Change)</a:t>
          </a:r>
          <a:endParaRPr lang="tr-TR" sz="1200" kern="1200" dirty="0"/>
        </a:p>
      </dsp:txBody>
      <dsp:txXfrm>
        <a:off x="8171858" y="891346"/>
        <a:ext cx="1835212" cy="734085"/>
      </dsp:txXfrm>
    </dsp:sp>
    <dsp:sp modelId="{D6B8F787-226A-9141-A575-A853642A4454}">
      <dsp:nvSpPr>
        <dsp:cNvPr id="0" name=""/>
        <dsp:cNvSpPr/>
      </dsp:nvSpPr>
      <dsp:spPr>
        <a:xfrm>
          <a:off x="8171858" y="1584007"/>
          <a:ext cx="1835212" cy="181170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200" kern="1200" dirty="0"/>
            <a:t>r = -0.226, p = 0.0220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200" kern="1200" dirty="0"/>
            <a:t>p &lt; 0.05 → Reject null hypothesis</a:t>
          </a:r>
        </a:p>
      </dsp:txBody>
      <dsp:txXfrm>
        <a:off x="8171858" y="1584007"/>
        <a:ext cx="1835212" cy="1811700"/>
      </dsp:txXfrm>
    </dsp:sp>
    <dsp:sp modelId="{D4FAE3BC-D738-8241-A091-DDC49A9B05D6}">
      <dsp:nvSpPr>
        <dsp:cNvPr id="0" name=""/>
        <dsp:cNvSpPr/>
      </dsp:nvSpPr>
      <dsp:spPr>
        <a:xfrm>
          <a:off x="3268738" y="3645956"/>
          <a:ext cx="1835212" cy="73408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1" kern="1200" dirty="0"/>
            <a:t>Conclusion (Sleep Duration)</a:t>
          </a:r>
          <a:endParaRPr lang="tr-TR" sz="1200" kern="1200" dirty="0"/>
        </a:p>
      </dsp:txBody>
      <dsp:txXfrm>
        <a:off x="3268738" y="3645956"/>
        <a:ext cx="1835212" cy="734085"/>
      </dsp:txXfrm>
    </dsp:sp>
    <dsp:sp modelId="{2F6B899E-DE0B-C14D-AB12-B186BC54CF61}">
      <dsp:nvSpPr>
        <dsp:cNvPr id="0" name=""/>
        <dsp:cNvSpPr/>
      </dsp:nvSpPr>
      <dsp:spPr>
        <a:xfrm>
          <a:off x="3268738" y="4355998"/>
          <a:ext cx="1835212" cy="18117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200" kern="1200" dirty="0"/>
            <a:t>Sleep duration significantly influences fat % change.</a:t>
          </a:r>
        </a:p>
      </dsp:txBody>
      <dsp:txXfrm>
        <a:off x="3268738" y="4355998"/>
        <a:ext cx="1835212" cy="1811700"/>
      </dsp:txXfrm>
    </dsp:sp>
    <dsp:sp modelId="{51A85222-41A3-3545-9938-2A0B85CD214C}">
      <dsp:nvSpPr>
        <dsp:cNvPr id="0" name=""/>
        <dsp:cNvSpPr/>
      </dsp:nvSpPr>
      <dsp:spPr>
        <a:xfrm>
          <a:off x="5720307" y="3645956"/>
          <a:ext cx="1835212" cy="73408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1" kern="1200" dirty="0"/>
            <a:t>Results (Sleep Quality vs Fat-Loss Success)</a:t>
          </a:r>
          <a:endParaRPr lang="tr-TR" sz="1200" kern="1200" dirty="0"/>
        </a:p>
      </dsp:txBody>
      <dsp:txXfrm>
        <a:off x="5720307" y="3645956"/>
        <a:ext cx="1835212" cy="734085"/>
      </dsp:txXfrm>
    </dsp:sp>
    <dsp:sp modelId="{E8E5D512-00A8-3D41-8083-A74EF8F29CF7}">
      <dsp:nvSpPr>
        <dsp:cNvPr id="0" name=""/>
        <dsp:cNvSpPr/>
      </dsp:nvSpPr>
      <dsp:spPr>
        <a:xfrm>
          <a:off x="5720307" y="4355998"/>
          <a:ext cx="1835212" cy="1811700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200" kern="1200" dirty="0"/>
            <a:t>Chi-square = 1.57, p = 0.4557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200" kern="1200" dirty="0"/>
            <a:t>p ≥ 0.05 → Fail to reject null hypothesis</a:t>
          </a:r>
        </a:p>
      </dsp:txBody>
      <dsp:txXfrm>
        <a:off x="5720307" y="4355998"/>
        <a:ext cx="1835212" cy="1811700"/>
      </dsp:txXfrm>
    </dsp:sp>
    <dsp:sp modelId="{A2E4B291-F040-6D47-A722-EA77EDCA476F}">
      <dsp:nvSpPr>
        <dsp:cNvPr id="0" name=""/>
        <dsp:cNvSpPr/>
      </dsp:nvSpPr>
      <dsp:spPr>
        <a:xfrm>
          <a:off x="8171858" y="3645956"/>
          <a:ext cx="1835212" cy="7340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1" kern="1200" dirty="0"/>
            <a:t>Conclusion (Sleep Quality)</a:t>
          </a:r>
          <a:endParaRPr lang="tr-TR" sz="1200" kern="1200" dirty="0"/>
        </a:p>
      </dsp:txBody>
      <dsp:txXfrm>
        <a:off x="8171858" y="3645956"/>
        <a:ext cx="1835212" cy="734085"/>
      </dsp:txXfrm>
    </dsp:sp>
    <dsp:sp modelId="{A273AF9B-7D53-DA4E-BF21-533F84C3592D}">
      <dsp:nvSpPr>
        <dsp:cNvPr id="0" name=""/>
        <dsp:cNvSpPr/>
      </dsp:nvSpPr>
      <dsp:spPr>
        <a:xfrm>
          <a:off x="8171858" y="4355998"/>
          <a:ext cx="1835212" cy="18117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200" kern="1200" dirty="0"/>
            <a:t>No significant association found between sleep quality and fat-loss success.</a:t>
          </a:r>
        </a:p>
      </dsp:txBody>
      <dsp:txXfrm>
        <a:off x="8171858" y="4355998"/>
        <a:ext cx="1835212" cy="18117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FD1D19-5E71-4B0F-AEEE-6EEA5BE2CCA0}">
      <dsp:nvSpPr>
        <dsp:cNvPr id="0" name=""/>
        <dsp:cNvSpPr/>
      </dsp:nvSpPr>
      <dsp:spPr>
        <a:xfrm>
          <a:off x="0" y="184461"/>
          <a:ext cx="10611077" cy="907548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2C80DDF-23A9-49BA-A174-C3AF8DC607D8}">
      <dsp:nvSpPr>
        <dsp:cNvPr id="0" name=""/>
        <dsp:cNvSpPr/>
      </dsp:nvSpPr>
      <dsp:spPr>
        <a:xfrm>
          <a:off x="150539" y="299021"/>
          <a:ext cx="747139" cy="6784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1D354B0-057A-4BB4-8D06-9BAE994AF47C}">
      <dsp:nvSpPr>
        <dsp:cNvPr id="0" name=""/>
        <dsp:cNvSpPr/>
      </dsp:nvSpPr>
      <dsp:spPr>
        <a:xfrm>
          <a:off x="1048218" y="184461"/>
          <a:ext cx="9562858" cy="907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49" tIns="96049" rIns="96049" bIns="9604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Model comparison was conducted by evaluating three regression models</a:t>
          </a:r>
          <a:r>
            <a:rPr lang="tr-TR" sz="1600" b="1" kern="1200" dirty="0"/>
            <a:t>: Linear Regression, Decision Tree Regressor</a:t>
          </a:r>
          <a:r>
            <a:rPr lang="tr-TR" sz="1600" kern="1200" dirty="0"/>
            <a:t>, and </a:t>
          </a:r>
          <a:r>
            <a:rPr lang="tr-TR" sz="1600" b="1" kern="1200" dirty="0"/>
            <a:t>Random Forest Regressor</a:t>
          </a:r>
          <a:r>
            <a:rPr lang="tr-TR" sz="1600" kern="1200" dirty="0"/>
            <a:t>. A grid search approach was employed to explore different hyperparameter combinations for each model. The dataset was split into training (80%) and testing (20%) subsets. </a:t>
          </a:r>
          <a:endParaRPr lang="en-US" sz="1600" kern="1200" dirty="0"/>
        </a:p>
      </dsp:txBody>
      <dsp:txXfrm>
        <a:off x="1048218" y="184461"/>
        <a:ext cx="9562858" cy="907548"/>
      </dsp:txXfrm>
    </dsp:sp>
    <dsp:sp modelId="{8E5B95BE-AF8F-40A3-8B15-A4107D007174}">
      <dsp:nvSpPr>
        <dsp:cNvPr id="0" name=""/>
        <dsp:cNvSpPr/>
      </dsp:nvSpPr>
      <dsp:spPr>
        <a:xfrm>
          <a:off x="0" y="1269091"/>
          <a:ext cx="10611077" cy="907548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6F060C6-FB58-4D6B-B190-4813B2B86533}">
      <dsp:nvSpPr>
        <dsp:cNvPr id="0" name=""/>
        <dsp:cNvSpPr/>
      </dsp:nvSpPr>
      <dsp:spPr>
        <a:xfrm>
          <a:off x="274533" y="1473290"/>
          <a:ext cx="499151" cy="4991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6578482-5D32-4F1F-B82D-FAEE7B5FCCBE}">
      <dsp:nvSpPr>
        <dsp:cNvPr id="0" name=""/>
        <dsp:cNvSpPr/>
      </dsp:nvSpPr>
      <dsp:spPr>
        <a:xfrm>
          <a:off x="1048218" y="1269091"/>
          <a:ext cx="9562858" cy="907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49" tIns="96049" rIns="96049" bIns="9604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Each model was trained on the training set and evaluated on the test set using </a:t>
          </a:r>
          <a:r>
            <a:rPr lang="tr-TR" sz="1600" b="1" kern="1200" dirty="0"/>
            <a:t>R² and Mean Squared Error (MSE)</a:t>
          </a:r>
          <a:r>
            <a:rPr lang="tr-TR" sz="1600" kern="1200" dirty="0"/>
            <a:t> metrics. The goal was to identify the model and hyperparameter configuration that best predicts weight change.</a:t>
          </a:r>
          <a:endParaRPr lang="en-US" sz="1600" kern="1200" dirty="0"/>
        </a:p>
      </dsp:txBody>
      <dsp:txXfrm>
        <a:off x="1048218" y="1269091"/>
        <a:ext cx="9562858" cy="9075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9B3C93-4153-456B-A400-00AD936E0805}">
      <dsp:nvSpPr>
        <dsp:cNvPr id="0" name=""/>
        <dsp:cNvSpPr/>
      </dsp:nvSpPr>
      <dsp:spPr>
        <a:xfrm>
          <a:off x="0" y="4740"/>
          <a:ext cx="10834254" cy="715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27F06-A59E-4B56-AA18-E57D9959418C}">
      <dsp:nvSpPr>
        <dsp:cNvPr id="0" name=""/>
        <dsp:cNvSpPr/>
      </dsp:nvSpPr>
      <dsp:spPr>
        <a:xfrm>
          <a:off x="216334" y="165650"/>
          <a:ext cx="393719" cy="3933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A8D6B-00E6-4951-BB8F-8011E36E145A}">
      <dsp:nvSpPr>
        <dsp:cNvPr id="0" name=""/>
        <dsp:cNvSpPr/>
      </dsp:nvSpPr>
      <dsp:spPr>
        <a:xfrm>
          <a:off x="826387" y="4740"/>
          <a:ext cx="9958229" cy="804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48" tIns="85148" rIns="85148" bIns="8514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This project has been a fascinating deep dive into how my daily habits impact my body composition and it’s taught me a lot about how my body responds to different factors.</a:t>
          </a:r>
          <a:endParaRPr lang="en-US" sz="1600" kern="1200" dirty="0"/>
        </a:p>
      </dsp:txBody>
      <dsp:txXfrm>
        <a:off x="826387" y="4740"/>
        <a:ext cx="9958229" cy="804548"/>
      </dsp:txXfrm>
    </dsp:sp>
    <dsp:sp modelId="{FB6BADE3-7288-41D1-BF1C-5B90C4FF8041}">
      <dsp:nvSpPr>
        <dsp:cNvPr id="0" name=""/>
        <dsp:cNvSpPr/>
      </dsp:nvSpPr>
      <dsp:spPr>
        <a:xfrm>
          <a:off x="0" y="788750"/>
          <a:ext cx="10834254" cy="715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040283-2FE1-4EE1-A6C0-B884DBE4B7E8}">
      <dsp:nvSpPr>
        <dsp:cNvPr id="0" name=""/>
        <dsp:cNvSpPr/>
      </dsp:nvSpPr>
      <dsp:spPr>
        <a:xfrm>
          <a:off x="230189" y="1060498"/>
          <a:ext cx="393719" cy="3933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D2012-1120-4C05-8C4D-2FB089DF04D0}">
      <dsp:nvSpPr>
        <dsp:cNvPr id="0" name=""/>
        <dsp:cNvSpPr/>
      </dsp:nvSpPr>
      <dsp:spPr>
        <a:xfrm>
          <a:off x="812545" y="885737"/>
          <a:ext cx="9958229" cy="804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48" tIns="85148" rIns="85148" bIns="8514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One of the biggest takeaways is that </a:t>
          </a:r>
          <a:r>
            <a:rPr lang="tr-TR" sz="1600" b="1" kern="1200" dirty="0"/>
            <a:t>maintaining a consistent calorie deficit really works</a:t>
          </a:r>
          <a:r>
            <a:rPr lang="tr-TR" sz="1600" kern="1200" dirty="0"/>
            <a:t>—this strategy helped me reduce body fat percentage and lose weight over time.</a:t>
          </a:r>
          <a:endParaRPr lang="en-US" sz="1600" kern="1200" dirty="0"/>
        </a:p>
      </dsp:txBody>
      <dsp:txXfrm>
        <a:off x="812545" y="885737"/>
        <a:ext cx="9958229" cy="804548"/>
      </dsp:txXfrm>
    </dsp:sp>
    <dsp:sp modelId="{626CCBEB-3EE7-46C9-95B7-030586BE59E3}">
      <dsp:nvSpPr>
        <dsp:cNvPr id="0" name=""/>
        <dsp:cNvSpPr/>
      </dsp:nvSpPr>
      <dsp:spPr>
        <a:xfrm>
          <a:off x="0" y="2016112"/>
          <a:ext cx="10834254" cy="715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38725-684C-4DC2-9BE4-705B8AA2D264}">
      <dsp:nvSpPr>
        <dsp:cNvPr id="0" name=""/>
        <dsp:cNvSpPr/>
      </dsp:nvSpPr>
      <dsp:spPr>
        <a:xfrm>
          <a:off x="216334" y="2121266"/>
          <a:ext cx="393719" cy="3933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7C2A3-1464-4F20-ACBC-32E8FC2BEC7C}">
      <dsp:nvSpPr>
        <dsp:cNvPr id="0" name=""/>
        <dsp:cNvSpPr/>
      </dsp:nvSpPr>
      <dsp:spPr>
        <a:xfrm>
          <a:off x="826387" y="1877569"/>
          <a:ext cx="9958229" cy="804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48" tIns="85148" rIns="85148" bIns="8514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Surprisingly, </a:t>
          </a:r>
          <a:r>
            <a:rPr lang="tr-TR" sz="1600" b="1" kern="1200" dirty="0"/>
            <a:t>daily calorie intake on its own wasn’t as impactful</a:t>
          </a:r>
          <a:r>
            <a:rPr lang="tr-TR" sz="1600" kern="1200" dirty="0"/>
            <a:t> as I initially thought. The scatter plots showed that on high-calorie days, I often exercised more, which helped balance out the extra intake. This really highlighted the importance of looking at habits </a:t>
          </a:r>
          <a:r>
            <a:rPr lang="tr-TR" sz="1600" b="1" kern="1200" dirty="0"/>
            <a:t>in context, not in isolation</a:t>
          </a:r>
          <a:r>
            <a:rPr lang="tr-TR" sz="1600" kern="1200" dirty="0"/>
            <a:t>.</a:t>
          </a:r>
          <a:endParaRPr lang="en-US" sz="1600" kern="1200" dirty="0"/>
        </a:p>
      </dsp:txBody>
      <dsp:txXfrm>
        <a:off x="826387" y="1877569"/>
        <a:ext cx="9958229" cy="804548"/>
      </dsp:txXfrm>
    </dsp:sp>
    <dsp:sp modelId="{88545DEF-B58E-4511-BABB-395FC6F18187}">
      <dsp:nvSpPr>
        <dsp:cNvPr id="0" name=""/>
        <dsp:cNvSpPr/>
      </dsp:nvSpPr>
      <dsp:spPr>
        <a:xfrm>
          <a:off x="0" y="3021798"/>
          <a:ext cx="10834254" cy="715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4B538-1DA0-49F8-9F5A-C6DFA7709372}">
      <dsp:nvSpPr>
        <dsp:cNvPr id="0" name=""/>
        <dsp:cNvSpPr/>
      </dsp:nvSpPr>
      <dsp:spPr>
        <a:xfrm>
          <a:off x="216334" y="3030306"/>
          <a:ext cx="393719" cy="3933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CFA752-E2DC-4F1C-8DC6-03965C5F9D10}">
      <dsp:nvSpPr>
        <dsp:cNvPr id="0" name=""/>
        <dsp:cNvSpPr/>
      </dsp:nvSpPr>
      <dsp:spPr>
        <a:xfrm>
          <a:off x="826387" y="2897109"/>
          <a:ext cx="9958229" cy="804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48" tIns="85148" rIns="85148" bIns="8514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One of the most unexpected results was the strong connection between </a:t>
          </a:r>
          <a:r>
            <a:rPr lang="tr-TR" sz="1600" b="1" kern="1200" dirty="0"/>
            <a:t>temperature</a:t>
          </a:r>
          <a:r>
            <a:rPr lang="tr-TR" sz="1600" kern="1200" dirty="0"/>
            <a:t> and weight changes—a factor I didn’t even consider at the start. It shows how much </a:t>
          </a:r>
          <a:r>
            <a:rPr lang="tr-TR" sz="1600" b="1" kern="1200" dirty="0"/>
            <a:t>external variables</a:t>
          </a:r>
          <a:r>
            <a:rPr lang="tr-TR" sz="1600" kern="1200" dirty="0"/>
            <a:t> can influence outcomes, and it’s something I’d want to explore further.</a:t>
          </a:r>
          <a:endParaRPr lang="en-US" sz="1600" kern="1200" dirty="0"/>
        </a:p>
      </dsp:txBody>
      <dsp:txXfrm>
        <a:off x="826387" y="2897109"/>
        <a:ext cx="9958229" cy="804548"/>
      </dsp:txXfrm>
    </dsp:sp>
    <dsp:sp modelId="{6B18C5CD-323E-4906-8E55-065BFE2D9DF2}">
      <dsp:nvSpPr>
        <dsp:cNvPr id="0" name=""/>
        <dsp:cNvSpPr/>
      </dsp:nvSpPr>
      <dsp:spPr>
        <a:xfrm>
          <a:off x="0" y="4027483"/>
          <a:ext cx="10834254" cy="715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74FE97-3E7A-454D-9AA7-7A0573D6C959}">
      <dsp:nvSpPr>
        <dsp:cNvPr id="0" name=""/>
        <dsp:cNvSpPr/>
      </dsp:nvSpPr>
      <dsp:spPr>
        <a:xfrm>
          <a:off x="216334" y="4077555"/>
          <a:ext cx="393719" cy="3933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CCD29-2A9B-40B7-9314-23CC49976975}">
      <dsp:nvSpPr>
        <dsp:cNvPr id="0" name=""/>
        <dsp:cNvSpPr/>
      </dsp:nvSpPr>
      <dsp:spPr>
        <a:xfrm>
          <a:off x="826387" y="3888940"/>
          <a:ext cx="9958229" cy="804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48" tIns="85148" rIns="85148" bIns="8514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The </a:t>
          </a:r>
          <a:r>
            <a:rPr lang="tr-TR" sz="1600" b="1" kern="1200" dirty="0"/>
            <a:t>feature importance results</a:t>
          </a:r>
          <a:r>
            <a:rPr lang="tr-TR" sz="1600" kern="1200" dirty="0"/>
            <a:t> from the Random Forest model confirmed that </a:t>
          </a:r>
          <a:r>
            <a:rPr lang="tr-TR" sz="1600" b="1" kern="1200" dirty="0"/>
            <a:t>daily protein intake</a:t>
          </a:r>
          <a:r>
            <a:rPr lang="tr-TR" sz="1600" kern="1200" dirty="0"/>
            <a:t>, </a:t>
          </a:r>
          <a:r>
            <a:rPr lang="tr-TR" sz="1600" b="1" kern="1200" dirty="0"/>
            <a:t>temperature</a:t>
          </a:r>
          <a:r>
            <a:rPr lang="tr-TR" sz="1600" kern="1200" dirty="0"/>
            <a:t>, and </a:t>
          </a:r>
          <a:r>
            <a:rPr lang="tr-TR" sz="1600" b="1" kern="1200" dirty="0"/>
            <a:t>calorie deficit</a:t>
          </a:r>
          <a:r>
            <a:rPr lang="tr-TR" sz="1600" kern="1200" dirty="0"/>
            <a:t> were the strongest predictors of weight change, with </a:t>
          </a:r>
          <a:r>
            <a:rPr lang="tr-TR" sz="1600" b="1" kern="1200" dirty="0"/>
            <a:t>exercise</a:t>
          </a:r>
          <a:r>
            <a:rPr lang="tr-TR" sz="1600" kern="1200" dirty="0"/>
            <a:t> indirectly contributing by increasing caloric expenditure.</a:t>
          </a:r>
          <a:endParaRPr lang="en-US" sz="1600" kern="1200" dirty="0"/>
        </a:p>
      </dsp:txBody>
      <dsp:txXfrm>
        <a:off x="826387" y="3888940"/>
        <a:ext cx="9958229" cy="804548"/>
      </dsp:txXfrm>
    </dsp:sp>
    <dsp:sp modelId="{7C119505-2373-406F-9D32-3D97D788D009}">
      <dsp:nvSpPr>
        <dsp:cNvPr id="0" name=""/>
        <dsp:cNvSpPr/>
      </dsp:nvSpPr>
      <dsp:spPr>
        <a:xfrm>
          <a:off x="0" y="4880770"/>
          <a:ext cx="10834254" cy="715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DDB0E2-3586-4EA4-A3DD-B5EDD17E55CD}">
      <dsp:nvSpPr>
        <dsp:cNvPr id="0" name=""/>
        <dsp:cNvSpPr/>
      </dsp:nvSpPr>
      <dsp:spPr>
        <a:xfrm>
          <a:off x="216334" y="5069388"/>
          <a:ext cx="393719" cy="39333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8F412-546D-4A82-B116-25E72D2D2546}">
      <dsp:nvSpPr>
        <dsp:cNvPr id="0" name=""/>
        <dsp:cNvSpPr/>
      </dsp:nvSpPr>
      <dsp:spPr>
        <a:xfrm>
          <a:off x="826387" y="4853063"/>
          <a:ext cx="9958229" cy="804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48" tIns="85148" rIns="85148" bIns="8514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The </a:t>
          </a:r>
          <a:r>
            <a:rPr lang="tr-TR" sz="1600" b="1" kern="1200" dirty="0"/>
            <a:t>hypothesis tests</a:t>
          </a:r>
          <a:r>
            <a:rPr lang="tr-TR" sz="1600" kern="1200" dirty="0"/>
            <a:t> supported these findings, showing that both </a:t>
          </a:r>
          <a:r>
            <a:rPr lang="tr-TR" sz="1600" b="1" kern="1200" dirty="0"/>
            <a:t>protein intake</a:t>
          </a:r>
          <a:r>
            <a:rPr lang="tr-TR" sz="1600" kern="1200" dirty="0"/>
            <a:t> and </a:t>
          </a:r>
          <a:r>
            <a:rPr lang="tr-TR" sz="1600" b="1" kern="1200" dirty="0"/>
            <a:t>calorie deficits</a:t>
          </a:r>
          <a:r>
            <a:rPr lang="tr-TR" sz="1600" kern="1200" dirty="0"/>
            <a:t> are key drivers for reducing body fat percentage, while factors like daily calorie intake and sleep duration had less obvious or inconsistent effects.</a:t>
          </a:r>
          <a:endParaRPr lang="en-US" sz="1600" kern="1200" dirty="0"/>
        </a:p>
      </dsp:txBody>
      <dsp:txXfrm>
        <a:off x="826387" y="4853063"/>
        <a:ext cx="9958229" cy="8045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30.05.2025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397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30.05.2025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4729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30.05.2025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4483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30.05.2025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9706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30.05.2025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30966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30.05.2025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011853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30.05.2025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302819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30.05.2025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2592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30.05.2025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9282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2072480-10DA-4FB4-BEAE-2A1DEA90F248}" type="datetimeFigureOut">
              <a:rPr lang="tr-TR" smtClean="0"/>
              <a:t>30.05.2025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6110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2072480-10DA-4FB4-BEAE-2A1DEA90F248}" type="datetimeFigureOut">
              <a:rPr lang="tr-TR" smtClean="0"/>
              <a:t>30.05.2025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3979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30.05.2025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58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80257" y="864911"/>
            <a:ext cx="9031484" cy="3467282"/>
          </a:xfrm>
        </p:spPr>
        <p:txBody>
          <a:bodyPr anchor="b">
            <a:normAutofit/>
          </a:bodyPr>
          <a:lstStyle/>
          <a:p>
            <a:r>
              <a:rPr lang="tr-TR" sz="5000" dirty="0">
                <a:ea typeface="+mj-lt"/>
                <a:cs typeface="+mj-lt"/>
              </a:rPr>
              <a:t>How DaIly HabIts Shape Body ComposItIon wIth a Focus on Body Fat and WeIght Change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073314" y="5493376"/>
            <a:ext cx="8045373" cy="7422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1800" dirty="0">
                <a:solidFill>
                  <a:srgbClr val="2A1A00"/>
                </a:solidFill>
              </a:rPr>
              <a:t>FATMA IREM ULUSAL 32036</a:t>
            </a:r>
          </a:p>
          <a:p>
            <a:r>
              <a:rPr lang="tr-TR" sz="1800" dirty="0">
                <a:solidFill>
                  <a:srgbClr val="2A1A00"/>
                </a:solidFill>
              </a:rPr>
              <a:t>DSA-210 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E784DD17-DF66-873C-266D-486F838D7A26}"/>
              </a:ext>
            </a:extLst>
          </p:cNvPr>
          <p:cNvSpPr txBox="1"/>
          <p:nvPr/>
        </p:nvSpPr>
        <p:spPr>
          <a:xfrm>
            <a:off x="1251678" y="2142163"/>
            <a:ext cx="4363595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This plot shows that </a:t>
            </a:r>
            <a:r>
              <a:rPr lang="en-US" b="1" dirty="0">
                <a:solidFill>
                  <a:srgbClr val="000000"/>
                </a:solidFill>
              </a:rPr>
              <a:t>higher daily calorie </a:t>
            </a:r>
            <a:r>
              <a:rPr lang="en-US" dirty="0">
                <a:solidFill>
                  <a:srgbClr val="000000"/>
                </a:solidFill>
              </a:rPr>
              <a:t>intake is generally </a:t>
            </a:r>
            <a:r>
              <a:rPr lang="en-US" b="1" dirty="0">
                <a:solidFill>
                  <a:srgbClr val="000000"/>
                </a:solidFill>
              </a:rPr>
              <a:t>associated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with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longer exercise durations.</a:t>
            </a:r>
          </a:p>
          <a:p>
            <a:pPr marL="28575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This observation helps explain why </a:t>
            </a:r>
            <a:r>
              <a:rPr lang="en-US" b="1" dirty="0">
                <a:solidFill>
                  <a:srgbClr val="000000"/>
                </a:solidFill>
              </a:rPr>
              <a:t>weight loss </a:t>
            </a:r>
            <a:r>
              <a:rPr lang="en-US" dirty="0">
                <a:solidFill>
                  <a:srgbClr val="000000"/>
                </a:solidFill>
              </a:rPr>
              <a:t>can still occur </a:t>
            </a:r>
            <a:r>
              <a:rPr lang="en-US" b="1" dirty="0">
                <a:solidFill>
                  <a:srgbClr val="000000"/>
                </a:solidFill>
              </a:rPr>
              <a:t>on high-calorie days</a:t>
            </a:r>
            <a:r>
              <a:rPr lang="en-US" dirty="0">
                <a:solidFill>
                  <a:srgbClr val="000000"/>
                </a:solidFill>
              </a:rPr>
              <a:t>—because they often coincide with </a:t>
            </a:r>
            <a:r>
              <a:rPr lang="en-US" b="1" dirty="0">
                <a:solidFill>
                  <a:srgbClr val="000000"/>
                </a:solidFill>
              </a:rPr>
              <a:t>more exercise</a:t>
            </a:r>
            <a:r>
              <a:rPr lang="en-US" dirty="0">
                <a:solidFill>
                  <a:srgbClr val="000000"/>
                </a:solidFill>
              </a:rPr>
              <a:t>, offsetting the </a:t>
            </a:r>
            <a:r>
              <a:rPr lang="en-US" b="1" dirty="0">
                <a:solidFill>
                  <a:srgbClr val="000000"/>
                </a:solidFill>
              </a:rPr>
              <a:t>increased intake.</a:t>
            </a:r>
          </a:p>
          <a:p>
            <a:pPr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6A51DD5-44F6-07D3-8BD5-B13FF624F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871" y="2465904"/>
            <a:ext cx="5881502" cy="192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12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0BDA8C-5DC5-4B99-4996-3EAAD5895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324679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</a:rPr>
              <a:t>4) Scatterplots with Regression Lines</a:t>
            </a:r>
            <a:endParaRPr lang="tr-TR" dirty="0">
              <a:solidFill>
                <a:schemeClr val="tx1"/>
              </a:solidFill>
            </a:endParaRP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38BDABC-B05E-9F5F-4ED9-DA808AAFF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748" y="934526"/>
            <a:ext cx="8646242" cy="2366848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18C480ED-A95A-7135-E227-AB90AD858273}"/>
              </a:ext>
            </a:extLst>
          </p:cNvPr>
          <p:cNvSpPr txBox="1"/>
          <p:nvPr/>
        </p:nvSpPr>
        <p:spPr>
          <a:xfrm>
            <a:off x="1258779" y="3556626"/>
            <a:ext cx="96744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/>
              <a:t>Calorie Deficit vs Weight Change</a:t>
            </a:r>
            <a:endParaRPr lang="tr-TR" dirty="0"/>
          </a:p>
          <a:p>
            <a:r>
              <a:rPr lang="tr-TR" dirty="0"/>
              <a:t>A weak positive trend is visible, but the wide confidence interval suggests low predictive power. This indicates that same-day calorie deficit does not reliably predict immediate weight change.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/>
              <a:t>Body Weight vs Body Fat %</a:t>
            </a:r>
            <a:endParaRPr lang="tr-TR" dirty="0"/>
          </a:p>
          <a:p>
            <a:r>
              <a:rPr lang="tr-TR" dirty="0"/>
              <a:t>A very strong linear correlation is evident (r ≈ 0.98), showing that reductions in weight closely mirror reductions in body fat percentage.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/>
              <a:t>Sleep Duration vs Body Weight</a:t>
            </a:r>
            <a:endParaRPr lang="tr-TR" dirty="0"/>
          </a:p>
          <a:p>
            <a:r>
              <a:rPr lang="tr-TR" dirty="0"/>
              <a:t>There is no significant trend, indicating sleep duration alone is not strongly associated with variations in body weight in this dataset.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59022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C589A0-386D-44D5-2F82-E18780F34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241" y="-1906664"/>
            <a:ext cx="9592534" cy="5421436"/>
          </a:xfrm>
        </p:spPr>
        <p:txBody>
          <a:bodyPr anchor="ctr">
            <a:normAutofit/>
          </a:bodyPr>
          <a:lstStyle/>
          <a:p>
            <a:r>
              <a:rPr lang="tr-TR" sz="4000" dirty="0"/>
              <a:t>HypothesIs TestIng</a:t>
            </a:r>
          </a:p>
        </p:txBody>
      </p:sp>
      <p:graphicFrame>
        <p:nvGraphicFramePr>
          <p:cNvPr id="13" name="İçerik Yer Tutucusu 12">
            <a:extLst>
              <a:ext uri="{FF2B5EF4-FFF2-40B4-BE49-F238E27FC236}">
                <a16:creationId xmlns:a16="http://schemas.microsoft.com/office/drawing/2014/main" id="{804EF61B-9B63-5E98-AA4D-D35F7A18FA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88373"/>
              </p:ext>
            </p:extLst>
          </p:nvPr>
        </p:nvGraphicFramePr>
        <p:xfrm>
          <a:off x="1285876" y="1376627"/>
          <a:ext cx="10272712" cy="4276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405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54B5F6-AE0D-A50A-0BBA-C99F88370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yagram 9">
            <a:extLst>
              <a:ext uri="{FF2B5EF4-FFF2-40B4-BE49-F238E27FC236}">
                <a16:creationId xmlns:a16="http://schemas.microsoft.com/office/drawing/2014/main" id="{DC047AF1-3F7B-CB4A-7635-8685856490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4129548"/>
              </p:ext>
            </p:extLst>
          </p:nvPr>
        </p:nvGraphicFramePr>
        <p:xfrm>
          <a:off x="1307655" y="1414463"/>
          <a:ext cx="10179050" cy="4357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3386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A936C8-0540-CE86-EF45-7B5ED76CB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yagram 9">
            <a:extLst>
              <a:ext uri="{FF2B5EF4-FFF2-40B4-BE49-F238E27FC236}">
                <a16:creationId xmlns:a16="http://schemas.microsoft.com/office/drawing/2014/main" id="{F3FAE659-E97C-398F-6702-5F3737707B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326986"/>
              </p:ext>
            </p:extLst>
          </p:nvPr>
        </p:nvGraphicFramePr>
        <p:xfrm>
          <a:off x="1307655" y="1414463"/>
          <a:ext cx="10179050" cy="4357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2462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FFFDA428-8B97-189D-232A-2E60D607B6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759130"/>
              </p:ext>
            </p:extLst>
          </p:nvPr>
        </p:nvGraphicFramePr>
        <p:xfrm>
          <a:off x="-111600" y="-207818"/>
          <a:ext cx="12302835" cy="7994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2392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663389BE-2962-95F0-DA7D-39D804F94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4311" y="118442"/>
            <a:ext cx="7076282" cy="374853"/>
          </a:xfrm>
        </p:spPr>
        <p:txBody>
          <a:bodyPr>
            <a:normAutofit fontScale="90000"/>
          </a:bodyPr>
          <a:lstStyle/>
          <a:p>
            <a:r>
              <a:rPr lang="tr-TR" dirty="0"/>
              <a:t>MACHINE LEARNING 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78A77E15-9BB7-8D49-5237-CE96F2A8C806}"/>
              </a:ext>
            </a:extLst>
          </p:cNvPr>
          <p:cNvSpPr txBox="1"/>
          <p:nvPr/>
        </p:nvSpPr>
        <p:spPr>
          <a:xfrm>
            <a:off x="928434" y="982585"/>
            <a:ext cx="1958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latin typeface="+mj-lt"/>
              </a:rPr>
              <a:t>Methodology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AAE3521B-32B7-1698-971C-13BB6808A611}"/>
              </a:ext>
            </a:extLst>
          </p:cNvPr>
          <p:cNvSpPr txBox="1"/>
          <p:nvPr/>
        </p:nvSpPr>
        <p:spPr>
          <a:xfrm>
            <a:off x="928434" y="3475575"/>
            <a:ext cx="418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latin typeface="+mj-lt"/>
              </a:rPr>
              <a:t>Model Comparison Results (sorted by R²)</a:t>
            </a:r>
          </a:p>
        </p:txBody>
      </p:sp>
      <p:pic>
        <p:nvPicPr>
          <p:cNvPr id="8" name="Resim 7" descr="metin, ekran görüntüsü, yazı tipi, siyah beyaz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733084B7-8E6F-18F3-DD3C-A7F5CE2A8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996" y="3960300"/>
            <a:ext cx="6561034" cy="2603418"/>
          </a:xfrm>
          <a:prstGeom prst="rect">
            <a:avLst/>
          </a:prstGeom>
        </p:spPr>
      </p:pic>
      <p:graphicFrame>
        <p:nvGraphicFramePr>
          <p:cNvPr id="10" name="Metin kutusu 5">
            <a:extLst>
              <a:ext uri="{FF2B5EF4-FFF2-40B4-BE49-F238E27FC236}">
                <a16:creationId xmlns:a16="http://schemas.microsoft.com/office/drawing/2014/main" id="{8B61E721-1FD2-F744-A440-2A78B2F304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9020171"/>
              </p:ext>
            </p:extLst>
          </p:nvPr>
        </p:nvGraphicFramePr>
        <p:xfrm>
          <a:off x="1192996" y="1211456"/>
          <a:ext cx="10611077" cy="2361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3977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AB15EA-BD61-7D00-D953-058DCB885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564" y="382385"/>
            <a:ext cx="6976181" cy="1492132"/>
          </a:xfrm>
        </p:spPr>
        <p:txBody>
          <a:bodyPr>
            <a:normAutofit/>
          </a:bodyPr>
          <a:lstStyle/>
          <a:p>
            <a:r>
              <a:rPr lang="tr-TR" sz="2400" dirty="0"/>
              <a:t>Best Model and Performance EvaluatIon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AAA955F-ABBB-6CC6-AD0B-E21A2A813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514" y="1039797"/>
            <a:ext cx="5016500" cy="3111500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5D36E30D-EAF6-6BE8-6BBC-3532E976BE0F}"/>
              </a:ext>
            </a:extLst>
          </p:cNvPr>
          <p:cNvSpPr txBox="1"/>
          <p:nvPr/>
        </p:nvSpPr>
        <p:spPr>
          <a:xfrm>
            <a:off x="1335640" y="1039797"/>
            <a:ext cx="47603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The best model identified through the grid search was </a:t>
            </a:r>
            <a:r>
              <a:rPr lang="tr-TR" b="1" dirty="0"/>
              <a:t>Linear Regression</a:t>
            </a:r>
            <a:r>
              <a:rPr lang="tr-TR" dirty="0"/>
              <a:t> with the parameter setting fit intercept to false.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The model's performance was poor, with an R² score of </a:t>
            </a:r>
            <a:r>
              <a:rPr lang="tr-TR" b="1" dirty="0"/>
              <a:t>-0.4175.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This result was expected, as </a:t>
            </a:r>
            <a:r>
              <a:rPr lang="tr-TR" b="1" dirty="0"/>
              <a:t>weight fluctuations </a:t>
            </a:r>
            <a:r>
              <a:rPr lang="tr-TR" dirty="0"/>
              <a:t>are </a:t>
            </a:r>
            <a:r>
              <a:rPr lang="tr-TR" b="1" dirty="0"/>
              <a:t>not</a:t>
            </a:r>
            <a:r>
              <a:rPr lang="tr-TR" dirty="0"/>
              <a:t> always immediately </a:t>
            </a:r>
            <a:r>
              <a:rPr lang="tr-TR" b="1" dirty="0"/>
              <a:t>observable on a single day</a:t>
            </a:r>
            <a:r>
              <a:rPr lang="tr-TR" dirty="0"/>
              <a:t>. Therefore, a single-day prediction model may not effectively capture the underlying patterns. </a:t>
            </a:r>
          </a:p>
          <a:p>
            <a:endParaRPr lang="tr-TR" b="1" dirty="0"/>
          </a:p>
          <a:p>
            <a:r>
              <a:rPr lang="tr-TR" b="1" dirty="0"/>
              <a:t>Based on these findings, </a:t>
            </a:r>
            <a:r>
              <a:rPr lang="tr-TR" dirty="0"/>
              <a:t>the analysis proceeds with modeling weight change over a 7-day period, where trends may be more prominent and the impact of daily habits more measurable.</a:t>
            </a:r>
            <a:endParaRPr lang="tr-T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71594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A314FB-8EA3-A33E-B7B4-9E8E8F14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617" y="397188"/>
            <a:ext cx="10178322" cy="1492132"/>
          </a:xfrm>
        </p:spPr>
        <p:txBody>
          <a:bodyPr>
            <a:normAutofit/>
          </a:bodyPr>
          <a:lstStyle/>
          <a:p>
            <a:r>
              <a:rPr lang="tr-TR" sz="2800" dirty="0"/>
              <a:t>Model ComparIson for 7-Day WeIght Change PredIctIon</a:t>
            </a:r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2955906E-E536-0741-9356-6BAF05ABBCDD}"/>
              </a:ext>
            </a:extLst>
          </p:cNvPr>
          <p:cNvSpPr txBox="1"/>
          <p:nvPr/>
        </p:nvSpPr>
        <p:spPr>
          <a:xfrm>
            <a:off x="1732902" y="3528607"/>
            <a:ext cx="27855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📈 R² Summary: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Average R²: 0.1526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Best R²: 0.3098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Worst R²: -0.3820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690CD963-A660-8F2F-F40C-62D14A48C1C5}"/>
              </a:ext>
            </a:extLst>
          </p:cNvPr>
          <p:cNvSpPr txBox="1"/>
          <p:nvPr/>
        </p:nvSpPr>
        <p:spPr>
          <a:xfrm>
            <a:off x="1089061" y="972937"/>
            <a:ext cx="101783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The model comparison table was created by performing a grid search over different hyperparameter combinations for </a:t>
            </a:r>
            <a:r>
              <a:rPr lang="tr-TR" b="1" dirty="0"/>
              <a:t>Linear Regression, Decision Tree, and Random Forest </a:t>
            </a:r>
            <a:r>
              <a:rPr lang="tr-TR" dirty="0"/>
              <a:t>models.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Each model was trained on the </a:t>
            </a:r>
            <a:r>
              <a:rPr lang="tr-TR" b="1" dirty="0"/>
              <a:t>7-day weight change data</a:t>
            </a:r>
            <a:r>
              <a:rPr lang="tr-TR" dirty="0"/>
              <a:t>, and its performance was evaluated using </a:t>
            </a:r>
            <a:r>
              <a:rPr lang="tr-TR" b="1" dirty="0"/>
              <a:t>R² and Mean Squared Error (MSE) </a:t>
            </a:r>
            <a:r>
              <a:rPr lang="tr-TR" dirty="0"/>
              <a:t>on a separate test set (20% of the data).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The top 10 models were ranked by R², with Random Forest achieving the best score.</a:t>
            </a:r>
          </a:p>
        </p:txBody>
      </p:sp>
      <p:pic>
        <p:nvPicPr>
          <p:cNvPr id="11" name="Resim 10" descr="metin, ekran görüntüsü, yazı tipi, siyah beyaz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2CBFC25C-446D-6A76-FA8B-CF0C962EE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700" y="2811720"/>
            <a:ext cx="6612143" cy="263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40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35C488A4-F09D-AF06-352E-4427CD47BAB1}"/>
              </a:ext>
            </a:extLst>
          </p:cNvPr>
          <p:cNvSpPr txBox="1"/>
          <p:nvPr/>
        </p:nvSpPr>
        <p:spPr>
          <a:xfrm>
            <a:off x="1027416" y="1410025"/>
            <a:ext cx="51816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The best model, </a:t>
            </a:r>
            <a:r>
              <a:rPr lang="tr-TR" b="1" dirty="0"/>
              <a:t>Random Forest </a:t>
            </a:r>
            <a:r>
              <a:rPr lang="tr-TR" dirty="0"/>
              <a:t>with 'max_depth': 10,  'min_samples_split': 2,  'n_estimators': 200, achieved an </a:t>
            </a:r>
            <a:r>
              <a:rPr lang="tr-TR" b="1" dirty="0"/>
              <a:t>R² score of 0.3152.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The model shows a positive trend between predicted and actual weight change.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9C1960FD-54DF-D0A2-7059-3F70CABFEDCA}"/>
              </a:ext>
            </a:extLst>
          </p:cNvPr>
          <p:cNvSpPr txBox="1"/>
          <p:nvPr/>
        </p:nvSpPr>
        <p:spPr>
          <a:xfrm>
            <a:off x="1027416" y="4089905"/>
            <a:ext cx="88878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latin typeface="+mj-lt"/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This model performs </a:t>
            </a:r>
            <a:r>
              <a:rPr lang="tr-TR" b="1" dirty="0"/>
              <a:t>better</a:t>
            </a:r>
            <a:r>
              <a:rPr lang="tr-TR" dirty="0"/>
              <a:t> </a:t>
            </a:r>
            <a:r>
              <a:rPr lang="tr-TR" b="1" dirty="0"/>
              <a:t>than</a:t>
            </a:r>
            <a:r>
              <a:rPr lang="tr-TR" dirty="0"/>
              <a:t> the </a:t>
            </a:r>
            <a:r>
              <a:rPr lang="tr-TR" b="1" dirty="0"/>
              <a:t>daily weight change model</a:t>
            </a:r>
            <a:r>
              <a:rPr lang="tr-TR" dirty="0"/>
              <a:t>, suggesting that weight fluctuations are more predictable over longer time periods.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Although the model's predictive power is not very high, it provides a </a:t>
            </a:r>
            <a:r>
              <a:rPr lang="tr-TR" b="1" dirty="0"/>
              <a:t>useful baseline </a:t>
            </a:r>
            <a:r>
              <a:rPr lang="tr-TR" dirty="0"/>
              <a:t>for further improvements and offers </a:t>
            </a:r>
            <a:r>
              <a:rPr lang="tr-TR" b="1" dirty="0"/>
              <a:t>meaningful insights</a:t>
            </a:r>
            <a:r>
              <a:rPr lang="tr-TR" dirty="0"/>
              <a:t>.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659DDFCB-0902-EB85-D715-38A94B3F6F0F}"/>
              </a:ext>
            </a:extLst>
          </p:cNvPr>
          <p:cNvSpPr txBox="1"/>
          <p:nvPr/>
        </p:nvSpPr>
        <p:spPr>
          <a:xfrm>
            <a:off x="1027416" y="258424"/>
            <a:ext cx="6329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latin typeface="+mj-lt"/>
              </a:rPr>
              <a:t>Best Model and Performance Evaluation for 7-Day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DF3D10DF-EDB5-77D7-C113-BB206B545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113" y="1008437"/>
            <a:ext cx="52197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37FABD-8C69-4801-8D9F-F88EFA032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56D1E91-8AA1-74BD-2370-E525374DC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tr-TR" b="1" dirty="0">
                <a:ea typeface="+mj-lt"/>
                <a:cs typeface="+mj-lt"/>
              </a:rPr>
              <a:t>What’s In ThIs PresentatIon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BD2ECB5-E1D5-4F95-8DB5-D6B38DEEE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tr-T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00752C-7683-4E03-95C5-06FCFE0C9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680581F7-C62B-323D-860B-A5E30C501D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8984240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9277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8BCFFB-807F-AD56-67E8-985D577E9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317359"/>
            <a:ext cx="9721121" cy="1640894"/>
          </a:xfrm>
        </p:spPr>
        <p:txBody>
          <a:bodyPr anchor="t">
            <a:normAutofit/>
          </a:bodyPr>
          <a:lstStyle/>
          <a:p>
            <a:r>
              <a:rPr lang="tr-TR" sz="2400" b="1" dirty="0"/>
              <a:t>Feature Importance Results: What DrIves WeIght Change?</a:t>
            </a:r>
            <a:br>
              <a:rPr lang="tr-TR" sz="2400" b="1" dirty="0"/>
            </a:br>
            <a:endParaRPr lang="tr-TR" sz="24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AAF030-F280-BCCE-7866-A04CD3F35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4" y="1137806"/>
            <a:ext cx="4794562" cy="603884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tr-TR" sz="1600" dirty="0">
                <a:solidFill>
                  <a:schemeClr val="tx1"/>
                </a:solidFill>
              </a:rPr>
              <a:t>This chart displays the feature importance values extracted from the best-performing Random Forest model. It highlights the relative contribution of each factor in predicting 7-day weight change:</a:t>
            </a:r>
          </a:p>
          <a:p>
            <a:pPr marL="0" indent="0">
              <a:lnSpc>
                <a:spcPct val="100000"/>
              </a:lnSpc>
              <a:buNone/>
            </a:pPr>
            <a:endParaRPr lang="tr-TR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tr-TR" sz="1600" b="1" dirty="0">
                <a:solidFill>
                  <a:schemeClr val="tx1"/>
                </a:solidFill>
              </a:rPr>
              <a:t>Daily Protein Intake</a:t>
            </a:r>
            <a:r>
              <a:rPr lang="tr-TR" sz="1600" dirty="0">
                <a:solidFill>
                  <a:schemeClr val="tx1"/>
                </a:solidFill>
              </a:rPr>
              <a:t> emerged as the most important factor, suggesting its key role in body composition changes.</a:t>
            </a:r>
          </a:p>
          <a:p>
            <a:pPr>
              <a:lnSpc>
                <a:spcPct val="100000"/>
              </a:lnSpc>
            </a:pPr>
            <a:r>
              <a:rPr lang="tr-TR" sz="1600" dirty="0">
                <a:solidFill>
                  <a:schemeClr val="tx1"/>
                </a:solidFill>
              </a:rPr>
              <a:t>Surprisingly, </a:t>
            </a:r>
            <a:r>
              <a:rPr lang="tr-TR" sz="1600" b="1" dirty="0">
                <a:solidFill>
                  <a:schemeClr val="tx1"/>
                </a:solidFill>
              </a:rPr>
              <a:t>Temperature (°C)</a:t>
            </a:r>
            <a:r>
              <a:rPr lang="tr-TR" sz="1600" dirty="0">
                <a:solidFill>
                  <a:schemeClr val="tx1"/>
                </a:solidFill>
              </a:rPr>
              <a:t> had a strong influence—indicating that external factors like weather could impact weight fluctuations.</a:t>
            </a:r>
          </a:p>
          <a:p>
            <a:pPr>
              <a:lnSpc>
                <a:spcPct val="100000"/>
              </a:lnSpc>
            </a:pPr>
            <a:r>
              <a:rPr lang="tr-TR" sz="1600" b="1" dirty="0">
                <a:solidFill>
                  <a:schemeClr val="tx1"/>
                </a:solidFill>
              </a:rPr>
              <a:t>Calorie Deficit (kcal)</a:t>
            </a:r>
            <a:r>
              <a:rPr lang="tr-TR" sz="1600" dirty="0">
                <a:solidFill>
                  <a:schemeClr val="tx1"/>
                </a:solidFill>
              </a:rPr>
              <a:t> was also a strong predictor, </a:t>
            </a:r>
            <a:r>
              <a:rPr lang="tr-TR" sz="1600" b="1" dirty="0">
                <a:solidFill>
                  <a:schemeClr val="tx1"/>
                </a:solidFill>
              </a:rPr>
              <a:t>partly influenced by exercise duration</a:t>
            </a:r>
            <a:r>
              <a:rPr lang="tr-TR" sz="1600" dirty="0">
                <a:solidFill>
                  <a:schemeClr val="tx1"/>
                </a:solidFill>
              </a:rPr>
              <a:t> (since deficit calculations accounted for calories burned during workouts). This reinforces the idea that </a:t>
            </a:r>
            <a:r>
              <a:rPr lang="tr-TR" sz="1600" b="1" dirty="0">
                <a:solidFill>
                  <a:schemeClr val="tx1"/>
                </a:solidFill>
              </a:rPr>
              <a:t>exercise indirectly contributes</a:t>
            </a:r>
            <a:r>
              <a:rPr lang="tr-TR" sz="1600" dirty="0">
                <a:solidFill>
                  <a:schemeClr val="tx1"/>
                </a:solidFill>
              </a:rPr>
              <a:t> to weight change by increasing caloric expenditure.</a:t>
            </a:r>
          </a:p>
          <a:p>
            <a:pPr>
              <a:lnSpc>
                <a:spcPct val="100000"/>
              </a:lnSpc>
            </a:pPr>
            <a:endParaRPr lang="tr-TR" sz="11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6E15D63-A8BE-DBB6-CAEC-C07DA8216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526" y="1764289"/>
            <a:ext cx="5995465" cy="296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34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8CB205-68AF-B0D4-77F5-8966B946E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-175950"/>
            <a:ext cx="10178322" cy="1492132"/>
          </a:xfrm>
        </p:spPr>
        <p:txBody>
          <a:bodyPr anchor="ctr">
            <a:normAutofit/>
          </a:bodyPr>
          <a:lstStyle/>
          <a:p>
            <a:r>
              <a:rPr lang="tr-TR" sz="3200" dirty="0"/>
              <a:t>Key InsIghts &amp; ConclusIons</a:t>
            </a:r>
          </a:p>
        </p:txBody>
      </p:sp>
      <p:graphicFrame>
        <p:nvGraphicFramePr>
          <p:cNvPr id="9" name="İçerik Yer Tutucusu 2">
            <a:extLst>
              <a:ext uri="{FF2B5EF4-FFF2-40B4-BE49-F238E27FC236}">
                <a16:creationId xmlns:a16="http://schemas.microsoft.com/office/drawing/2014/main" id="{B25ACE9B-2CB1-57BE-EC9E-C425E2FFB0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7508122"/>
              </p:ext>
            </p:extLst>
          </p:nvPr>
        </p:nvGraphicFramePr>
        <p:xfrm>
          <a:off x="900545" y="914400"/>
          <a:ext cx="10834255" cy="584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930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1">
            <a:extLst>
              <a:ext uri="{FF2B5EF4-FFF2-40B4-BE49-F238E27FC236}">
                <a16:creationId xmlns:a16="http://schemas.microsoft.com/office/drawing/2014/main" id="{B680D4D6-B06E-4316-8BBC-7A65A10AC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14F015C-5F6E-A86F-0F88-16C6BF48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153287"/>
            <a:ext cx="3570566" cy="4551426"/>
          </a:xfrm>
        </p:spPr>
        <p:txBody>
          <a:bodyPr anchor="ctr">
            <a:normAutofit/>
          </a:bodyPr>
          <a:lstStyle/>
          <a:p>
            <a:pPr algn="r"/>
            <a:r>
              <a:rPr lang="tr-TR" sz="3200" dirty="0">
                <a:ea typeface="+mj-lt"/>
                <a:cs typeface="+mj-lt"/>
              </a:rPr>
              <a:t>Project MotIvatIon &amp; ObjectIves</a:t>
            </a:r>
          </a:p>
        </p:txBody>
      </p:sp>
      <p:cxnSp>
        <p:nvCxnSpPr>
          <p:cNvPr id="34" name="Straight Connector 23">
            <a:extLst>
              <a:ext uri="{FF2B5EF4-FFF2-40B4-BE49-F238E27FC236}">
                <a16:creationId xmlns:a16="http://schemas.microsoft.com/office/drawing/2014/main" id="{ED72A37F-0C2F-473C-9D71-B80AEE71B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796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İçerik Yer Tutucusu 2">
            <a:extLst>
              <a:ext uri="{FF2B5EF4-FFF2-40B4-BE49-F238E27FC236}">
                <a16:creationId xmlns:a16="http://schemas.microsoft.com/office/drawing/2014/main" id="{D16BA7F5-054C-5A2A-F77B-0DF546988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153287"/>
            <a:ext cx="6453969" cy="45514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tr-TR" sz="1600" b="1" dirty="0">
                <a:solidFill>
                  <a:schemeClr val="tx1"/>
                </a:solidFill>
              </a:rPr>
              <a:t>Motivation</a:t>
            </a:r>
          </a:p>
          <a:p>
            <a:r>
              <a:rPr lang="tr-TR" sz="1600" dirty="0">
                <a:solidFill>
                  <a:schemeClr val="tx1"/>
                </a:solidFill>
              </a:rPr>
              <a:t>Improve</a:t>
            </a:r>
            <a:r>
              <a:rPr lang="tr-TR" sz="1600" dirty="0">
                <a:solidFill>
                  <a:schemeClr val="tx1"/>
                </a:solidFill>
                <a:ea typeface="+mn-lt"/>
                <a:cs typeface="+mn-lt"/>
              </a:rPr>
              <a:t> body composition by </a:t>
            </a:r>
            <a:r>
              <a:rPr lang="tr-TR" sz="1600" b="1" dirty="0">
                <a:solidFill>
                  <a:schemeClr val="tx1"/>
                </a:solidFill>
                <a:ea typeface="+mn-lt"/>
                <a:cs typeface="+mn-lt"/>
              </a:rPr>
              <a:t>reducing body fat </a:t>
            </a:r>
            <a:r>
              <a:rPr lang="tr-TR" sz="1600" dirty="0">
                <a:solidFill>
                  <a:schemeClr val="tx1"/>
                </a:solidFill>
                <a:ea typeface="+mn-lt"/>
                <a:cs typeface="+mn-lt"/>
              </a:rPr>
              <a:t>and </a:t>
            </a:r>
            <a:r>
              <a:rPr lang="tr-TR" sz="1600" b="1" dirty="0">
                <a:solidFill>
                  <a:schemeClr val="tx1"/>
                </a:solidFill>
                <a:ea typeface="+mn-lt"/>
                <a:cs typeface="+mn-lt"/>
              </a:rPr>
              <a:t>overall weight</a:t>
            </a:r>
            <a:r>
              <a:rPr lang="tr-TR" sz="16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</a:p>
          <a:p>
            <a:r>
              <a:rPr lang="tr-TR" sz="1600" dirty="0">
                <a:solidFill>
                  <a:schemeClr val="tx1"/>
                </a:solidFill>
                <a:ea typeface="+mn-lt"/>
                <a:cs typeface="+mn-lt"/>
              </a:rPr>
              <a:t>Understand how my body responds to </a:t>
            </a:r>
            <a:r>
              <a:rPr lang="tr-TR" sz="1600" b="1" dirty="0">
                <a:solidFill>
                  <a:schemeClr val="tx1"/>
                </a:solidFill>
                <a:ea typeface="+mn-lt"/>
                <a:cs typeface="+mn-lt"/>
              </a:rPr>
              <a:t>different daily habits</a:t>
            </a:r>
            <a:r>
              <a:rPr lang="tr-TR" sz="16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</a:p>
          <a:p>
            <a:r>
              <a:rPr lang="tr-TR" sz="1600" dirty="0">
                <a:solidFill>
                  <a:schemeClr val="tx1"/>
                </a:solidFill>
                <a:ea typeface="+mn-lt"/>
                <a:cs typeface="+mn-lt"/>
              </a:rPr>
              <a:t>Combine personal health tracking with data science for real-world impact.</a:t>
            </a:r>
          </a:p>
          <a:p>
            <a:pPr marL="0" indent="0">
              <a:buNone/>
            </a:pPr>
            <a:r>
              <a:rPr lang="tr-TR" sz="1600" b="1" dirty="0">
                <a:solidFill>
                  <a:schemeClr val="tx1"/>
                </a:solidFill>
              </a:rPr>
              <a:t>Objectives</a:t>
            </a:r>
          </a:p>
          <a:p>
            <a:r>
              <a:rPr lang="tr-TR" sz="1600" dirty="0">
                <a:solidFill>
                  <a:schemeClr val="tx1"/>
                </a:solidFill>
                <a:ea typeface="+mn-lt"/>
                <a:cs typeface="+mn-lt"/>
              </a:rPr>
              <a:t>Identify </a:t>
            </a:r>
            <a:r>
              <a:rPr lang="tr-TR" sz="1600" b="1" dirty="0">
                <a:solidFill>
                  <a:schemeClr val="tx1"/>
                </a:solidFill>
                <a:ea typeface="+mn-lt"/>
                <a:cs typeface="+mn-lt"/>
              </a:rPr>
              <a:t>which daily habits </a:t>
            </a:r>
            <a:r>
              <a:rPr lang="tr-TR" sz="1600" dirty="0">
                <a:solidFill>
                  <a:schemeClr val="tx1"/>
                </a:solidFill>
                <a:ea typeface="+mn-lt"/>
                <a:cs typeface="+mn-lt"/>
              </a:rPr>
              <a:t>(e.g., calories, macros, sleep, exercise) have the </a:t>
            </a:r>
            <a:r>
              <a:rPr lang="tr-TR" sz="1600" b="1" dirty="0">
                <a:solidFill>
                  <a:schemeClr val="tx1"/>
                </a:solidFill>
                <a:ea typeface="+mn-lt"/>
                <a:cs typeface="+mn-lt"/>
              </a:rPr>
              <a:t>strongest impact </a:t>
            </a:r>
            <a:r>
              <a:rPr lang="tr-TR" sz="1600" dirty="0">
                <a:solidFill>
                  <a:schemeClr val="tx1"/>
                </a:solidFill>
                <a:ea typeface="+mn-lt"/>
                <a:cs typeface="+mn-lt"/>
              </a:rPr>
              <a:t>on </a:t>
            </a:r>
            <a:r>
              <a:rPr lang="tr-TR" sz="1600" b="1" dirty="0">
                <a:solidFill>
                  <a:schemeClr val="tx1"/>
                </a:solidFill>
                <a:ea typeface="+mn-lt"/>
                <a:cs typeface="+mn-lt"/>
              </a:rPr>
              <a:t>fat and weight</a:t>
            </a:r>
            <a:r>
              <a:rPr lang="tr-TR" sz="16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</a:p>
          <a:p>
            <a:r>
              <a:rPr lang="tr-TR" sz="1600" dirty="0">
                <a:solidFill>
                  <a:schemeClr val="tx1"/>
                </a:solidFill>
                <a:ea typeface="+mn-lt"/>
                <a:cs typeface="+mn-lt"/>
              </a:rPr>
              <a:t>Use Python to clean, analyze, and model the data.</a:t>
            </a:r>
          </a:p>
          <a:p>
            <a:r>
              <a:rPr lang="tr-TR" sz="1600" dirty="0">
                <a:solidFill>
                  <a:schemeClr val="tx1"/>
                </a:solidFill>
                <a:ea typeface="+mn-lt"/>
                <a:cs typeface="+mn-lt"/>
              </a:rPr>
              <a:t>Generate </a:t>
            </a:r>
            <a:r>
              <a:rPr lang="tr-TR" sz="1600" b="1" dirty="0">
                <a:solidFill>
                  <a:schemeClr val="tx1"/>
                </a:solidFill>
                <a:ea typeface="+mn-lt"/>
                <a:cs typeface="+mn-lt"/>
              </a:rPr>
              <a:t>actionable strategies </a:t>
            </a:r>
            <a:r>
              <a:rPr lang="tr-TR" sz="1600" dirty="0">
                <a:solidFill>
                  <a:schemeClr val="tx1"/>
                </a:solidFill>
                <a:ea typeface="+mn-lt"/>
                <a:cs typeface="+mn-lt"/>
              </a:rPr>
              <a:t>to improve health and maintain progress.</a:t>
            </a:r>
          </a:p>
          <a:p>
            <a:endParaRPr lang="tr-TR" sz="1600" dirty="0">
              <a:solidFill>
                <a:schemeClr val="tx1"/>
              </a:solidFill>
            </a:endParaRPr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64016ABB-4F5D-4BFA-9406-7CD61399B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62308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9">
            <a:extLst>
              <a:ext uri="{FF2B5EF4-FFF2-40B4-BE49-F238E27FC236}">
                <a16:creationId xmlns:a16="http://schemas.microsoft.com/office/drawing/2014/main" id="{D401C722-FEAC-4621-B17A-79994833D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46693B9-B82F-E642-14A2-861A9A78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Dataset Overview</a:t>
            </a:r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647662AD-9F43-4466-AEA0-724FD3D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tr-TR" dirty="0"/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C198D815-A946-04BE-B5AD-3B4407599D57}"/>
              </a:ext>
            </a:extLst>
          </p:cNvPr>
          <p:cNvSpPr txBox="1">
            <a:spLocks/>
          </p:cNvSpPr>
          <p:nvPr/>
        </p:nvSpPr>
        <p:spPr>
          <a:xfrm>
            <a:off x="1079343" y="5365193"/>
            <a:ext cx="11179840" cy="189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Data was collected daily over a 4-month period, logged manually in Excel, and analyzed using Python.</a:t>
            </a:r>
          </a:p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</a:rPr>
              <a:t>Temperature (°C):</a:t>
            </a:r>
            <a:r>
              <a:rPr lang="tr-TR" dirty="0">
                <a:solidFill>
                  <a:schemeClr val="tx1"/>
                </a:solidFill>
              </a:rPr>
              <a:t> Daily ambient temperature, sourced from historical weather data and merged with manually recorded daily logs in Excel.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0" name="Rectangle 13">
            <a:extLst>
              <a:ext uri="{FF2B5EF4-FFF2-40B4-BE49-F238E27FC236}">
                <a16:creationId xmlns:a16="http://schemas.microsoft.com/office/drawing/2014/main" id="{8B67160A-A8CE-4023-A0B7-76D62B842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graphicFrame>
        <p:nvGraphicFramePr>
          <p:cNvPr id="42" name="Metin kutusu 4">
            <a:extLst>
              <a:ext uri="{FF2B5EF4-FFF2-40B4-BE49-F238E27FC236}">
                <a16:creationId xmlns:a16="http://schemas.microsoft.com/office/drawing/2014/main" id="{E6E42F57-D9E6-E6AC-E5C3-CEB32EF44E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7307020"/>
              </p:ext>
            </p:extLst>
          </p:nvPr>
        </p:nvGraphicFramePr>
        <p:xfrm>
          <a:off x="1569021" y="789474"/>
          <a:ext cx="9543636" cy="6032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4252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7FF3B7-E57C-2FE0-912C-49705DF8E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Exploratory Data AnalysIs (EDA)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2CF5AD1-01D9-3070-6485-28B9D74CD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1389893"/>
            <a:ext cx="10178322" cy="3593591"/>
          </a:xfrm>
        </p:spPr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1)</a:t>
            </a:r>
            <a:r>
              <a:rPr lang="tr-TR" b="1" dirty="0">
                <a:solidFill>
                  <a:schemeClr val="tx1"/>
                </a:solidFill>
              </a:rPr>
              <a:t> Correlation Matrix</a:t>
            </a:r>
            <a:endParaRPr lang="tr-TR" dirty="0">
              <a:solidFill>
                <a:schemeClr val="tx1"/>
              </a:solidFill>
            </a:endParaRP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5329051-B510-0C0C-FA61-5C0339B99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39" y="2166065"/>
            <a:ext cx="6868266" cy="3021119"/>
          </a:xfrm>
          <a:prstGeom prst="rect">
            <a:avLst/>
          </a:prstGeom>
          <a:pattFill prst="pct5">
            <a:fgClr>
              <a:schemeClr val="bg2"/>
            </a:fgClr>
            <a:bgClr>
              <a:schemeClr val="bg1"/>
            </a:bgClr>
          </a:pattFill>
        </p:spPr>
      </p:pic>
      <p:graphicFrame>
        <p:nvGraphicFramePr>
          <p:cNvPr id="7" name="Metin kutusu 4">
            <a:extLst>
              <a:ext uri="{FF2B5EF4-FFF2-40B4-BE49-F238E27FC236}">
                <a16:creationId xmlns:a16="http://schemas.microsoft.com/office/drawing/2014/main" id="{2D7884CB-F6E5-00A7-ED6F-69A57B28C5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5106899"/>
              </p:ext>
            </p:extLst>
          </p:nvPr>
        </p:nvGraphicFramePr>
        <p:xfrm>
          <a:off x="7987021" y="2053050"/>
          <a:ext cx="3816626" cy="4524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208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F850856-F69E-C1C4-C95D-E0D06EAD0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319" y="1967948"/>
            <a:ext cx="4833578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</a:rPr>
              <a:t>2)</a:t>
            </a:r>
            <a:r>
              <a:rPr lang="tr-TR" b="1" dirty="0">
                <a:solidFill>
                  <a:srgbClr val="000000"/>
                </a:solidFill>
              </a:rPr>
              <a:t> Time‑series Plot: Body Weight &amp; Body Fat</a:t>
            </a:r>
          </a:p>
          <a:p>
            <a:r>
              <a:rPr lang="tr-TR" dirty="0">
                <a:solidFill>
                  <a:srgbClr val="000000"/>
                </a:solidFill>
              </a:rPr>
              <a:t>Both body weight and body fat percentage showed a </a:t>
            </a:r>
            <a:r>
              <a:rPr lang="tr-TR" b="1" dirty="0">
                <a:solidFill>
                  <a:srgbClr val="000000"/>
                </a:solidFill>
              </a:rPr>
              <a:t>steady decline </a:t>
            </a:r>
            <a:r>
              <a:rPr lang="tr-TR" dirty="0">
                <a:solidFill>
                  <a:srgbClr val="000000"/>
                </a:solidFill>
              </a:rPr>
              <a:t>over the 4-month period, suggesting consistent progress in fat reduction and weight loss.</a:t>
            </a:r>
          </a:p>
          <a:p>
            <a:endParaRPr lang="tr-TR" dirty="0">
              <a:solidFill>
                <a:srgbClr val="000000"/>
              </a:solidFill>
            </a:endParaRPr>
          </a:p>
          <a:p>
            <a:endParaRPr lang="tr-TR" dirty="0">
              <a:solidFill>
                <a:srgbClr val="000000"/>
              </a:solidFill>
            </a:endParaRPr>
          </a:p>
          <a:p>
            <a:endParaRPr lang="tr-TR" dirty="0">
              <a:solidFill>
                <a:srgbClr val="000000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E18C96D-1DFC-0A87-207C-B051147FB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897" y="1793993"/>
            <a:ext cx="5888279" cy="291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50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70BAC4-2E4A-107D-A50F-34157079C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821" y="1405069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</a:rPr>
              <a:t>3) Boxplots</a:t>
            </a:r>
            <a:endParaRPr lang="tr-TR" dirty="0">
              <a:solidFill>
                <a:schemeClr val="tx1"/>
              </a:solidFill>
            </a:endParaRP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87D8014-581A-A6CE-5852-6CB5A7CBB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846" y="2641719"/>
            <a:ext cx="6450276" cy="1574562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56C83809-AEC4-A093-3BBC-A76774E9E840}"/>
              </a:ext>
            </a:extLst>
          </p:cNvPr>
          <p:cNvSpPr txBox="1"/>
          <p:nvPr/>
        </p:nvSpPr>
        <p:spPr>
          <a:xfrm>
            <a:off x="1230688" y="1859339"/>
            <a:ext cx="36593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Daily Calorie Intake is mostly centered around 1400–1700 kcal, with a </a:t>
            </a:r>
            <a:r>
              <a:rPr lang="tr-TR" b="1" dirty="0"/>
              <a:t>few higher outliers </a:t>
            </a:r>
            <a:r>
              <a:rPr lang="tr-TR" dirty="0"/>
              <a:t>above 2300 kcal, likely due to occasional surplus 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Daily Protein Intake shows a relatively balanced distribution between 60–130g, with no major outliers, </a:t>
            </a:r>
            <a:r>
              <a:rPr lang="tr-TR" b="1" dirty="0"/>
              <a:t>indicating stable protein habits.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38104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D5EB7984-8A00-9EF8-7B83-D10F10763A18}"/>
              </a:ext>
            </a:extLst>
          </p:cNvPr>
          <p:cNvSpPr txBox="1"/>
          <p:nvPr/>
        </p:nvSpPr>
        <p:spPr>
          <a:xfrm>
            <a:off x="973382" y="1888436"/>
            <a:ext cx="4363595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 The plot shows that individuals in the </a:t>
            </a:r>
            <a:r>
              <a:rPr lang="en-US" sz="1600" b="1" dirty="0"/>
              <a:t>highest calorie deficit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00"/>
                </a:solidFill>
              </a:rPr>
              <a:t>quartile (Q4) experienced the </a:t>
            </a:r>
            <a:r>
              <a:rPr lang="en-US" sz="1600" b="1" dirty="0">
                <a:solidFill>
                  <a:srgbClr val="000000"/>
                </a:solidFill>
              </a:rPr>
              <a:t>most consistent fat percentage reductions</a:t>
            </a:r>
            <a:r>
              <a:rPr lang="en-US" sz="1600" dirty="0">
                <a:solidFill>
                  <a:srgbClr val="000000"/>
                </a:solidFill>
              </a:rPr>
              <a:t>, with minimal variability.</a:t>
            </a:r>
          </a:p>
          <a:p>
            <a:pPr marL="285750" indent="-22860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 contrast, Q1 (</a:t>
            </a:r>
            <a:r>
              <a:rPr lang="en-US" sz="1600" b="1" dirty="0">
                <a:solidFill>
                  <a:srgbClr val="000000"/>
                </a:solidFill>
              </a:rPr>
              <a:t>lowest deficit</a:t>
            </a:r>
            <a:r>
              <a:rPr lang="en-US" sz="1600" dirty="0">
                <a:solidFill>
                  <a:srgbClr val="000000"/>
                </a:solidFill>
              </a:rPr>
              <a:t>) showed the </a:t>
            </a:r>
            <a:r>
              <a:rPr lang="en-US" sz="1600" b="1" dirty="0">
                <a:solidFill>
                  <a:srgbClr val="000000"/>
                </a:solidFill>
              </a:rPr>
              <a:t>widest range of changes</a:t>
            </a:r>
            <a:r>
              <a:rPr lang="en-US" sz="1600" dirty="0">
                <a:solidFill>
                  <a:srgbClr val="000000"/>
                </a:solidFill>
              </a:rPr>
              <a:t>, including both increases and decreases in body fat.</a:t>
            </a:r>
          </a:p>
          <a:p>
            <a:pPr marL="285750" indent="-22860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This suggests that </a:t>
            </a:r>
            <a:r>
              <a:rPr lang="en-US" sz="1600" b="1" dirty="0">
                <a:solidFill>
                  <a:srgbClr val="000000"/>
                </a:solidFill>
              </a:rPr>
              <a:t>higher and sustained deficits </a:t>
            </a:r>
            <a:r>
              <a:rPr lang="en-US" sz="1600" dirty="0">
                <a:solidFill>
                  <a:srgbClr val="000000"/>
                </a:solidFill>
              </a:rPr>
              <a:t>may </a:t>
            </a:r>
            <a:r>
              <a:rPr lang="en-US" sz="1600" b="1" dirty="0">
                <a:solidFill>
                  <a:srgbClr val="000000"/>
                </a:solidFill>
              </a:rPr>
              <a:t>not only reduce fat </a:t>
            </a:r>
            <a:r>
              <a:rPr lang="en-US" sz="1600" dirty="0">
                <a:solidFill>
                  <a:srgbClr val="000000"/>
                </a:solidFill>
              </a:rPr>
              <a:t>more reliably but also </a:t>
            </a:r>
            <a:r>
              <a:rPr lang="en-US" sz="1600" b="1" dirty="0">
                <a:solidFill>
                  <a:srgbClr val="000000"/>
                </a:solidFill>
              </a:rPr>
              <a:t>stabilize day-to-day fluctuations.</a:t>
            </a:r>
            <a:endParaRPr lang="en-US" sz="1500" dirty="0">
              <a:solidFill>
                <a:srgbClr val="000000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A81F200-09AA-2A1C-90F9-BFEEA4525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816" y="2275799"/>
            <a:ext cx="6361043" cy="214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45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279C786-68DB-69E8-B10C-41252B011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156" y="1504123"/>
            <a:ext cx="4363595" cy="374597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tr-TR" sz="1700" b="1" dirty="0">
                <a:solidFill>
                  <a:srgbClr val="000000"/>
                </a:solidFill>
              </a:rPr>
              <a:t>Low Calorie Group (≤1200 kcal)</a:t>
            </a:r>
          </a:p>
          <a:p>
            <a:pPr>
              <a:lnSpc>
                <a:spcPct val="100000"/>
              </a:lnSpc>
            </a:pPr>
            <a:r>
              <a:rPr lang="tr-TR" sz="1700" dirty="0">
                <a:solidFill>
                  <a:srgbClr val="000000"/>
                </a:solidFill>
              </a:rPr>
              <a:t>This group did not consistently result in weight loss. Some days even showed weight gain, indicating that short-term restriction does not guarantee immediate fat loss.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700" b="1" dirty="0">
                <a:solidFill>
                  <a:srgbClr val="000000"/>
                </a:solidFill>
              </a:rPr>
              <a:t>Mid Calorie Group (1200–1500 kcal)</a:t>
            </a:r>
          </a:p>
          <a:p>
            <a:pPr>
              <a:lnSpc>
                <a:spcPct val="100000"/>
              </a:lnSpc>
            </a:pPr>
            <a:r>
              <a:rPr lang="tr-TR" sz="1700" dirty="0">
                <a:solidFill>
                  <a:srgbClr val="000000"/>
                </a:solidFill>
              </a:rPr>
              <a:t>Showed the widest range of weight fluctuations, including both loss and gain. This suggests that other variables (like exercise/sleep) may play a greater role than calorie level alone in this range.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700" b="1" dirty="0">
                <a:solidFill>
                  <a:srgbClr val="000000"/>
                </a:solidFill>
              </a:rPr>
              <a:t>High Calorie Group (≥1500 kcal)</a:t>
            </a:r>
          </a:p>
          <a:p>
            <a:pPr>
              <a:lnSpc>
                <a:spcPct val="100000"/>
              </a:lnSpc>
            </a:pPr>
            <a:r>
              <a:rPr lang="tr-TR" sz="1700" dirty="0">
                <a:solidFill>
                  <a:srgbClr val="000000"/>
                </a:solidFill>
              </a:rPr>
              <a:t>Surprisingly, this group also included instances of weight loss, possibly due to increased physical activity, higher metabolism, or delayed caloric impact.</a:t>
            </a:r>
          </a:p>
          <a:p>
            <a:pPr>
              <a:lnSpc>
                <a:spcPct val="100000"/>
              </a:lnSpc>
            </a:pPr>
            <a:endParaRPr lang="tr-TR" sz="1400" dirty="0">
              <a:solidFill>
                <a:srgbClr val="000000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CEF9E50-E3F6-AA4A-0188-45083D710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261" y="1832503"/>
            <a:ext cx="5932989" cy="293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09640"/>
      </p:ext>
    </p:extLst>
  </p:cSld>
  <p:clrMapOvr>
    <a:masterClrMapping/>
  </p:clrMapOvr>
</p:sld>
</file>

<file path=ppt/theme/theme1.xml><?xml version="1.0" encoding="utf-8"?>
<a:theme xmlns:a="http://schemas.openxmlformats.org/drawingml/2006/main" name="Rozet">
  <a:themeElements>
    <a:clrScheme name="Rozet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Rozet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oze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430</TotalTime>
  <Words>1868</Words>
  <Application>Microsoft Macintosh PowerPoint</Application>
  <PresentationFormat>Geniş ekran</PresentationFormat>
  <Paragraphs>151</Paragraphs>
  <Slides>21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5" baseType="lpstr">
      <vt:lpstr>Arial</vt:lpstr>
      <vt:lpstr>Gill Sans MT</vt:lpstr>
      <vt:lpstr>Impact</vt:lpstr>
      <vt:lpstr>Rozet</vt:lpstr>
      <vt:lpstr>How DaIly HabIts Shape Body ComposItIon wIth a Focus on Body Fat and WeIght Change</vt:lpstr>
      <vt:lpstr>What’s In ThIs PresentatIon</vt:lpstr>
      <vt:lpstr>Project MotIvatIon &amp; ObjectIves</vt:lpstr>
      <vt:lpstr>Dataset Overview</vt:lpstr>
      <vt:lpstr>Exploratory Data AnalysIs (EDA)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HypothesIs TestIng</vt:lpstr>
      <vt:lpstr>PowerPoint Sunusu</vt:lpstr>
      <vt:lpstr>PowerPoint Sunusu</vt:lpstr>
      <vt:lpstr>PowerPoint Sunusu</vt:lpstr>
      <vt:lpstr>MACHINE LEARNING </vt:lpstr>
      <vt:lpstr>Best Model and Performance EvaluatIon</vt:lpstr>
      <vt:lpstr>Model ComparIson for 7-Day WeIght Change PredIctIon</vt:lpstr>
      <vt:lpstr>PowerPoint Sunusu</vt:lpstr>
      <vt:lpstr>Feature Importance Results: What DrIves WeIght Change? </vt:lpstr>
      <vt:lpstr>Key InsIghts &amp;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irem ulusal</cp:lastModifiedBy>
  <cp:revision>41</cp:revision>
  <dcterms:created xsi:type="dcterms:W3CDTF">2025-05-20T13:14:02Z</dcterms:created>
  <dcterms:modified xsi:type="dcterms:W3CDTF">2025-05-30T20:26:04Z</dcterms:modified>
</cp:coreProperties>
</file>