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F6EE7-EA1F-43A1-ABA4-0B2B3B1C1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94A259-3A3D-45E6-BDD1-F0ADC06F0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5FCFA0-0CC4-433B-B8E3-E6F40748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C824-0BD9-4F33-A6AC-AED7CA07F3FE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CB9EE8-3F11-4240-A8F5-1F08799E0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AA5866-C762-4F78-A83A-983C1F3A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9EFB-ED77-40C8-A752-1709F548C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38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A79E3-34DA-4116-B423-A4AB51E0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DB80FA8-6101-4539-91C0-E76FC97E2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D52A51-A384-429E-83EE-F551189C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C824-0BD9-4F33-A6AC-AED7CA07F3FE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4BCD01-F92C-4167-8677-0C1F02038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ADD0E4-D036-43D8-96FC-B29410EA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9EFB-ED77-40C8-A752-1709F548C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99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60DA713-6C01-4063-992F-502150565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6D32B1-B4EB-4139-928F-C214FBA83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EF3B4F-34D9-4AD4-8B40-9A9F73E9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C824-0BD9-4F33-A6AC-AED7CA07F3FE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43F771-342A-4190-AA4A-CCEA6610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3312AB-9E36-4536-A236-CB7B16D9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9EFB-ED77-40C8-A752-1709F548C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95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BD8D80-B27F-4CBE-AB76-314F8F01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566E4E-4BE8-4A61-89AE-BA8582394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07E0CA-79F6-4C74-9C9F-81E14746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C824-0BD9-4F33-A6AC-AED7CA07F3FE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B1E666-9F55-40C3-B7BB-394AE162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4802DF-4C2C-4241-A772-8E08FC32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9EFB-ED77-40C8-A752-1709F548C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70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3BE7D-8C10-453E-86C9-10B7A207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D6FE86-CE16-4B2E-A6FC-0A3F39B68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DCA24-1595-4983-AF19-4E1999C9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C824-0BD9-4F33-A6AC-AED7CA07F3FE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609F0D-D99D-4D84-AE1B-2186490F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C21B8-FF32-45AC-AF0A-492B421C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9EFB-ED77-40C8-A752-1709F548C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24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79870-4B23-49D3-827A-4581936F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75115D-A544-4CF0-A3D6-8E93D9687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D3FE71-36B3-41B3-B123-A13AE68CF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54A97C-113A-44F4-9445-6D4DA272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C824-0BD9-4F33-A6AC-AED7CA07F3FE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6D3CC2-C168-4B38-BBE2-990811DB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4E53B4-D09B-475C-AD72-787D7323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9EFB-ED77-40C8-A752-1709F548C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2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3B9EC-DED0-4135-8A8E-E3019259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4DFD63-CB8F-455B-8B3C-501F07AFF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A5C0A3-58F4-4268-9F5A-FDC83AE73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ABE746F-B536-4AFD-8C09-C11FB1A36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357D63-0247-4FB1-BE39-A717E849D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1BF586-45E8-40A8-BD3A-6E6397191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C824-0BD9-4F33-A6AC-AED7CA07F3FE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35A36A5-75EE-4368-880F-2C930F89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5947C37-7AE7-4A4E-BB8C-ADB3C606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9EFB-ED77-40C8-A752-1709F548C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00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CBB949-857C-40C2-9557-C73AD1DB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EA8F3B-4D2F-44C6-BA48-88E9DA8F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C824-0BD9-4F33-A6AC-AED7CA07F3FE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327E47-CCA8-439D-A405-9984E73E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204D56-27CD-4659-9DEB-8C22820A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9EFB-ED77-40C8-A752-1709F548C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89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0D2321A-4062-4C85-A712-61059F41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C824-0BD9-4F33-A6AC-AED7CA07F3FE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C783AA-8A08-423C-A307-FE47A4310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76F3A2-0193-4A8B-8EBF-F2B061BF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9EFB-ED77-40C8-A752-1709F548C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78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05267-6A44-43CC-B594-78701715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03C32B-D8CF-4D0C-AF10-CC10F7D29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A64D5F-27A1-4CBC-A7CA-16DF9B618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CAF805-8704-422E-B0D8-148BFF41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C824-0BD9-4F33-A6AC-AED7CA07F3FE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F5DA32-093B-4D3C-BA91-F44D64A7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4A02E2-AC3B-4E68-814E-3738EB60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9EFB-ED77-40C8-A752-1709F548C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22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55194-EE9F-4150-BF17-2C2C264D9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9BFBCD9-8AC3-4ADB-BFF7-D4E8A770F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CC3C0A-9B8C-437C-B1C0-4BFD9181C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145903-2806-4371-8BEF-FE5754E07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C824-0BD9-4F33-A6AC-AED7CA07F3FE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5B3A06-7941-4A20-A54E-CF44F4EF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2A1EDD-D548-459A-97A6-40173F98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9EFB-ED77-40C8-A752-1709F548C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60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CB80747-884F-448D-9E92-EF7133DCE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EB738F-85A5-4EEB-A32D-DF56BBB26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F3CF40-CFBA-4F2D-91D4-CE0A0E8DE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4C824-0BD9-4F33-A6AC-AED7CA07F3FE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E3A57F-BAB7-4268-8CEA-A23AA03A9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F69D6A-B8E1-4736-9F55-EDDA5B210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D9EFB-ED77-40C8-A752-1709F548C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97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54FD9348-DD24-42B2-9F97-F0D064984231}"/>
              </a:ext>
            </a:extLst>
          </p:cNvPr>
          <p:cNvGrpSpPr/>
          <p:nvPr/>
        </p:nvGrpSpPr>
        <p:grpSpPr>
          <a:xfrm>
            <a:off x="121346" y="1634079"/>
            <a:ext cx="10729997" cy="3670104"/>
            <a:chOff x="121346" y="1634079"/>
            <a:chExt cx="10729997" cy="3670104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77974C60-7D9E-4CF8-AAA7-38B185C0EDFA}"/>
                </a:ext>
              </a:extLst>
            </p:cNvPr>
            <p:cNvGrpSpPr/>
            <p:nvPr/>
          </p:nvGrpSpPr>
          <p:grpSpPr>
            <a:xfrm>
              <a:off x="121346" y="2733587"/>
              <a:ext cx="5721711" cy="2570596"/>
              <a:chOff x="3380943" y="1166192"/>
              <a:chExt cx="6104127" cy="2742404"/>
            </a:xfrm>
          </p:grpSpPr>
          <p:grpSp>
            <p:nvGrpSpPr>
              <p:cNvPr id="47" name="Gruppieren 46">
                <a:extLst>
                  <a:ext uri="{FF2B5EF4-FFF2-40B4-BE49-F238E27FC236}">
                    <a16:creationId xmlns:a16="http://schemas.microsoft.com/office/drawing/2014/main" id="{A8241A81-120B-4C46-B848-888920D7E95D}"/>
                  </a:ext>
                </a:extLst>
              </p:cNvPr>
              <p:cNvGrpSpPr/>
              <p:nvPr/>
            </p:nvGrpSpPr>
            <p:grpSpPr>
              <a:xfrm>
                <a:off x="3844769" y="1166192"/>
                <a:ext cx="5142354" cy="2359146"/>
                <a:chOff x="2955235" y="1272209"/>
                <a:chExt cx="6990522" cy="3207026"/>
              </a:xfrm>
            </p:grpSpPr>
            <p:cxnSp>
              <p:nvCxnSpPr>
                <p:cNvPr id="5" name="Gerader Verbinder 4">
                  <a:extLst>
                    <a:ext uri="{FF2B5EF4-FFF2-40B4-BE49-F238E27FC236}">
                      <a16:creationId xmlns:a16="http://schemas.microsoft.com/office/drawing/2014/main" id="{E2E4341D-7A90-4F24-8231-189BAD81C7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6784" y="1272209"/>
                  <a:ext cx="6453808" cy="220234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Gerader Verbinder 9">
                  <a:extLst>
                    <a:ext uri="{FF2B5EF4-FFF2-40B4-BE49-F238E27FC236}">
                      <a16:creationId xmlns:a16="http://schemas.microsoft.com/office/drawing/2014/main" id="{1C3625C8-0BD0-4DBD-A29E-2FD379D0F1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40766" y="2031723"/>
                  <a:ext cx="6559826" cy="220234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Gerade Verbindung mit Pfeil 27">
                  <a:extLst>
                    <a:ext uri="{FF2B5EF4-FFF2-40B4-BE49-F238E27FC236}">
                      <a16:creationId xmlns:a16="http://schemas.microsoft.com/office/drawing/2014/main" id="{CDD527E0-0968-4193-9028-FA3FC128BC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5235" y="1272209"/>
                  <a:ext cx="0" cy="2961858"/>
                </a:xfrm>
                <a:prstGeom prst="straightConnector1">
                  <a:avLst/>
                </a:prstGeom>
                <a:ln w="28575"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Gerade Verbindung mit Pfeil 28">
                  <a:extLst>
                    <a:ext uri="{FF2B5EF4-FFF2-40B4-BE49-F238E27FC236}">
                      <a16:creationId xmlns:a16="http://schemas.microsoft.com/office/drawing/2014/main" id="{D6693D89-AF55-4309-BCF6-E289414507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45757" y="2053257"/>
                  <a:ext cx="0" cy="1421296"/>
                </a:xfrm>
                <a:prstGeom prst="straightConnector1">
                  <a:avLst/>
                </a:prstGeom>
                <a:ln w="28575"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Gerade Verbindung mit Pfeil 31">
                  <a:extLst>
                    <a:ext uri="{FF2B5EF4-FFF2-40B4-BE49-F238E27FC236}">
                      <a16:creationId xmlns:a16="http://schemas.microsoft.com/office/drawing/2014/main" id="{77F71CDE-BEAE-4D5E-8449-A00B1307AF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6784" y="4479235"/>
                  <a:ext cx="4280451" cy="0"/>
                </a:xfrm>
                <a:prstGeom prst="straightConnector1">
                  <a:avLst/>
                </a:prstGeom>
                <a:ln w="28575"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Gerade Verbindung mit Pfeil 32">
                  <a:extLst>
                    <a:ext uri="{FF2B5EF4-FFF2-40B4-BE49-F238E27FC236}">
                      <a16:creationId xmlns:a16="http://schemas.microsoft.com/office/drawing/2014/main" id="{D7725986-CA0C-4FF6-8BB8-61B9A21E65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60366" y="4479235"/>
                  <a:ext cx="2140226" cy="0"/>
                </a:xfrm>
                <a:prstGeom prst="straightConnector1">
                  <a:avLst/>
                </a:prstGeom>
                <a:ln w="28575"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A3B61612-B889-48A7-B9EE-88899BF34189}"/>
                  </a:ext>
                </a:extLst>
              </p:cNvPr>
              <p:cNvSpPr txBox="1"/>
              <p:nvPr/>
            </p:nvSpPr>
            <p:spPr>
              <a:xfrm>
                <a:off x="3380943" y="2054086"/>
                <a:ext cx="4638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0BCB2AB-53E7-44F1-AAC0-EB02A7DB4151}"/>
                  </a:ext>
                </a:extLst>
              </p:cNvPr>
              <p:cNvSpPr txBox="1"/>
              <p:nvPr/>
            </p:nvSpPr>
            <p:spPr>
              <a:xfrm>
                <a:off x="9021244" y="2070924"/>
                <a:ext cx="4638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P</a:t>
                </a:r>
              </a:p>
            </p:txBody>
          </p:sp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80DA27BC-556F-42EB-B423-56647FFC1E51}"/>
                  </a:ext>
                </a:extLst>
              </p:cNvPr>
              <p:cNvSpPr txBox="1"/>
              <p:nvPr/>
            </p:nvSpPr>
            <p:spPr>
              <a:xfrm>
                <a:off x="7824931" y="3539264"/>
                <a:ext cx="389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F</a:t>
                </a:r>
              </a:p>
            </p:txBody>
          </p:sp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B2E2C7C4-45B9-476C-9929-23F0072B6F17}"/>
                  </a:ext>
                </a:extLst>
              </p:cNvPr>
              <p:cNvSpPr txBox="1"/>
              <p:nvPr/>
            </p:nvSpPr>
            <p:spPr>
              <a:xfrm>
                <a:off x="5401713" y="3525338"/>
                <a:ext cx="4638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D</a:t>
                </a:r>
              </a:p>
            </p:txBody>
          </p:sp>
        </p:grpSp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C6F892CA-4812-4508-8AA8-5FBA1909F554}"/>
                </a:ext>
              </a:extLst>
            </p:cNvPr>
            <p:cNvGrpSpPr/>
            <p:nvPr/>
          </p:nvGrpSpPr>
          <p:grpSpPr>
            <a:xfrm>
              <a:off x="6775563" y="1634079"/>
              <a:ext cx="4075780" cy="3553801"/>
              <a:chOff x="7419775" y="991146"/>
              <a:chExt cx="4075780" cy="3553801"/>
            </a:xfrm>
          </p:grpSpPr>
          <p:grpSp>
            <p:nvGrpSpPr>
              <p:cNvPr id="70" name="Gruppieren 69">
                <a:extLst>
                  <a:ext uri="{FF2B5EF4-FFF2-40B4-BE49-F238E27FC236}">
                    <a16:creationId xmlns:a16="http://schemas.microsoft.com/office/drawing/2014/main" id="{604E2740-8F82-4E09-A863-0DE196BC4304}"/>
                  </a:ext>
                </a:extLst>
              </p:cNvPr>
              <p:cNvGrpSpPr/>
              <p:nvPr/>
            </p:nvGrpSpPr>
            <p:grpSpPr>
              <a:xfrm>
                <a:off x="7634281" y="991146"/>
                <a:ext cx="2880463" cy="3259753"/>
                <a:chOff x="7523944" y="698014"/>
                <a:chExt cx="3200732" cy="3622194"/>
              </a:xfrm>
            </p:grpSpPr>
            <p:pic>
              <p:nvPicPr>
                <p:cNvPr id="56" name="Grafik 55" descr="Webcam">
                  <a:extLst>
                    <a:ext uri="{FF2B5EF4-FFF2-40B4-BE49-F238E27FC236}">
                      <a16:creationId xmlns:a16="http://schemas.microsoft.com/office/drawing/2014/main" id="{4FE2E3F5-7F9E-4731-B43A-7CE2877005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17421" y="698014"/>
                  <a:ext cx="607255" cy="607255"/>
                </a:xfrm>
                <a:prstGeom prst="rect">
                  <a:avLst/>
                </a:prstGeom>
              </p:spPr>
            </p:pic>
            <p:cxnSp>
              <p:nvCxnSpPr>
                <p:cNvPr id="61" name="Gerader Verbinder 60">
                  <a:extLst>
                    <a:ext uri="{FF2B5EF4-FFF2-40B4-BE49-F238E27FC236}">
                      <a16:creationId xmlns:a16="http://schemas.microsoft.com/office/drawing/2014/main" id="{6A3DD30B-A07E-4A85-BF87-ECCE8192F625}"/>
                    </a:ext>
                  </a:extLst>
                </p:cNvPr>
                <p:cNvCxnSpPr/>
                <p:nvPr/>
              </p:nvCxnSpPr>
              <p:spPr>
                <a:xfrm>
                  <a:off x="7523944" y="4152899"/>
                  <a:ext cx="291547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Gerader Verbinder 62">
                  <a:extLst>
                    <a:ext uri="{FF2B5EF4-FFF2-40B4-BE49-F238E27FC236}">
                      <a16:creationId xmlns:a16="http://schemas.microsoft.com/office/drawing/2014/main" id="{4464ECF5-CD0F-4C9A-B4E2-647F376651B0}"/>
                    </a:ext>
                  </a:extLst>
                </p:cNvPr>
                <p:cNvCxnSpPr>
                  <a:cxnSpLocks/>
                  <a:stCxn id="56" idx="2"/>
                </p:cNvCxnSpPr>
                <p:nvPr/>
              </p:nvCxnSpPr>
              <p:spPr>
                <a:xfrm flipH="1">
                  <a:off x="10421048" y="1305269"/>
                  <a:ext cx="1" cy="284763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Gerader Verbinder 66">
                  <a:extLst>
                    <a:ext uri="{FF2B5EF4-FFF2-40B4-BE49-F238E27FC236}">
                      <a16:creationId xmlns:a16="http://schemas.microsoft.com/office/drawing/2014/main" id="{04F9CEFA-43C2-41E9-A93A-C028DFCBC34D}"/>
                    </a:ext>
                  </a:extLst>
                </p:cNvPr>
                <p:cNvCxnSpPr>
                  <a:endCxn id="56" idx="2"/>
                </p:cNvCxnSpPr>
                <p:nvPr/>
              </p:nvCxnSpPr>
              <p:spPr>
                <a:xfrm flipV="1">
                  <a:off x="7523944" y="1305269"/>
                  <a:ext cx="2897105" cy="284763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8" name="Bogen 67">
                  <a:extLst>
                    <a:ext uri="{FF2B5EF4-FFF2-40B4-BE49-F238E27FC236}">
                      <a16:creationId xmlns:a16="http://schemas.microsoft.com/office/drawing/2014/main" id="{67490A6C-62CC-4CDA-A3E6-6D92943C31E5}"/>
                    </a:ext>
                  </a:extLst>
                </p:cNvPr>
                <p:cNvSpPr/>
                <p:nvPr/>
              </p:nvSpPr>
              <p:spPr>
                <a:xfrm>
                  <a:off x="10117421" y="3873500"/>
                  <a:ext cx="478787" cy="446708"/>
                </a:xfrm>
                <a:prstGeom prst="arc">
                  <a:avLst>
                    <a:gd name="adj1" fmla="val 10217708"/>
                    <a:gd name="adj2" fmla="val 17009569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C7385A14-315F-45C7-B91B-08CCB12472AD}"/>
                    </a:ext>
                  </a:extLst>
                </p:cNvPr>
                <p:cNvSpPr/>
                <p:nvPr/>
              </p:nvSpPr>
              <p:spPr>
                <a:xfrm flipV="1">
                  <a:off x="10273479" y="4023525"/>
                  <a:ext cx="45720" cy="4572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73F18EE8-1D0F-46CA-8EBB-62019CDF5147}"/>
                  </a:ext>
                </a:extLst>
              </p:cNvPr>
              <p:cNvSpPr txBox="1"/>
              <p:nvPr/>
            </p:nvSpPr>
            <p:spPr>
              <a:xfrm>
                <a:off x="8432141" y="2638840"/>
                <a:ext cx="419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D</a:t>
                </a:r>
              </a:p>
            </p:txBody>
          </p:sp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86C6E5B8-4865-4D5A-AEF1-A968B18EF8E0}"/>
                  </a:ext>
                </a:extLst>
              </p:cNvPr>
              <p:cNvSpPr txBox="1"/>
              <p:nvPr/>
            </p:nvSpPr>
            <p:spPr>
              <a:xfrm>
                <a:off x="7419775" y="4049894"/>
                <a:ext cx="387540" cy="367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O</a:t>
                </a: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C8EF38FE-0B1F-4C6C-96FC-AB73C66911A2}"/>
                  </a:ext>
                </a:extLst>
              </p:cNvPr>
              <p:cNvSpPr txBox="1"/>
              <p:nvPr/>
            </p:nvSpPr>
            <p:spPr>
              <a:xfrm>
                <a:off x="10176046" y="4100331"/>
                <a:ext cx="1319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M</a:t>
                </a:r>
              </a:p>
            </p:txBody>
          </p:sp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DA5EBF08-C269-4B05-9954-0132F1F7B085}"/>
                  </a:ext>
                </a:extLst>
              </p:cNvPr>
              <p:cNvSpPr txBox="1"/>
              <p:nvPr/>
            </p:nvSpPr>
            <p:spPr>
              <a:xfrm>
                <a:off x="10241496" y="2639779"/>
                <a:ext cx="760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zPos</a:t>
                </a:r>
                <a:endParaRPr lang="de-DE" dirty="0"/>
              </a:p>
            </p:txBody>
          </p:sp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24E76E5C-DB71-4D8A-85ED-190DA24BE434}"/>
                  </a:ext>
                </a:extLst>
              </p:cNvPr>
              <p:cNvSpPr txBox="1"/>
              <p:nvPr/>
            </p:nvSpPr>
            <p:spPr>
              <a:xfrm>
                <a:off x="8852413" y="4175615"/>
                <a:ext cx="41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S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feld 82">
                  <a:extLst>
                    <a:ext uri="{FF2B5EF4-FFF2-40B4-BE49-F238E27FC236}">
                      <a16:creationId xmlns:a16="http://schemas.microsoft.com/office/drawing/2014/main" id="{D17801AA-31A8-477D-BB0B-37548E138811}"/>
                    </a:ext>
                  </a:extLst>
                </p:cNvPr>
                <p:cNvSpPr txBox="1"/>
                <p:nvPr/>
              </p:nvSpPr>
              <p:spPr>
                <a:xfrm>
                  <a:off x="4425856" y="2716087"/>
                  <a:ext cx="5931841" cy="437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𝑧𝑃𝑜𝑠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83" name="Textfeld 82">
                  <a:extLst>
                    <a:ext uri="{FF2B5EF4-FFF2-40B4-BE49-F238E27FC236}">
                      <a16:creationId xmlns:a16="http://schemas.microsoft.com/office/drawing/2014/main" id="{D17801AA-31A8-477D-BB0B-37548E1388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856" y="2716087"/>
                  <a:ext cx="5931841" cy="4377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feld 83">
                  <a:extLst>
                    <a:ext uri="{FF2B5EF4-FFF2-40B4-BE49-F238E27FC236}">
                      <a16:creationId xmlns:a16="http://schemas.microsoft.com/office/drawing/2014/main" id="{F72F352A-9646-4C90-9597-CF0962206119}"/>
                    </a:ext>
                  </a:extLst>
                </p:cNvPr>
                <p:cNvSpPr txBox="1"/>
                <p:nvPr/>
              </p:nvSpPr>
              <p:spPr>
                <a:xfrm>
                  <a:off x="1503457" y="2592609"/>
                  <a:ext cx="5931841" cy="609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84" name="Textfeld 83">
                  <a:extLst>
                    <a:ext uri="{FF2B5EF4-FFF2-40B4-BE49-F238E27FC236}">
                      <a16:creationId xmlns:a16="http://schemas.microsoft.com/office/drawing/2014/main" id="{F72F352A-9646-4C90-9597-CF0962206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457" y="2592609"/>
                  <a:ext cx="5931841" cy="6090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feld 84">
                  <a:extLst>
                    <a:ext uri="{FF2B5EF4-FFF2-40B4-BE49-F238E27FC236}">
                      <a16:creationId xmlns:a16="http://schemas.microsoft.com/office/drawing/2014/main" id="{54456F1F-23B3-480A-A2EA-CFA0066BC3F1}"/>
                    </a:ext>
                  </a:extLst>
                </p:cNvPr>
                <p:cNvSpPr txBox="1"/>
                <p:nvPr/>
              </p:nvSpPr>
              <p:spPr>
                <a:xfrm>
                  <a:off x="6787243" y="1962213"/>
                  <a:ext cx="1335441" cy="4187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85" name="Textfeld 84">
                  <a:extLst>
                    <a:ext uri="{FF2B5EF4-FFF2-40B4-BE49-F238E27FC236}">
                      <a16:creationId xmlns:a16="http://schemas.microsoft.com/office/drawing/2014/main" id="{54456F1F-23B3-480A-A2EA-CFA0066BC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7243" y="1962213"/>
                  <a:ext cx="1335441" cy="418769"/>
                </a:xfrm>
                <a:prstGeom prst="rect">
                  <a:avLst/>
                </a:prstGeom>
                <a:blipFill>
                  <a:blip r:embed="rId6"/>
                  <a:stretch>
                    <a:fillRect l="-913" b="-1594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2842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437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12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Carina Krafft</dc:creator>
  <cp:lastModifiedBy>Carina Krafft</cp:lastModifiedBy>
  <cp:revision>8</cp:revision>
  <dcterms:created xsi:type="dcterms:W3CDTF">2018-01-21T01:08:09Z</dcterms:created>
  <dcterms:modified xsi:type="dcterms:W3CDTF">2018-01-21T02:53:39Z</dcterms:modified>
</cp:coreProperties>
</file>